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1201400" cy="6400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5408"/>
  </p:normalViewPr>
  <p:slideViewPr>
    <p:cSldViewPr snapToGrid="0" snapToObjects="1">
      <p:cViewPr varScale="1">
        <p:scale>
          <a:sx n="108" d="100"/>
          <a:sy n="108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5" y="1047539"/>
            <a:ext cx="8401050" cy="2228427"/>
          </a:xfrm>
        </p:spPr>
        <p:txBody>
          <a:bodyPr anchor="b"/>
          <a:lstStyle>
            <a:lvl1pPr algn="ctr">
              <a:defRPr sz="55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0175" y="3361902"/>
            <a:ext cx="8401050" cy="1545378"/>
          </a:xfrm>
        </p:spPr>
        <p:txBody>
          <a:bodyPr/>
          <a:lstStyle>
            <a:lvl1pPr marL="0" indent="0" algn="ctr">
              <a:buNone/>
              <a:defRPr sz="2205"/>
            </a:lvl1pPr>
            <a:lvl2pPr marL="420075" indent="0" algn="ctr">
              <a:buNone/>
              <a:defRPr sz="1838"/>
            </a:lvl2pPr>
            <a:lvl3pPr marL="840151" indent="0" algn="ctr">
              <a:buNone/>
              <a:defRPr sz="1654"/>
            </a:lvl3pPr>
            <a:lvl4pPr marL="1260226" indent="0" algn="ctr">
              <a:buNone/>
              <a:defRPr sz="1470"/>
            </a:lvl4pPr>
            <a:lvl5pPr marL="1680301" indent="0" algn="ctr">
              <a:buNone/>
              <a:defRPr sz="1470"/>
            </a:lvl5pPr>
            <a:lvl6pPr marL="2100377" indent="0" algn="ctr">
              <a:buNone/>
              <a:defRPr sz="1470"/>
            </a:lvl6pPr>
            <a:lvl7pPr marL="2520452" indent="0" algn="ctr">
              <a:buNone/>
              <a:defRPr sz="1470"/>
            </a:lvl7pPr>
            <a:lvl8pPr marL="2940528" indent="0" algn="ctr">
              <a:buNone/>
              <a:defRPr sz="1470"/>
            </a:lvl8pPr>
            <a:lvl9pPr marL="3360603" indent="0" algn="ctr">
              <a:buNone/>
              <a:defRPr sz="14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16002" y="340783"/>
            <a:ext cx="2415302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0096" y="340783"/>
            <a:ext cx="7105888" cy="54243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1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0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2" y="1595756"/>
            <a:ext cx="9661208" cy="2662555"/>
          </a:xfrm>
        </p:spPr>
        <p:txBody>
          <a:bodyPr anchor="b"/>
          <a:lstStyle>
            <a:lvl1pPr>
              <a:defRPr sz="55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262" y="4283499"/>
            <a:ext cx="9661208" cy="1400175"/>
          </a:xfrm>
        </p:spPr>
        <p:txBody>
          <a:bodyPr/>
          <a:lstStyle>
            <a:lvl1pPr marL="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1pPr>
            <a:lvl2pPr marL="420075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2pPr>
            <a:lvl3pPr marL="84015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3pPr>
            <a:lvl4pPr marL="1260226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680301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100377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52045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2940528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360603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096" y="1703917"/>
            <a:ext cx="4760595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09" y="1703917"/>
            <a:ext cx="4760595" cy="40612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5" y="340784"/>
            <a:ext cx="9661208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1556" y="1569085"/>
            <a:ext cx="4738717" cy="768985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56" y="2338070"/>
            <a:ext cx="4738717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0709" y="1569085"/>
            <a:ext cx="4762054" cy="768985"/>
          </a:xfrm>
        </p:spPr>
        <p:txBody>
          <a:bodyPr anchor="b"/>
          <a:lstStyle>
            <a:lvl1pPr marL="0" indent="0">
              <a:buNone/>
              <a:defRPr sz="2205" b="1"/>
            </a:lvl1pPr>
            <a:lvl2pPr marL="420075" indent="0">
              <a:buNone/>
              <a:defRPr sz="1838" b="1"/>
            </a:lvl2pPr>
            <a:lvl3pPr marL="840151" indent="0">
              <a:buNone/>
              <a:defRPr sz="1654" b="1"/>
            </a:lvl3pPr>
            <a:lvl4pPr marL="1260226" indent="0">
              <a:buNone/>
              <a:defRPr sz="1470" b="1"/>
            </a:lvl4pPr>
            <a:lvl5pPr marL="1680301" indent="0">
              <a:buNone/>
              <a:defRPr sz="1470" b="1"/>
            </a:lvl5pPr>
            <a:lvl6pPr marL="2100377" indent="0">
              <a:buNone/>
              <a:defRPr sz="1470" b="1"/>
            </a:lvl6pPr>
            <a:lvl7pPr marL="2520452" indent="0">
              <a:buNone/>
              <a:defRPr sz="1470" b="1"/>
            </a:lvl7pPr>
            <a:lvl8pPr marL="2940528" indent="0">
              <a:buNone/>
              <a:defRPr sz="1470" b="1"/>
            </a:lvl8pPr>
            <a:lvl9pPr marL="3360603" indent="0">
              <a:buNone/>
              <a:defRPr sz="147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0709" y="2338070"/>
            <a:ext cx="4762054" cy="34389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426720"/>
            <a:ext cx="3612743" cy="1493520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4" y="921597"/>
            <a:ext cx="5670709" cy="4548717"/>
          </a:xfrm>
        </p:spPr>
        <p:txBody>
          <a:bodyPr/>
          <a:lstStyle>
            <a:lvl1pPr>
              <a:defRPr sz="2940"/>
            </a:lvl1pPr>
            <a:lvl2pPr>
              <a:defRPr sz="2573"/>
            </a:lvl2pPr>
            <a:lvl3pPr>
              <a:defRPr sz="2205"/>
            </a:lvl3pPr>
            <a:lvl4pPr>
              <a:defRPr sz="1838"/>
            </a:lvl4pPr>
            <a:lvl5pPr>
              <a:defRPr sz="1838"/>
            </a:lvl5pPr>
            <a:lvl6pPr>
              <a:defRPr sz="1838"/>
            </a:lvl6pPr>
            <a:lvl7pPr>
              <a:defRPr sz="1838"/>
            </a:lvl7pPr>
            <a:lvl8pPr>
              <a:defRPr sz="1838"/>
            </a:lvl8pPr>
            <a:lvl9pPr>
              <a:defRPr sz="183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1920240"/>
            <a:ext cx="3612743" cy="3557482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56" y="426720"/>
            <a:ext cx="3612743" cy="1493520"/>
          </a:xfrm>
        </p:spPr>
        <p:txBody>
          <a:bodyPr anchor="b"/>
          <a:lstStyle>
            <a:lvl1pPr>
              <a:defRPr sz="2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62054" y="921597"/>
            <a:ext cx="5670709" cy="4548717"/>
          </a:xfrm>
        </p:spPr>
        <p:txBody>
          <a:bodyPr anchor="t"/>
          <a:lstStyle>
            <a:lvl1pPr marL="0" indent="0">
              <a:buNone/>
              <a:defRPr sz="2940"/>
            </a:lvl1pPr>
            <a:lvl2pPr marL="420075" indent="0">
              <a:buNone/>
              <a:defRPr sz="2573"/>
            </a:lvl2pPr>
            <a:lvl3pPr marL="840151" indent="0">
              <a:buNone/>
              <a:defRPr sz="2205"/>
            </a:lvl3pPr>
            <a:lvl4pPr marL="1260226" indent="0">
              <a:buNone/>
              <a:defRPr sz="1838"/>
            </a:lvl4pPr>
            <a:lvl5pPr marL="1680301" indent="0">
              <a:buNone/>
              <a:defRPr sz="1838"/>
            </a:lvl5pPr>
            <a:lvl6pPr marL="2100377" indent="0">
              <a:buNone/>
              <a:defRPr sz="1838"/>
            </a:lvl6pPr>
            <a:lvl7pPr marL="2520452" indent="0">
              <a:buNone/>
              <a:defRPr sz="1838"/>
            </a:lvl7pPr>
            <a:lvl8pPr marL="2940528" indent="0">
              <a:buNone/>
              <a:defRPr sz="1838"/>
            </a:lvl8pPr>
            <a:lvl9pPr marL="3360603" indent="0">
              <a:buNone/>
              <a:defRPr sz="18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1556" y="1920240"/>
            <a:ext cx="3612743" cy="3557482"/>
          </a:xfrm>
        </p:spPr>
        <p:txBody>
          <a:bodyPr/>
          <a:lstStyle>
            <a:lvl1pPr marL="0" indent="0">
              <a:buNone/>
              <a:defRPr sz="1470"/>
            </a:lvl1pPr>
            <a:lvl2pPr marL="420075" indent="0">
              <a:buNone/>
              <a:defRPr sz="1286"/>
            </a:lvl2pPr>
            <a:lvl3pPr marL="840151" indent="0">
              <a:buNone/>
              <a:defRPr sz="1103"/>
            </a:lvl3pPr>
            <a:lvl4pPr marL="1260226" indent="0">
              <a:buNone/>
              <a:defRPr sz="919"/>
            </a:lvl4pPr>
            <a:lvl5pPr marL="1680301" indent="0">
              <a:buNone/>
              <a:defRPr sz="919"/>
            </a:lvl5pPr>
            <a:lvl6pPr marL="2100377" indent="0">
              <a:buNone/>
              <a:defRPr sz="919"/>
            </a:lvl6pPr>
            <a:lvl7pPr marL="2520452" indent="0">
              <a:buNone/>
              <a:defRPr sz="919"/>
            </a:lvl7pPr>
            <a:lvl8pPr marL="2940528" indent="0">
              <a:buNone/>
              <a:defRPr sz="919"/>
            </a:lvl8pPr>
            <a:lvl9pPr marL="3360603" indent="0">
              <a:buNone/>
              <a:defRPr sz="91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0096" y="340784"/>
            <a:ext cx="9661208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0096" y="1703917"/>
            <a:ext cx="9661208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0096" y="5932594"/>
            <a:ext cx="252031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9828-D5E3-F94A-8FD0-502DCA9B4680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0464" y="5932594"/>
            <a:ext cx="378047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0989" y="5932594"/>
            <a:ext cx="252031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B7F8-E302-CF46-AF2A-95B364687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0151" rtl="0" eaLnBrk="1" latinLnBrk="0" hangingPunct="1">
        <a:lnSpc>
          <a:spcPct val="90000"/>
        </a:lnSpc>
        <a:spcBef>
          <a:spcPct val="0"/>
        </a:spcBef>
        <a:buNone/>
        <a:defRPr sz="40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038" indent="-210038" algn="l" defTabSz="840151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2573" kern="1200">
          <a:solidFill>
            <a:schemeClr val="tx1"/>
          </a:solidFill>
          <a:latin typeface="+mn-lt"/>
          <a:ea typeface="+mn-ea"/>
          <a:cs typeface="+mn-cs"/>
        </a:defRPr>
      </a:lvl1pPr>
      <a:lvl2pPr marL="630113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2pPr>
      <a:lvl3pPr marL="1050188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7026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890339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310414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730490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3150565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570641" indent="-210038" algn="l" defTabSz="840151" rtl="0" eaLnBrk="1" latinLnBrk="0" hangingPunct="1">
        <a:lnSpc>
          <a:spcPct val="90000"/>
        </a:lnSpc>
        <a:spcBef>
          <a:spcPts val="459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20075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84015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260226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4pPr>
      <a:lvl5pPr marL="1680301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5pPr>
      <a:lvl6pPr marL="2100377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6pPr>
      <a:lvl7pPr marL="2520452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7pPr>
      <a:lvl8pPr marL="2940528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8pPr>
      <a:lvl9pPr marL="3360603" algn="l" defTabSz="840151" rtl="0" eaLnBrk="1" latinLnBrk="0" hangingPunct="1">
        <a:defRPr sz="16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06F4910-243F-5744-BAB2-821AA1A21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"/>
          <a:stretch/>
        </p:blipFill>
        <p:spPr>
          <a:xfrm>
            <a:off x="0" y="0"/>
            <a:ext cx="5257800" cy="64008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7EAAEB-045B-2A42-884D-590AE2955DEB}"/>
              </a:ext>
            </a:extLst>
          </p:cNvPr>
          <p:cNvGrpSpPr/>
          <p:nvPr/>
        </p:nvGrpSpPr>
        <p:grpSpPr>
          <a:xfrm>
            <a:off x="5247573" y="0"/>
            <a:ext cx="5918200" cy="6252108"/>
            <a:chOff x="5247573" y="0"/>
            <a:chExt cx="5918200" cy="62521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8AB7E6-3EBB-974B-8D64-9971D549A6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4" b="4372"/>
            <a:stretch/>
          </p:blipFill>
          <p:spPr>
            <a:xfrm>
              <a:off x="5247573" y="0"/>
              <a:ext cx="5918200" cy="62342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B5429B-FCED-0D4B-B6DA-B3F94B83B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197" t="94930" r="37754" b="152"/>
            <a:stretch/>
          </p:blipFill>
          <p:spPr>
            <a:xfrm>
              <a:off x="7819900" y="5931474"/>
              <a:ext cx="783773" cy="320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49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2021-07-23T22:43:42Z</dcterms:created>
  <dcterms:modified xsi:type="dcterms:W3CDTF">2021-08-21T01:59:10Z</dcterms:modified>
</cp:coreProperties>
</file>