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>
        <p:scale>
          <a:sx n="97" d="100"/>
          <a:sy n="97" d="100"/>
        </p:scale>
        <p:origin x="14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9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60FD-D8E0-5D4D-9347-809F7021C6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928A4AD-CC78-C346-BF4B-5B93DA140143}"/>
              </a:ext>
            </a:extLst>
          </p:cNvPr>
          <p:cNvGrpSpPr/>
          <p:nvPr/>
        </p:nvGrpSpPr>
        <p:grpSpPr>
          <a:xfrm>
            <a:off x="17707" y="35224"/>
            <a:ext cx="9601200" cy="6822776"/>
            <a:chOff x="-8797" y="35224"/>
            <a:chExt cx="9601200" cy="6822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ED55B7-F8F8-2041-BB2D-D85437740A83}"/>
                </a:ext>
              </a:extLst>
            </p:cNvPr>
            <p:cNvGrpSpPr/>
            <p:nvPr/>
          </p:nvGrpSpPr>
          <p:grpSpPr>
            <a:xfrm>
              <a:off x="119268" y="35224"/>
              <a:ext cx="9473135" cy="6822776"/>
              <a:chOff x="0" y="35224"/>
              <a:chExt cx="9473135" cy="682277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B684D2E-1038-8541-9371-4ED55E628156}"/>
                  </a:ext>
                </a:extLst>
              </p:cNvPr>
              <p:cNvGrpSpPr/>
              <p:nvPr/>
            </p:nvGrpSpPr>
            <p:grpSpPr>
              <a:xfrm>
                <a:off x="118538" y="35224"/>
                <a:ext cx="9354597" cy="6722760"/>
                <a:chOff x="1418701" y="135240"/>
                <a:chExt cx="9354597" cy="672276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3A1BD2E1-50DB-5C4F-9D61-C6B5CE9158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709"/>
                <a:stretch/>
              </p:blipFill>
              <p:spPr>
                <a:xfrm>
                  <a:off x="1418701" y="185738"/>
                  <a:ext cx="9354597" cy="6672262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A4E80D-2D57-C44A-81FB-EB72C90094CA}"/>
                    </a:ext>
                  </a:extLst>
                </p:cNvPr>
                <p:cNvSpPr/>
                <p:nvPr/>
              </p:nvSpPr>
              <p:spPr>
                <a:xfrm>
                  <a:off x="1418701" y="135240"/>
                  <a:ext cx="2543699" cy="110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67E59E-50C1-084B-BE1B-5A6BB2DB731F}"/>
                  </a:ext>
                </a:extLst>
              </p:cNvPr>
              <p:cNvSpPr/>
              <p:nvPr/>
            </p:nvSpPr>
            <p:spPr>
              <a:xfrm>
                <a:off x="0" y="6479309"/>
                <a:ext cx="9415462" cy="37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D3D7F8-3CF3-B14D-B8D8-B594616D52F1}"/>
                </a:ext>
              </a:extLst>
            </p:cNvPr>
            <p:cNvGrpSpPr/>
            <p:nvPr/>
          </p:nvGrpSpPr>
          <p:grpSpPr>
            <a:xfrm>
              <a:off x="-8797" y="6479305"/>
              <a:ext cx="9031578" cy="278679"/>
              <a:chOff x="-8797" y="6479305"/>
              <a:chExt cx="9031578" cy="27867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38A460-05B6-834E-A449-7DB0D2FD1A58}"/>
                  </a:ext>
                </a:extLst>
              </p:cNvPr>
              <p:cNvSpPr txBox="1"/>
              <p:nvPr/>
            </p:nvSpPr>
            <p:spPr>
              <a:xfrm>
                <a:off x="-8797" y="6480985"/>
                <a:ext cx="848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2019-Dec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8202EF-1E1C-D346-8FF1-1FB97B197E04}"/>
                  </a:ext>
                </a:extLst>
              </p:cNvPr>
              <p:cNvSpPr txBox="1"/>
              <p:nvPr/>
            </p:nvSpPr>
            <p:spPr>
              <a:xfrm>
                <a:off x="1059611" y="6480985"/>
                <a:ext cx="8402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2020-Feb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71567-0727-F449-BCEA-FD2E73962D1A}"/>
                  </a:ext>
                </a:extLst>
              </p:cNvPr>
              <p:cNvSpPr txBox="1"/>
              <p:nvPr/>
            </p:nvSpPr>
            <p:spPr>
              <a:xfrm>
                <a:off x="2093501" y="6480985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2020-Apr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4F73A-B8FC-9B43-8866-64DC0DBFE2C6}"/>
                  </a:ext>
                </a:extLst>
              </p:cNvPr>
              <p:cNvSpPr txBox="1"/>
              <p:nvPr/>
            </p:nvSpPr>
            <p:spPr>
              <a:xfrm>
                <a:off x="3128247" y="6479309"/>
                <a:ext cx="8226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2020-Jun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702FFD-00AE-D845-896B-BEBA55F7A056}"/>
                  </a:ext>
                </a:extLst>
              </p:cNvPr>
              <p:cNvSpPr txBox="1"/>
              <p:nvPr/>
            </p:nvSpPr>
            <p:spPr>
              <a:xfrm>
                <a:off x="4118729" y="6479308"/>
                <a:ext cx="848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2020-Aug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31DBF4-9A51-D34D-862A-DA2BC25C30D8}"/>
                  </a:ext>
                </a:extLst>
              </p:cNvPr>
              <p:cNvSpPr txBox="1"/>
              <p:nvPr/>
            </p:nvSpPr>
            <p:spPr>
              <a:xfrm>
                <a:off x="5146784" y="6479307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2020-Oct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D7D1F2-0F64-D840-9F8F-F4DEDB3822CF}"/>
                  </a:ext>
                </a:extLst>
              </p:cNvPr>
              <p:cNvSpPr txBox="1"/>
              <p:nvPr/>
            </p:nvSpPr>
            <p:spPr>
              <a:xfrm>
                <a:off x="6154579" y="6479307"/>
                <a:ext cx="848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2020-Dec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AE26B5-6B76-F145-9B34-0A6D49B00DC8}"/>
                  </a:ext>
                </a:extLst>
              </p:cNvPr>
              <p:cNvSpPr txBox="1"/>
              <p:nvPr/>
            </p:nvSpPr>
            <p:spPr>
              <a:xfrm>
                <a:off x="7187841" y="6479306"/>
                <a:ext cx="8402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2021-Feb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A1DED4-19E4-4A45-9A99-5766B1D38AE2}"/>
                  </a:ext>
                </a:extLst>
              </p:cNvPr>
              <p:cNvSpPr txBox="1"/>
              <p:nvPr/>
            </p:nvSpPr>
            <p:spPr>
              <a:xfrm>
                <a:off x="8208134" y="6479305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2021-Apr</a:t>
                </a: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EEF9A-57D0-614C-9B97-3DDED95B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" y="35224"/>
            <a:ext cx="3733035" cy="13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2021-07-19T18:37:23Z</dcterms:created>
  <dcterms:modified xsi:type="dcterms:W3CDTF">2021-07-19T18:57:15Z</dcterms:modified>
</cp:coreProperties>
</file>