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2192000" cy="9601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4E3"/>
    <a:srgbClr val="4770EB"/>
    <a:srgbClr val="468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5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15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94A32-C477-8245-B30E-75AABEE7B4AA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4008D-51D7-DB41-ADB8-ADED94E26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3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4008D-51D7-DB41-ADB8-ADED94E262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79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571308"/>
            <a:ext cx="10363200" cy="3342640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42853"/>
            <a:ext cx="9144000" cy="231806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86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4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11175"/>
            <a:ext cx="262890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11175"/>
            <a:ext cx="7734300" cy="813657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04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6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93635"/>
            <a:ext cx="10515600" cy="39938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425250"/>
            <a:ext cx="10515600" cy="210026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0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555875"/>
            <a:ext cx="518160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555875"/>
            <a:ext cx="5181600" cy="60918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9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11177"/>
            <a:ext cx="1051560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353628"/>
            <a:ext cx="5157787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507105"/>
            <a:ext cx="5157787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353628"/>
            <a:ext cx="5183188" cy="11534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507105"/>
            <a:ext cx="5183188" cy="515842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12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6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5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2240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82397"/>
            <a:ext cx="6172200" cy="682307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0360"/>
            <a:ext cx="3932237" cy="53362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0080"/>
            <a:ext cx="3932237" cy="224028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82397"/>
            <a:ext cx="6172200" cy="682307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880360"/>
            <a:ext cx="3932237" cy="533622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11177"/>
            <a:ext cx="1051560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555875"/>
            <a:ext cx="1051560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898892"/>
            <a:ext cx="27432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2FAF1-7EDB-9F47-8342-0267FA283D68}" type="datetimeFigureOut">
              <a:rPr lang="en-US" smtClean="0"/>
              <a:t>7/20/21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898892"/>
            <a:ext cx="41148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898892"/>
            <a:ext cx="274320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12481-9734-A64C-9B88-4777917F6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88E1D3C6-C185-4D42-93BD-0DE8A2A7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36859"/>
            <a:ext cx="12192000" cy="3145005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5EB7D01-645C-B34A-8F6B-D9641073979A}"/>
              </a:ext>
            </a:extLst>
          </p:cNvPr>
          <p:cNvGrpSpPr/>
          <p:nvPr/>
        </p:nvGrpSpPr>
        <p:grpSpPr>
          <a:xfrm>
            <a:off x="0" y="52647"/>
            <a:ext cx="12192000" cy="2350925"/>
            <a:chOff x="0" y="14974"/>
            <a:chExt cx="12192000" cy="2350925"/>
          </a:xfrm>
        </p:grpSpPr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7D40E40-9384-384C-BFEA-18A8C073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4974"/>
              <a:ext cx="12192000" cy="1661619"/>
            </a:xfrm>
            <a:prstGeom prst="rect">
              <a:avLst/>
            </a:prstGeom>
          </p:spPr>
        </p:pic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ED6ABDA-A490-AF41-88C0-4D485761A648}"/>
                </a:ext>
              </a:extLst>
            </p:cNvPr>
            <p:cNvGrpSpPr/>
            <p:nvPr/>
          </p:nvGrpSpPr>
          <p:grpSpPr>
            <a:xfrm>
              <a:off x="21118" y="570089"/>
              <a:ext cx="7294082" cy="1795810"/>
              <a:chOff x="21118" y="570089"/>
              <a:chExt cx="7294082" cy="1795810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3AC067E-631B-E641-9262-89FEDFC7F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61814" y="1863838"/>
                <a:ext cx="78512" cy="0"/>
              </a:xfrm>
              <a:prstGeom prst="line">
                <a:avLst/>
              </a:prstGeom>
              <a:ln w="38100">
                <a:solidFill>
                  <a:srgbClr val="4770EB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5E1AE9F-5A38-FA4C-9D9A-B16D41C7E75F}"/>
                  </a:ext>
                </a:extLst>
              </p:cNvPr>
              <p:cNvSpPr txBox="1"/>
              <p:nvPr/>
            </p:nvSpPr>
            <p:spPr>
              <a:xfrm>
                <a:off x="21118" y="1740727"/>
                <a:ext cx="78899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wait times: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D2C90880-1FD9-C94D-BC0B-268E9E34F28C}"/>
                  </a:ext>
                </a:extLst>
              </p:cNvPr>
              <p:cNvGrpSpPr/>
              <p:nvPr/>
            </p:nvGrpSpPr>
            <p:grpSpPr>
              <a:xfrm>
                <a:off x="789418" y="570089"/>
                <a:ext cx="2234762" cy="1795810"/>
                <a:chOff x="789418" y="570089"/>
                <a:chExt cx="2234762" cy="1795810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A2E9B44C-C046-4F41-B9A6-6BFC48EADE59}"/>
                    </a:ext>
                  </a:extLst>
                </p:cNvPr>
                <p:cNvSpPr txBox="1"/>
                <p:nvPr/>
              </p:nvSpPr>
              <p:spPr>
                <a:xfrm rot="16200000">
                  <a:off x="661498" y="1991758"/>
                  <a:ext cx="5020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0.062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493EB50-A7F9-EF42-9990-EBCBAAA48198}"/>
                    </a:ext>
                  </a:extLst>
                </p:cNvPr>
                <p:cNvSpPr txBox="1"/>
                <p:nvPr/>
              </p:nvSpPr>
              <p:spPr>
                <a:xfrm rot="16200000">
                  <a:off x="1214381" y="1949039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0.34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97E92C5-305B-B242-9188-6D976D892F07}"/>
                    </a:ext>
                  </a:extLst>
                </p:cNvPr>
                <p:cNvSpPr txBox="1"/>
                <p:nvPr/>
              </p:nvSpPr>
              <p:spPr>
                <a:xfrm rot="16200000">
                  <a:off x="1626133" y="1987140"/>
                  <a:ext cx="5020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0.035</a:t>
                  </a:r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54EB0C69-DF74-514B-A7D1-18E448EBEC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7931" y="1300383"/>
                  <a:ext cx="0" cy="565239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BD51CBA2-EBF9-9445-B718-8BC49E747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30998" y="1048743"/>
                  <a:ext cx="0" cy="816879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0EC823-BAB1-014F-832A-DC129C592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90419" y="882073"/>
                  <a:ext cx="0" cy="974313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60086E3F-1012-A444-B514-A5C88C1C9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34106" y="716924"/>
                  <a:ext cx="0" cy="1148698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FCBA6118-DC79-E444-A66A-B4FF3F89E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5708" y="570089"/>
                  <a:ext cx="0" cy="1295533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43CC3EC-51A3-754E-90AA-05DE7A7EA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07888" y="1128889"/>
                  <a:ext cx="0" cy="741032"/>
                </a:xfrm>
                <a:prstGeom prst="line">
                  <a:avLst/>
                </a:prstGeom>
                <a:ln w="9525" cap="flat" cmpd="sng" algn="ctr">
                  <a:solidFill>
                    <a:schemeClr val="accent3"/>
                  </a:solidFill>
                  <a:prstDash val="dash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073E255F-39AC-4841-B241-928BE4EC3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7876" y="1865622"/>
                  <a:ext cx="174673" cy="0"/>
                </a:xfrm>
                <a:prstGeom prst="line">
                  <a:avLst/>
                </a:prstGeom>
                <a:ln w="38100">
                  <a:solidFill>
                    <a:srgbClr val="4770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F1FEC392-3CDD-214C-B922-997DF88E1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0257" y="1863838"/>
                  <a:ext cx="772249" cy="0"/>
                </a:xfrm>
                <a:prstGeom prst="line">
                  <a:avLst/>
                </a:prstGeom>
                <a:ln w="38100">
                  <a:solidFill>
                    <a:srgbClr val="4770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A0A039E-3111-8347-AFC0-18B27470D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40214" y="1863838"/>
                  <a:ext cx="95402" cy="0"/>
                </a:xfrm>
                <a:prstGeom prst="line">
                  <a:avLst/>
                </a:prstGeom>
                <a:ln w="38100">
                  <a:solidFill>
                    <a:srgbClr val="4770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3BD7B485-F315-A740-8E4A-964031EF7E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63324" y="1863838"/>
                  <a:ext cx="431713" cy="0"/>
                </a:xfrm>
                <a:prstGeom prst="line">
                  <a:avLst/>
                </a:prstGeom>
                <a:ln w="38100">
                  <a:solidFill>
                    <a:srgbClr val="4770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0B3FBE7A-6371-E944-B21D-14EADDB952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22745" y="1863838"/>
                  <a:ext cx="415979" cy="0"/>
                </a:xfrm>
                <a:prstGeom prst="line">
                  <a:avLst/>
                </a:prstGeom>
                <a:ln w="38100">
                  <a:solidFill>
                    <a:srgbClr val="4770E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C8EC3D6-5F14-5D44-8BE5-B2512A658AA4}"/>
                    </a:ext>
                  </a:extLst>
                </p:cNvPr>
                <p:cNvSpPr txBox="1"/>
                <p:nvPr/>
              </p:nvSpPr>
              <p:spPr>
                <a:xfrm rot="16200000">
                  <a:off x="1965382" y="1949038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0.21</a:t>
                  </a: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228F8C3-977C-7248-866F-AF34E122CC14}"/>
                    </a:ext>
                  </a:extLst>
                </p:cNvPr>
                <p:cNvSpPr txBox="1"/>
                <p:nvPr/>
              </p:nvSpPr>
              <p:spPr>
                <a:xfrm rot="16200000">
                  <a:off x="2422923" y="1956490"/>
                  <a:ext cx="43152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0.19</a:t>
                  </a: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2A381C1-2A60-E445-B160-D280D02B98DF}"/>
                    </a:ext>
                  </a:extLst>
                </p:cNvPr>
                <p:cNvSpPr txBox="1"/>
                <p:nvPr/>
              </p:nvSpPr>
              <p:spPr>
                <a:xfrm rot="16200000">
                  <a:off x="2650039" y="1980066"/>
                  <a:ext cx="5020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0.031</a:t>
                  </a: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2FA03F0E-F3E2-9A48-BB2E-5C9C9F10F6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08220" y="1307363"/>
                <a:ext cx="0" cy="565239"/>
              </a:xfrm>
              <a:prstGeom prst="line">
                <a:avLst/>
              </a:prstGeom>
              <a:ln w="9525" cap="flat" cmpd="sng" algn="ctr">
                <a:solidFill>
                  <a:schemeClr val="accent3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34B99DB6-03BD-1144-98AA-4E87A1358B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4424" y="1863836"/>
                <a:ext cx="2540776" cy="0"/>
              </a:xfrm>
              <a:prstGeom prst="line">
                <a:avLst/>
              </a:prstGeom>
              <a:ln w="38100">
                <a:solidFill>
                  <a:srgbClr val="5094E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23DE1B4-1B54-0B40-9FFB-F18BBAC2F648}"/>
                  </a:ext>
                </a:extLst>
              </p:cNvPr>
              <p:cNvSpPr txBox="1"/>
              <p:nvPr/>
            </p:nvSpPr>
            <p:spPr>
              <a:xfrm rot="16200000">
                <a:off x="5829048" y="1971618"/>
                <a:ext cx="43152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1.05</a:t>
                </a: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66EE9F-1F3B-6842-82EF-C2FDCDEEC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481864"/>
            <a:ext cx="12192000" cy="407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192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</TotalTime>
  <Words>11</Words>
  <Application>Microsoft Macintosh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kistlerk</dc:creator>
  <cp:lastModifiedBy>kistlerk</cp:lastModifiedBy>
  <cp:revision>13</cp:revision>
  <dcterms:created xsi:type="dcterms:W3CDTF">2021-07-19T23:04:03Z</dcterms:created>
  <dcterms:modified xsi:type="dcterms:W3CDTF">2021-07-20T23:37:13Z</dcterms:modified>
</cp:coreProperties>
</file>