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173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421660"/>
            <a:ext cx="10629900" cy="3024293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562581"/>
            <a:ext cx="10629900" cy="2097299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62492"/>
            <a:ext cx="305609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62492"/>
            <a:ext cx="899112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165669"/>
            <a:ext cx="12224385" cy="3613467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813320"/>
            <a:ext cx="12224385" cy="1900237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62493"/>
            <a:ext cx="1222438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129473"/>
            <a:ext cx="5995927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173095"/>
            <a:ext cx="599592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129473"/>
            <a:ext cx="6025456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173095"/>
            <a:ext cx="6025456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250739"/>
            <a:ext cx="7175183" cy="6173258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250739"/>
            <a:ext cx="7175183" cy="6173258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462493"/>
            <a:ext cx="1222438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312458"/>
            <a:ext cx="1222438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52FC-9330-DE4B-8604-B633724EED49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051377"/>
            <a:ext cx="478345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5DED23-5CCB-D74E-B1ED-3C60631E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1466"/>
            <a:ext cx="9575800" cy="382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1E6CDA-B875-D846-808A-3C4C9D97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759" y="0"/>
            <a:ext cx="5363441" cy="8686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B2FF54-5D1B-DA4B-8285-39337A1F24A4}"/>
              </a:ext>
            </a:extLst>
          </p:cNvPr>
          <p:cNvSpPr/>
          <p:nvPr/>
        </p:nvSpPr>
        <p:spPr>
          <a:xfrm>
            <a:off x="11751733" y="715087"/>
            <a:ext cx="334643" cy="7941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A5AB6-5A80-B740-B62A-7183A36B4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826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7</cp:revision>
  <dcterms:created xsi:type="dcterms:W3CDTF">2021-07-01T23:58:58Z</dcterms:created>
  <dcterms:modified xsi:type="dcterms:W3CDTF">2021-07-21T20:46:08Z</dcterms:modified>
</cp:coreProperties>
</file>