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6012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>
        <p:scale>
          <a:sx n="92" d="100"/>
          <a:sy n="92" d="100"/>
        </p:scale>
        <p:origin x="13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047539"/>
            <a:ext cx="816102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361902"/>
            <a:ext cx="72009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40783"/>
            <a:ext cx="207025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40783"/>
            <a:ext cx="6090761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595757"/>
            <a:ext cx="828103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283500"/>
            <a:ext cx="828103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703917"/>
            <a:ext cx="408051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703917"/>
            <a:ext cx="408051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40785"/>
            <a:ext cx="828103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569085"/>
            <a:ext cx="406175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338070"/>
            <a:ext cx="406175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569085"/>
            <a:ext cx="408176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338070"/>
            <a:ext cx="4081761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26720"/>
            <a:ext cx="30966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21598"/>
            <a:ext cx="486060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920240"/>
            <a:ext cx="30966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26720"/>
            <a:ext cx="30966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21598"/>
            <a:ext cx="486060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920240"/>
            <a:ext cx="30966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40785"/>
            <a:ext cx="82810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703917"/>
            <a:ext cx="82810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C60FD-D8E0-5D4D-9347-809F7021C6CE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932595"/>
            <a:ext cx="324040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60AF-D0D6-BA49-9FF5-D713ED7A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7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6CEAABF-67A9-684D-AEAE-BD758329081F}"/>
              </a:ext>
            </a:extLst>
          </p:cNvPr>
          <p:cNvGrpSpPr/>
          <p:nvPr/>
        </p:nvGrpSpPr>
        <p:grpSpPr>
          <a:xfrm>
            <a:off x="72831" y="-15576"/>
            <a:ext cx="9528369" cy="6413479"/>
            <a:chOff x="32865" y="35224"/>
            <a:chExt cx="9528369" cy="64134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FC83F9-BCAA-FC44-A4D8-6D3FEA22D89A}"/>
                </a:ext>
              </a:extLst>
            </p:cNvPr>
            <p:cNvGrpSpPr/>
            <p:nvPr/>
          </p:nvGrpSpPr>
          <p:grpSpPr>
            <a:xfrm>
              <a:off x="32865" y="35224"/>
              <a:ext cx="9528369" cy="6179459"/>
              <a:chOff x="32865" y="35224"/>
              <a:chExt cx="9528369" cy="617945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8B38620-D40C-0845-88C7-1B8959138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1797" b="4202"/>
              <a:stretch/>
            </p:blipFill>
            <p:spPr>
              <a:xfrm>
                <a:off x="32865" y="182414"/>
                <a:ext cx="9428635" cy="6032269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53E0973-1986-5046-AB9B-94B8151B2741}"/>
                  </a:ext>
                </a:extLst>
              </p:cNvPr>
              <p:cNvSpPr/>
              <p:nvPr/>
            </p:nvSpPr>
            <p:spPr>
              <a:xfrm>
                <a:off x="7029392" y="35224"/>
                <a:ext cx="2531842" cy="435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28A4AD-CC78-C346-BF4B-5B93DA140143}"/>
                </a:ext>
              </a:extLst>
            </p:cNvPr>
            <p:cNvGrpSpPr/>
            <p:nvPr/>
          </p:nvGrpSpPr>
          <p:grpSpPr>
            <a:xfrm>
              <a:off x="264310" y="49079"/>
              <a:ext cx="8705247" cy="6399624"/>
              <a:chOff x="237806" y="49079"/>
              <a:chExt cx="8705247" cy="639962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A4E80D-2D57-C44A-81FB-EB72C90094CA}"/>
                  </a:ext>
                </a:extLst>
              </p:cNvPr>
              <p:cNvSpPr/>
              <p:nvPr/>
            </p:nvSpPr>
            <p:spPr>
              <a:xfrm>
                <a:off x="237806" y="49079"/>
                <a:ext cx="2543699" cy="11008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3D3D7F8-3CF3-B14D-B8D8-B594616D52F1}"/>
                  </a:ext>
                </a:extLst>
              </p:cNvPr>
              <p:cNvGrpSpPr/>
              <p:nvPr/>
            </p:nvGrpSpPr>
            <p:grpSpPr>
              <a:xfrm>
                <a:off x="656201" y="6170023"/>
                <a:ext cx="8286852" cy="278680"/>
                <a:chOff x="656201" y="6170023"/>
                <a:chExt cx="8286852" cy="278680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202EF-1E1C-D346-8FF1-1FB97B197E04}"/>
                    </a:ext>
                  </a:extLst>
                </p:cNvPr>
                <p:cNvSpPr txBox="1"/>
                <p:nvPr/>
              </p:nvSpPr>
              <p:spPr>
                <a:xfrm>
                  <a:off x="656201" y="6171704"/>
                  <a:ext cx="8402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2020-Feb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D71567-0727-F449-BCEA-FD2E73962D1A}"/>
                    </a:ext>
                  </a:extLst>
                </p:cNvPr>
                <p:cNvSpPr txBox="1"/>
                <p:nvPr/>
              </p:nvSpPr>
              <p:spPr>
                <a:xfrm>
                  <a:off x="1733635" y="6171704"/>
                  <a:ext cx="8146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2020-Apr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E4F73A-B8FC-9B43-8866-64DC0DBFE2C6}"/>
                    </a:ext>
                  </a:extLst>
                </p:cNvPr>
                <p:cNvSpPr txBox="1"/>
                <p:nvPr/>
              </p:nvSpPr>
              <p:spPr>
                <a:xfrm>
                  <a:off x="2796885" y="6170024"/>
                  <a:ext cx="8226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2020-Jun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702FFD-00AE-D845-896B-BEBA55F7A056}"/>
                    </a:ext>
                  </a:extLst>
                </p:cNvPr>
                <p:cNvSpPr txBox="1"/>
                <p:nvPr/>
              </p:nvSpPr>
              <p:spPr>
                <a:xfrm>
                  <a:off x="3853532" y="6170024"/>
                  <a:ext cx="848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2020-Aug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31DBF4-9A51-D34D-862A-DA2BC25C30D8}"/>
                    </a:ext>
                  </a:extLst>
                </p:cNvPr>
                <p:cNvSpPr txBox="1"/>
                <p:nvPr/>
              </p:nvSpPr>
              <p:spPr>
                <a:xfrm>
                  <a:off x="4932753" y="6170024"/>
                  <a:ext cx="8162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2020-Oct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9D7D1F2-0F64-D840-9F8F-F4DEDB3822CF}"/>
                    </a:ext>
                  </a:extLst>
                </p:cNvPr>
                <p:cNvSpPr txBox="1"/>
                <p:nvPr/>
              </p:nvSpPr>
              <p:spPr>
                <a:xfrm>
                  <a:off x="5990051" y="6170024"/>
                  <a:ext cx="8483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2020-Dec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3AE26B5-6B76-F145-9B34-0A6D49B00DC8}"/>
                    </a:ext>
                  </a:extLst>
                </p:cNvPr>
                <p:cNvSpPr txBox="1"/>
                <p:nvPr/>
              </p:nvSpPr>
              <p:spPr>
                <a:xfrm>
                  <a:off x="7079409" y="6170024"/>
                  <a:ext cx="84029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2021-Feb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A1DED4-19E4-4A45-9A99-5766B1D38AE2}"/>
                    </a:ext>
                  </a:extLst>
                </p:cNvPr>
                <p:cNvSpPr txBox="1"/>
                <p:nvPr/>
              </p:nvSpPr>
              <p:spPr>
                <a:xfrm>
                  <a:off x="8128406" y="6170023"/>
                  <a:ext cx="8146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2021-Apr</a:t>
                  </a:r>
                </a:p>
              </p:txBody>
            </p:sp>
          </p:grp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407BAE6-79AE-F34F-954C-8A519AF66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7" t="1136" r="-1" b="65262"/>
          <a:stretch/>
        </p:blipFill>
        <p:spPr>
          <a:xfrm>
            <a:off x="40460" y="28322"/>
            <a:ext cx="4496428" cy="12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2021-07-19T18:37:23Z</dcterms:created>
  <dcterms:modified xsi:type="dcterms:W3CDTF">2021-07-26T17:26:31Z</dcterms:modified>
</cp:coreProperties>
</file>