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629400" cy="434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 snapToObjects="1">
      <p:cViewPr>
        <p:scale>
          <a:sx n="89" d="100"/>
          <a:sy n="89" d="100"/>
        </p:scale>
        <p:origin x="226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" y="710830"/>
            <a:ext cx="5634990" cy="151214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281291"/>
            <a:ext cx="4972050" cy="1048649"/>
          </a:xfrm>
        </p:spPr>
        <p:txBody>
          <a:bodyPr/>
          <a:lstStyle>
            <a:lvl1pPr marL="0" indent="0" algn="ctr">
              <a:buNone/>
              <a:defRPr sz="1520"/>
            </a:lvl1pPr>
            <a:lvl2pPr marL="289545" indent="0" algn="ctr">
              <a:buNone/>
              <a:defRPr sz="1267"/>
            </a:lvl2pPr>
            <a:lvl3pPr marL="579090" indent="0" algn="ctr">
              <a:buNone/>
              <a:defRPr sz="1140"/>
            </a:lvl3pPr>
            <a:lvl4pPr marL="868634" indent="0" algn="ctr">
              <a:buNone/>
              <a:defRPr sz="1013"/>
            </a:lvl4pPr>
            <a:lvl5pPr marL="1158179" indent="0" algn="ctr">
              <a:buNone/>
              <a:defRPr sz="1013"/>
            </a:lvl5pPr>
            <a:lvl6pPr marL="1447724" indent="0" algn="ctr">
              <a:buNone/>
              <a:defRPr sz="1013"/>
            </a:lvl6pPr>
            <a:lvl7pPr marL="1737269" indent="0" algn="ctr">
              <a:buNone/>
              <a:defRPr sz="1013"/>
            </a:lvl7pPr>
            <a:lvl8pPr marL="2026813" indent="0" algn="ctr">
              <a:buNone/>
              <a:defRPr sz="1013"/>
            </a:lvl8pPr>
            <a:lvl9pPr marL="2316358" indent="0" algn="ctr">
              <a:buNone/>
              <a:defRPr sz="10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4165" y="231246"/>
            <a:ext cx="1429464" cy="3680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771" y="231246"/>
            <a:ext cx="4205526" cy="368083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19" y="1082835"/>
            <a:ext cx="5717858" cy="1806733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319" y="2906661"/>
            <a:ext cx="5717858" cy="950118"/>
          </a:xfrm>
        </p:spPr>
        <p:txBody>
          <a:bodyPr/>
          <a:lstStyle>
            <a:lvl1pPr marL="0" indent="0">
              <a:buNone/>
              <a:defRPr sz="1520">
                <a:solidFill>
                  <a:schemeClr val="tx1"/>
                </a:solidFill>
              </a:defRPr>
            </a:lvl1pPr>
            <a:lvl2pPr marL="289545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2pPr>
            <a:lvl3pPr marL="57909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3pPr>
            <a:lvl4pPr marL="86863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4pPr>
            <a:lvl5pPr marL="115817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5pPr>
            <a:lvl6pPr marL="144772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6pPr>
            <a:lvl7pPr marL="17372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7pPr>
            <a:lvl8pPr marL="20268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8pPr>
            <a:lvl9pPr marL="231635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71" y="1156229"/>
            <a:ext cx="2817495" cy="2755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134" y="1156229"/>
            <a:ext cx="2817495" cy="2755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4" y="231247"/>
            <a:ext cx="5717858" cy="839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35" y="1064737"/>
            <a:ext cx="2804547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35" y="1586548"/>
            <a:ext cx="2804547" cy="2333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6134" y="1064737"/>
            <a:ext cx="2818358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6134" y="1586548"/>
            <a:ext cx="2818358" cy="2333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289560"/>
            <a:ext cx="2138154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358" y="625370"/>
            <a:ext cx="3356134" cy="3086629"/>
          </a:xfrm>
        </p:spPr>
        <p:txBody>
          <a:bodyPr/>
          <a:lstStyle>
            <a:lvl1pPr>
              <a:defRPr sz="2027"/>
            </a:lvl1pPr>
            <a:lvl2pPr>
              <a:defRPr sz="1773"/>
            </a:lvl2pPr>
            <a:lvl3pPr>
              <a:defRPr sz="1520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303020"/>
            <a:ext cx="2138154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35" y="289560"/>
            <a:ext cx="2138154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8358" y="625370"/>
            <a:ext cx="3356134" cy="3086629"/>
          </a:xfrm>
        </p:spPr>
        <p:txBody>
          <a:bodyPr anchor="t"/>
          <a:lstStyle>
            <a:lvl1pPr marL="0" indent="0">
              <a:buNone/>
              <a:defRPr sz="2027"/>
            </a:lvl1pPr>
            <a:lvl2pPr marL="289545" indent="0">
              <a:buNone/>
              <a:defRPr sz="1773"/>
            </a:lvl2pPr>
            <a:lvl3pPr marL="579090" indent="0">
              <a:buNone/>
              <a:defRPr sz="1520"/>
            </a:lvl3pPr>
            <a:lvl4pPr marL="868634" indent="0">
              <a:buNone/>
              <a:defRPr sz="1267"/>
            </a:lvl4pPr>
            <a:lvl5pPr marL="1158179" indent="0">
              <a:buNone/>
              <a:defRPr sz="1267"/>
            </a:lvl5pPr>
            <a:lvl6pPr marL="1447724" indent="0">
              <a:buNone/>
              <a:defRPr sz="1267"/>
            </a:lvl6pPr>
            <a:lvl7pPr marL="1737269" indent="0">
              <a:buNone/>
              <a:defRPr sz="1267"/>
            </a:lvl7pPr>
            <a:lvl8pPr marL="2026813" indent="0">
              <a:buNone/>
              <a:defRPr sz="1267"/>
            </a:lvl8pPr>
            <a:lvl9pPr marL="2316358" indent="0">
              <a:buNone/>
              <a:defRPr sz="1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35" y="1303020"/>
            <a:ext cx="2138154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771" y="231247"/>
            <a:ext cx="5717858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156229"/>
            <a:ext cx="5717858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771" y="4025689"/>
            <a:ext cx="1491615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AAE3-157E-D849-B0EB-D94F4CACFBD1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989" y="4025689"/>
            <a:ext cx="2237423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2014" y="4025689"/>
            <a:ext cx="1491615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9FB1-8EF9-A548-9CF2-3ABB4CF1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9090" rtl="0" eaLnBrk="1" latinLnBrk="0" hangingPunct="1">
        <a:lnSpc>
          <a:spcPct val="90000"/>
        </a:lnSpc>
        <a:spcBef>
          <a:spcPct val="0"/>
        </a:spcBef>
        <a:buNone/>
        <a:defRPr sz="2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772" indent="-144772" algn="l" defTabSz="57909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3431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2pPr>
      <a:lvl3pPr marL="723862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3pPr>
      <a:lvl4pPr marL="101340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30295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59249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88204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17158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461130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7909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86863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15817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44772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73726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026813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316358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B8B01-BD98-6843-8FBE-5402ABCF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660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2021-08-10T20:29:21Z</dcterms:created>
  <dcterms:modified xsi:type="dcterms:W3CDTF">2021-08-10T20:33:46Z</dcterms:modified>
</cp:coreProperties>
</file>