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8458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5408"/>
  </p:normalViewPr>
  <p:slideViewPr>
    <p:cSldViewPr snapToGrid="0" snapToObjects="1">
      <p:cViewPr varScale="1">
        <p:scale>
          <a:sx n="82" d="100"/>
          <a:sy n="82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84248"/>
            <a:ext cx="10363200" cy="2944707"/>
          </a:xfrm>
        </p:spPr>
        <p:txBody>
          <a:bodyPr anchor="b"/>
          <a:lstStyle>
            <a:lvl1pPr algn="ctr"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2514"/>
            <a:ext cx="9144000" cy="2042106"/>
          </a:xfrm>
        </p:spPr>
        <p:txBody>
          <a:bodyPr/>
          <a:lstStyle>
            <a:lvl1pPr marL="0" indent="0" algn="ctr">
              <a:buNone/>
              <a:defRPr sz="2960"/>
            </a:lvl1pPr>
            <a:lvl2pPr marL="563865" indent="0" algn="ctr">
              <a:buNone/>
              <a:defRPr sz="2467"/>
            </a:lvl2pPr>
            <a:lvl3pPr marL="1127730" indent="0" algn="ctr">
              <a:buNone/>
              <a:defRPr sz="2220"/>
            </a:lvl3pPr>
            <a:lvl4pPr marL="1691594" indent="0" algn="ctr">
              <a:buNone/>
              <a:defRPr sz="1973"/>
            </a:lvl4pPr>
            <a:lvl5pPr marL="2255459" indent="0" algn="ctr">
              <a:buNone/>
              <a:defRPr sz="1973"/>
            </a:lvl5pPr>
            <a:lvl6pPr marL="2819324" indent="0" algn="ctr">
              <a:buNone/>
              <a:defRPr sz="1973"/>
            </a:lvl6pPr>
            <a:lvl7pPr marL="3383189" indent="0" algn="ctr">
              <a:buNone/>
              <a:defRPr sz="1973"/>
            </a:lvl7pPr>
            <a:lvl8pPr marL="3947053" indent="0" algn="ctr">
              <a:buNone/>
              <a:defRPr sz="1973"/>
            </a:lvl8pPr>
            <a:lvl9pPr marL="4510918" indent="0" algn="ctr">
              <a:buNone/>
              <a:defRPr sz="19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6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50321"/>
            <a:ext cx="2628900" cy="7167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50321"/>
            <a:ext cx="7734300" cy="71679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1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08679"/>
            <a:ext cx="10515600" cy="3518376"/>
          </a:xfrm>
        </p:spPr>
        <p:txBody>
          <a:bodyPr anchor="b"/>
          <a:lstStyle>
            <a:lvl1pPr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660339"/>
            <a:ext cx="10515600" cy="1850231"/>
          </a:xfrm>
        </p:spPr>
        <p:txBody>
          <a:bodyPr/>
          <a:lstStyle>
            <a:lvl1pPr marL="0" indent="0">
              <a:buNone/>
              <a:defRPr sz="2960">
                <a:solidFill>
                  <a:schemeClr val="tx1"/>
                </a:solidFill>
              </a:defRPr>
            </a:lvl1pPr>
            <a:lvl2pPr marL="563865" indent="0">
              <a:buNone/>
              <a:defRPr sz="2467">
                <a:solidFill>
                  <a:schemeClr val="tx1">
                    <a:tint val="75000"/>
                  </a:schemeClr>
                </a:solidFill>
              </a:defRPr>
            </a:lvl2pPr>
            <a:lvl3pPr marL="1127730" indent="0">
              <a:buNone/>
              <a:defRPr sz="2220">
                <a:solidFill>
                  <a:schemeClr val="tx1">
                    <a:tint val="75000"/>
                  </a:schemeClr>
                </a:solidFill>
              </a:defRPr>
            </a:lvl3pPr>
            <a:lvl4pPr marL="169159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4pPr>
            <a:lvl5pPr marL="2255459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5pPr>
            <a:lvl6pPr marL="2819324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6pPr>
            <a:lvl7pPr marL="3383189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7pPr>
            <a:lvl8pPr marL="3947053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8pPr>
            <a:lvl9pPr marL="4510918" indent="0">
              <a:buNone/>
              <a:defRPr sz="1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9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51604"/>
            <a:ext cx="5181600" cy="5366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51604"/>
            <a:ext cx="5181600" cy="53666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4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0323"/>
            <a:ext cx="10515600" cy="1634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73434"/>
            <a:ext cx="5157787" cy="1016158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89593"/>
            <a:ext cx="5157787" cy="4544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73434"/>
            <a:ext cx="5183188" cy="1016158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89593"/>
            <a:ext cx="5183188" cy="45443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8/2/21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4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8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8/2/21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9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3880"/>
            <a:ext cx="3932237" cy="197358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17826"/>
            <a:ext cx="6172200" cy="6010804"/>
          </a:xfrm>
        </p:spPr>
        <p:txBody>
          <a:bodyPr/>
          <a:lstStyle>
            <a:lvl1pPr>
              <a:defRPr sz="3947"/>
            </a:lvl1pPr>
            <a:lvl2pPr>
              <a:defRPr sz="3453"/>
            </a:lvl2pPr>
            <a:lvl3pPr>
              <a:defRPr sz="2960"/>
            </a:lvl3pPr>
            <a:lvl4pPr>
              <a:defRPr sz="2467"/>
            </a:lvl4pPr>
            <a:lvl5pPr>
              <a:defRPr sz="2467"/>
            </a:lvl5pPr>
            <a:lvl6pPr>
              <a:defRPr sz="2467"/>
            </a:lvl6pPr>
            <a:lvl7pPr>
              <a:defRPr sz="2467"/>
            </a:lvl7pPr>
            <a:lvl8pPr>
              <a:defRPr sz="2467"/>
            </a:lvl8pPr>
            <a:lvl9pPr>
              <a:defRPr sz="24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7460"/>
            <a:ext cx="3932237" cy="470095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6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63880"/>
            <a:ext cx="3932237" cy="197358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17826"/>
            <a:ext cx="6172200" cy="6010804"/>
          </a:xfrm>
        </p:spPr>
        <p:txBody>
          <a:bodyPr anchor="t"/>
          <a:lstStyle>
            <a:lvl1pPr marL="0" indent="0">
              <a:buNone/>
              <a:defRPr sz="3947"/>
            </a:lvl1pPr>
            <a:lvl2pPr marL="563865" indent="0">
              <a:buNone/>
              <a:defRPr sz="3453"/>
            </a:lvl2pPr>
            <a:lvl3pPr marL="1127730" indent="0">
              <a:buNone/>
              <a:defRPr sz="2960"/>
            </a:lvl3pPr>
            <a:lvl4pPr marL="1691594" indent="0">
              <a:buNone/>
              <a:defRPr sz="2467"/>
            </a:lvl4pPr>
            <a:lvl5pPr marL="2255459" indent="0">
              <a:buNone/>
              <a:defRPr sz="2467"/>
            </a:lvl5pPr>
            <a:lvl6pPr marL="2819324" indent="0">
              <a:buNone/>
              <a:defRPr sz="2467"/>
            </a:lvl6pPr>
            <a:lvl7pPr marL="3383189" indent="0">
              <a:buNone/>
              <a:defRPr sz="2467"/>
            </a:lvl7pPr>
            <a:lvl8pPr marL="3947053" indent="0">
              <a:buNone/>
              <a:defRPr sz="2467"/>
            </a:lvl8pPr>
            <a:lvl9pPr marL="4510918" indent="0">
              <a:buNone/>
              <a:defRPr sz="2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37460"/>
            <a:ext cx="3932237" cy="470095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0BDB-E8FF-A14A-8C5A-11852E201FC6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9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0323"/>
            <a:ext cx="10515600" cy="163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51604"/>
            <a:ext cx="10515600" cy="536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839500"/>
            <a:ext cx="27432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C0BDB-E8FF-A14A-8C5A-11852E201FC6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839500"/>
            <a:ext cx="41148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839500"/>
            <a:ext cx="2743200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5A65-78AA-FE46-A2A3-634EFA88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6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27730" rtl="0" eaLnBrk="1" latinLnBrk="0" hangingPunct="1">
        <a:lnSpc>
          <a:spcPct val="90000"/>
        </a:lnSpc>
        <a:spcBef>
          <a:spcPct val="0"/>
        </a:spcBef>
        <a:buNone/>
        <a:defRPr sz="5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932" indent="-281932" algn="l" defTabSz="1127730" rtl="0" eaLnBrk="1" latinLnBrk="0" hangingPunct="1">
        <a:lnSpc>
          <a:spcPct val="90000"/>
        </a:lnSpc>
        <a:spcBef>
          <a:spcPts val="1233"/>
        </a:spcBef>
        <a:buFont typeface="Arial" panose="020B0604020202020204" pitchFamily="34" charset="0"/>
        <a:buChar char="•"/>
        <a:defRPr sz="3453" kern="1200">
          <a:solidFill>
            <a:schemeClr val="tx1"/>
          </a:solidFill>
          <a:latin typeface="+mn-lt"/>
          <a:ea typeface="+mn-ea"/>
          <a:cs typeface="+mn-cs"/>
        </a:defRPr>
      </a:lvl1pPr>
      <a:lvl2pPr marL="84579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960" kern="1200">
          <a:solidFill>
            <a:schemeClr val="tx1"/>
          </a:solidFill>
          <a:latin typeface="+mn-lt"/>
          <a:ea typeface="+mn-ea"/>
          <a:cs typeface="+mn-cs"/>
        </a:defRPr>
      </a:lvl2pPr>
      <a:lvl3pPr marL="1409662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467" kern="1200">
          <a:solidFill>
            <a:schemeClr val="tx1"/>
          </a:solidFill>
          <a:latin typeface="+mn-lt"/>
          <a:ea typeface="+mn-ea"/>
          <a:cs typeface="+mn-cs"/>
        </a:defRPr>
      </a:lvl3pPr>
      <a:lvl4pPr marL="197352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53739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310125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66512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422898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792850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1pPr>
      <a:lvl2pPr marL="563865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12773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3pPr>
      <a:lvl4pPr marL="169159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25545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281932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38318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3947053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510918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F96EC710-16CC-224B-932F-D0C899EBCF23}"/>
              </a:ext>
            </a:extLst>
          </p:cNvPr>
          <p:cNvGrpSpPr/>
          <p:nvPr/>
        </p:nvGrpSpPr>
        <p:grpSpPr>
          <a:xfrm>
            <a:off x="0" y="27940"/>
            <a:ext cx="12192000" cy="2349324"/>
            <a:chOff x="0" y="0"/>
            <a:chExt cx="12192000" cy="23493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426704-E2B1-BF47-8882-421A24919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166440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97CF3A-C50E-C94F-957E-B5CF623F72EB}"/>
                </a:ext>
              </a:extLst>
            </p:cNvPr>
            <p:cNvSpPr txBox="1"/>
            <p:nvPr/>
          </p:nvSpPr>
          <p:spPr>
            <a:xfrm>
              <a:off x="21118" y="17784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wait times: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F47F001-92DE-1949-A7F1-B37116902C50}"/>
                </a:ext>
              </a:extLst>
            </p:cNvPr>
            <p:cNvGrpSpPr/>
            <p:nvPr/>
          </p:nvGrpSpPr>
          <p:grpSpPr>
            <a:xfrm>
              <a:off x="4711901" y="1326669"/>
              <a:ext cx="2963395" cy="1022655"/>
              <a:chOff x="4711901" y="1326669"/>
              <a:chExt cx="2963395" cy="102265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7C963B8-7B56-B04C-9EEA-700835244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5296" y="1326669"/>
                <a:ext cx="0" cy="565239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B320BC5-72EA-9B44-A192-586F56319A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901" y="1884307"/>
                <a:ext cx="2963395" cy="0"/>
              </a:xfrm>
              <a:prstGeom prst="line">
                <a:avLst/>
              </a:prstGeom>
              <a:ln w="38100">
                <a:solidFill>
                  <a:srgbClr val="5094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0A6AB5-4A74-2946-ABF3-347E45166ABC}"/>
                  </a:ext>
                </a:extLst>
              </p:cNvPr>
              <p:cNvSpPr txBox="1"/>
              <p:nvPr/>
            </p:nvSpPr>
            <p:spPr>
              <a:xfrm rot="16200000">
                <a:off x="5902097" y="2010449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1.22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8EB6FD4-0FDC-BE4E-A6C0-106F126CBC8B}"/>
                </a:ext>
              </a:extLst>
            </p:cNvPr>
            <p:cNvGrpSpPr/>
            <p:nvPr/>
          </p:nvGrpSpPr>
          <p:grpSpPr>
            <a:xfrm>
              <a:off x="740630" y="538980"/>
              <a:ext cx="2025232" cy="1793037"/>
              <a:chOff x="740630" y="538980"/>
              <a:chExt cx="2025232" cy="1793037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E10BD1B-143C-674B-AF18-F759DE0AD2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4717" y="1884307"/>
                <a:ext cx="212506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8174E6-CDB2-484A-92FC-293E4CE825E8}"/>
                  </a:ext>
                </a:extLst>
              </p:cNvPr>
              <p:cNvSpPr txBox="1"/>
              <p:nvPr/>
            </p:nvSpPr>
            <p:spPr>
              <a:xfrm rot="16200000">
                <a:off x="647977" y="1984562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0.04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C91DCF-C138-1F46-B416-880568F36177}"/>
                  </a:ext>
                </a:extLst>
              </p:cNvPr>
              <p:cNvSpPr txBox="1"/>
              <p:nvPr/>
            </p:nvSpPr>
            <p:spPr>
              <a:xfrm rot="16200000">
                <a:off x="1258166" y="1990116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0.40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3E5EC5E-41E0-934B-BC1B-4200E1F3B2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001" y="1332162"/>
                <a:ext cx="0" cy="565239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F1D1EC9-0591-8B49-8944-2E7C668D8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0768" y="1136931"/>
                <a:ext cx="0" cy="766364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7C7F62A-8695-2E44-AC91-E6FF009801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4257" y="841789"/>
                <a:ext cx="0" cy="1052268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987429E-BB0F-0F49-AF49-D099FC0385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0881" y="717593"/>
                <a:ext cx="0" cy="1148698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6F5AF92-652D-4444-92DB-11F3D677CF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3177" y="538980"/>
                <a:ext cx="0" cy="1345327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661FA0B-7A22-884A-842E-B6AE398F2F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9201" y="1017963"/>
                <a:ext cx="0" cy="869372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9680E84-9DA0-5A44-88D5-C36015CAB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876" y="1887335"/>
                <a:ext cx="969264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94C7CDC-830D-D24F-9929-601B33105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9090" y="1887335"/>
                <a:ext cx="164592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4CB66AC-BBBB-B148-B0F1-5880003F8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7523" y="1887335"/>
                <a:ext cx="182880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A1F31E-2325-1C47-BF4A-DD2F7EEE3429}"/>
                  </a:ext>
                </a:extLst>
              </p:cNvPr>
              <p:cNvSpPr txBox="1"/>
              <p:nvPr/>
            </p:nvSpPr>
            <p:spPr>
              <a:xfrm rot="16200000">
                <a:off x="2006145" y="1990115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0.10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2F68496-76AF-9847-9B03-EA0013EE29D1}"/>
                  </a:ext>
                </a:extLst>
              </p:cNvPr>
              <p:cNvSpPr txBox="1"/>
              <p:nvPr/>
            </p:nvSpPr>
            <p:spPr>
              <a:xfrm rot="16200000">
                <a:off x="2202916" y="1993142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0.07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790BABC-5057-974B-A667-F71424F097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172" y="1887335"/>
                <a:ext cx="95402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38CDDA3-100C-B546-AB64-9915A894D7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4552" y="1884307"/>
                <a:ext cx="148539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E8E285E-3BC9-E444-AD04-1FDBA4B1E1B0}"/>
                  </a:ext>
                </a:extLst>
              </p:cNvPr>
              <p:cNvSpPr txBox="1"/>
              <p:nvPr/>
            </p:nvSpPr>
            <p:spPr>
              <a:xfrm rot="16200000">
                <a:off x="1788649" y="1991704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0.08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99B031-BBF1-3749-A559-A678B280DF59}"/>
                  </a:ext>
                </a:extLst>
              </p:cNvPr>
              <p:cNvSpPr txBox="1"/>
              <p:nvPr/>
            </p:nvSpPr>
            <p:spPr>
              <a:xfrm rot="16200000">
                <a:off x="2426988" y="1990114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0.10</a:t>
                </a: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F757C21-E79D-C940-B9E8-13D09D77FCF6}"/>
                </a:ext>
              </a:extLst>
            </p:cNvPr>
            <p:cNvCxnSpPr>
              <a:cxnSpLocks/>
            </p:cNvCxnSpPr>
            <p:nvPr/>
          </p:nvCxnSpPr>
          <p:spPr>
            <a:xfrm>
              <a:off x="8727260" y="1291942"/>
              <a:ext cx="0" cy="59236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DCF1341-9159-2348-B79E-9022DFFC8DA6}"/>
                </a:ext>
              </a:extLst>
            </p:cNvPr>
            <p:cNvCxnSpPr>
              <a:cxnSpLocks/>
            </p:cNvCxnSpPr>
            <p:nvPr/>
          </p:nvCxnSpPr>
          <p:spPr>
            <a:xfrm>
              <a:off x="8561919" y="1884307"/>
              <a:ext cx="169936" cy="0"/>
            </a:xfrm>
            <a:prstGeom prst="line">
              <a:avLst/>
            </a:prstGeom>
            <a:ln w="38100">
              <a:solidFill>
                <a:srgbClr val="FF8C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A5448E8-C407-7D4D-BA56-0D65841258DC}"/>
                </a:ext>
              </a:extLst>
            </p:cNvPr>
            <p:cNvCxnSpPr>
              <a:cxnSpLocks/>
            </p:cNvCxnSpPr>
            <p:nvPr/>
          </p:nvCxnSpPr>
          <p:spPr>
            <a:xfrm>
              <a:off x="8759425" y="1882886"/>
              <a:ext cx="1875515" cy="0"/>
            </a:xfrm>
            <a:prstGeom prst="line">
              <a:avLst/>
            </a:prstGeom>
            <a:ln w="38100">
              <a:solidFill>
                <a:srgbClr val="FF8C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9F92E86-51A1-8E47-B824-F41004A2AF7E}"/>
                </a:ext>
              </a:extLst>
            </p:cNvPr>
            <p:cNvCxnSpPr>
              <a:cxnSpLocks/>
            </p:cNvCxnSpPr>
            <p:nvPr/>
          </p:nvCxnSpPr>
          <p:spPr>
            <a:xfrm>
              <a:off x="10630345" y="1161061"/>
              <a:ext cx="0" cy="709825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D2B3066-CC03-DC48-8262-4A954750D7B7}"/>
                </a:ext>
              </a:extLst>
            </p:cNvPr>
            <p:cNvSpPr txBox="1"/>
            <p:nvPr/>
          </p:nvSpPr>
          <p:spPr>
            <a:xfrm rot="16200000">
              <a:off x="8420552" y="1970714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0.08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8164FDA-1255-E047-8548-647411F83ECB}"/>
                </a:ext>
              </a:extLst>
            </p:cNvPr>
            <p:cNvSpPr txBox="1"/>
            <p:nvPr/>
          </p:nvSpPr>
          <p:spPr>
            <a:xfrm rot="16200000">
              <a:off x="9504682" y="1970714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0.79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87C8356-34BF-C248-A92B-02AD47F59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7057"/>
            <a:ext cx="12192000" cy="3126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22B73B-5FD5-8C44-BA31-EDB3B7758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82525"/>
            <a:ext cx="12192000" cy="29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12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7</cp:revision>
  <dcterms:created xsi:type="dcterms:W3CDTF">2021-07-28T18:58:48Z</dcterms:created>
  <dcterms:modified xsi:type="dcterms:W3CDTF">2021-08-02T18:51:00Z</dcterms:modified>
</cp:coreProperties>
</file>