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78308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408"/>
  </p:normalViewPr>
  <p:slideViewPr>
    <p:cSldViewPr snapToGrid="0" snapToObjects="1">
      <p:cViewPr varScale="1">
        <p:scale>
          <a:sx n="70" d="100"/>
          <a:sy n="70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1421660"/>
            <a:ext cx="133731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4562581"/>
            <a:ext cx="133731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462492"/>
            <a:ext cx="384476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462492"/>
            <a:ext cx="1131141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2165669"/>
            <a:ext cx="15379065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5813320"/>
            <a:ext cx="15379065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462493"/>
            <a:ext cx="153790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2129473"/>
            <a:ext cx="754326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3173095"/>
            <a:ext cx="754326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2129473"/>
            <a:ext cx="758041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3173095"/>
            <a:ext cx="7580412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1250739"/>
            <a:ext cx="9026843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1250739"/>
            <a:ext cx="9026843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462493"/>
            <a:ext cx="153790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2312458"/>
            <a:ext cx="153790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BE7E-A6FA-F54C-BC9C-F0C55DBA2D7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8051377"/>
            <a:ext cx="60178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AC11F-6396-F243-9348-0E3F2987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"/>
            <a:ext cx="8826500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78C15-32CA-F147-8880-8F89FE8A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45" y="54864"/>
            <a:ext cx="8826500" cy="5067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F47AAC-CDC2-9944-A440-6039C1924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225869"/>
            <a:ext cx="8985533" cy="341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81698-FAC4-1642-9163-43F8121BA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079" y="5122164"/>
            <a:ext cx="8229739" cy="34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2021-07-30T18:15:10Z</dcterms:created>
  <dcterms:modified xsi:type="dcterms:W3CDTF">2021-07-30T20:53:27Z</dcterms:modified>
</cp:coreProperties>
</file>