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82296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1"/>
    <p:restoredTop sz="94643"/>
  </p:normalViewPr>
  <p:slideViewPr>
    <p:cSldViewPr snapToGrid="0" snapToObjects="1">
      <p:cViewPr>
        <p:scale>
          <a:sx n="85" d="100"/>
          <a:sy n="85" d="100"/>
        </p:scale>
        <p:origin x="2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974A6-29DA-5F4C-9E7A-C6453FF98DB1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66913" y="1143000"/>
            <a:ext cx="2924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96DE3-6E49-7F46-9ACE-F5D2D38F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6913" y="1143000"/>
            <a:ext cx="2924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96DE3-6E49-7F46-9ACE-F5D2D38FFA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421660"/>
            <a:ext cx="6995160" cy="302429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62581"/>
            <a:ext cx="6172200" cy="2097299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4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62492"/>
            <a:ext cx="1774508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62492"/>
            <a:ext cx="5220653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165670"/>
            <a:ext cx="7098030" cy="361346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813322"/>
            <a:ext cx="7098030" cy="190023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6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312458"/>
            <a:ext cx="349758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312458"/>
            <a:ext cx="349758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62494"/>
            <a:ext cx="709803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129473"/>
            <a:ext cx="3481506" cy="104362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173095"/>
            <a:ext cx="3481506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129473"/>
            <a:ext cx="3498652" cy="104362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173095"/>
            <a:ext cx="3498652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4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2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79120"/>
            <a:ext cx="2654260" cy="20269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250740"/>
            <a:ext cx="4166235" cy="6173258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606040"/>
            <a:ext cx="2654260" cy="482801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79120"/>
            <a:ext cx="2654260" cy="20269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250740"/>
            <a:ext cx="4166235" cy="6173258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606040"/>
            <a:ext cx="2654260" cy="482801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62494"/>
            <a:ext cx="709803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312458"/>
            <a:ext cx="709803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8051378"/>
            <a:ext cx="18516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B17C-64C5-814C-8D68-9570E398B72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8051378"/>
            <a:ext cx="277749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8051378"/>
            <a:ext cx="18516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A9FF145-8DE4-8F49-B775-ECE5B30E1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40"/>
          <a:stretch/>
        </p:blipFill>
        <p:spPr>
          <a:xfrm>
            <a:off x="502237" y="8130215"/>
            <a:ext cx="6057900" cy="543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1055BB-3E14-B542-A242-A83B261C4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09" r="16867"/>
          <a:stretch/>
        </p:blipFill>
        <p:spPr>
          <a:xfrm>
            <a:off x="35600" y="6224302"/>
            <a:ext cx="7031546" cy="19351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58E6C2-EF55-2746-AEB3-5E948CE54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662" r="16867" b="28318"/>
          <a:stretch/>
        </p:blipFill>
        <p:spPr>
          <a:xfrm>
            <a:off x="35600" y="4246411"/>
            <a:ext cx="7031546" cy="1603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3F9A6-E09C-6240-BEB6-74A4389DF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08" b="28603"/>
          <a:stretch/>
        </p:blipFill>
        <p:spPr>
          <a:xfrm>
            <a:off x="502237" y="5790707"/>
            <a:ext cx="6057900" cy="4485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37D5327-543E-4D4C-A185-E053207F0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006" r="16329" b="52800"/>
          <a:stretch/>
        </p:blipFill>
        <p:spPr>
          <a:xfrm>
            <a:off x="35600" y="2126518"/>
            <a:ext cx="7077074" cy="1548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8C3055-B80C-EA44-A7D0-54E76CAD0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18" b="51081"/>
          <a:stretch/>
        </p:blipFill>
        <p:spPr>
          <a:xfrm>
            <a:off x="502237" y="3642772"/>
            <a:ext cx="6057900" cy="5136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AD325D4-0B79-3440-AD7E-CC5654E9D2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67" b="76667"/>
          <a:stretch/>
        </p:blipFill>
        <p:spPr>
          <a:xfrm>
            <a:off x="35600" y="29980"/>
            <a:ext cx="7031546" cy="15575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EF574E-BF2B-4B4B-97C5-197E1298F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1" b="76654"/>
          <a:stretch/>
        </p:blipFill>
        <p:spPr>
          <a:xfrm>
            <a:off x="502237" y="1590260"/>
            <a:ext cx="6057900" cy="49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BA3C45-FF1E-6C41-BDD5-26BD1BF032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807" t="2415" r="407" b="58744"/>
          <a:stretch/>
        </p:blipFill>
        <p:spPr>
          <a:xfrm>
            <a:off x="6949440" y="1491591"/>
            <a:ext cx="1280160" cy="24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Editor</cp:lastModifiedBy>
  <cp:revision>10</cp:revision>
  <dcterms:created xsi:type="dcterms:W3CDTF">2021-08-15T18:54:17Z</dcterms:created>
  <dcterms:modified xsi:type="dcterms:W3CDTF">2021-09-09T23:48:56Z</dcterms:modified>
</cp:coreProperties>
</file>