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6172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5408"/>
  </p:normalViewPr>
  <p:slideViewPr>
    <p:cSldViewPr snapToGrid="0" snapToObjects="1">
      <p:cViewPr varScale="1">
        <p:scale>
          <a:sx n="112" d="100"/>
          <a:sy n="112" d="100"/>
        </p:scale>
        <p:origin x="2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10127"/>
            <a:ext cx="5440680" cy="214884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241834"/>
            <a:ext cx="4800600" cy="149018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28613"/>
            <a:ext cx="1380173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28613"/>
            <a:ext cx="4060508" cy="52306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38766"/>
            <a:ext cx="5520690" cy="2567463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130518"/>
            <a:ext cx="5520690" cy="1350168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643063"/>
            <a:ext cx="2720340" cy="391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643063"/>
            <a:ext cx="2720340" cy="391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28614"/>
            <a:ext cx="552069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13047"/>
            <a:ext cx="2707838" cy="74152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254568"/>
            <a:ext cx="2707838" cy="3316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13047"/>
            <a:ext cx="2721174" cy="74152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254568"/>
            <a:ext cx="2721174" cy="3316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1480"/>
            <a:ext cx="2064425" cy="14401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88684"/>
            <a:ext cx="3240405" cy="438626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851660"/>
            <a:ext cx="2064425" cy="34304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1480"/>
            <a:ext cx="2064425" cy="14401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88684"/>
            <a:ext cx="3240405" cy="438626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851660"/>
            <a:ext cx="2064425" cy="34304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28614"/>
            <a:ext cx="552069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643063"/>
            <a:ext cx="552069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720716"/>
            <a:ext cx="14401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5914-59D0-734E-982B-0757CFBD4256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720716"/>
            <a:ext cx="216027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720716"/>
            <a:ext cx="14401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26D89-7803-2B45-B601-576296F1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" y="63500"/>
            <a:ext cx="6337300" cy="61087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4B3EA6-185E-6944-B643-A9C1AC99DC18}"/>
              </a:ext>
            </a:extLst>
          </p:cNvPr>
          <p:cNvSpPr/>
          <p:nvPr/>
        </p:nvSpPr>
        <p:spPr>
          <a:xfrm>
            <a:off x="152590" y="1600922"/>
            <a:ext cx="383013" cy="46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161FA6-DB98-EE42-80AD-0DE03085929C}"/>
              </a:ext>
            </a:extLst>
          </p:cNvPr>
          <p:cNvGrpSpPr/>
          <p:nvPr/>
        </p:nvGrpSpPr>
        <p:grpSpPr>
          <a:xfrm>
            <a:off x="7218" y="495253"/>
            <a:ext cx="1612942" cy="5103607"/>
            <a:chOff x="52938" y="495253"/>
            <a:chExt cx="1612942" cy="51036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90E43ED-271C-0D40-AB7C-819F1224BC79}"/>
                </a:ext>
              </a:extLst>
            </p:cNvPr>
            <p:cNvSpPr txBox="1"/>
            <p:nvPr/>
          </p:nvSpPr>
          <p:spPr>
            <a:xfrm rot="-2400000">
              <a:off x="52938" y="1134103"/>
              <a:ext cx="16129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ORF1a: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3675-3677del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016E3A-011E-404E-B8BB-6873227F2719}"/>
                </a:ext>
              </a:extLst>
            </p:cNvPr>
            <p:cNvSpPr txBox="1"/>
            <p:nvPr/>
          </p:nvSpPr>
          <p:spPr>
            <a:xfrm rot="19200000">
              <a:off x="880883" y="495253"/>
              <a:ext cx="6751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484K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C56FED-6665-4E47-B639-D6B4BC777C89}"/>
                </a:ext>
              </a:extLst>
            </p:cNvPr>
            <p:cNvSpPr txBox="1"/>
            <p:nvPr/>
          </p:nvSpPr>
          <p:spPr>
            <a:xfrm rot="-2400000">
              <a:off x="539865" y="1265610"/>
              <a:ext cx="10615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ORF1a: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3255I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770BC3-BD4D-4D4E-A626-EE0ACC0D6591}"/>
                </a:ext>
              </a:extLst>
            </p:cNvPr>
            <p:cNvSpPr txBox="1"/>
            <p:nvPr/>
          </p:nvSpPr>
          <p:spPr>
            <a:xfrm rot="-2400000">
              <a:off x="926294" y="1462423"/>
              <a:ext cx="6238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N: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234I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F626B9-C67F-614F-8D11-12CB3B904E16}"/>
                </a:ext>
              </a:extLst>
            </p:cNvPr>
            <p:cNvSpPr txBox="1"/>
            <p:nvPr/>
          </p:nvSpPr>
          <p:spPr>
            <a:xfrm rot="-2400000">
              <a:off x="494456" y="1926168"/>
              <a:ext cx="111280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ORF1a: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3606F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A01C1-4D08-E54D-9C44-A17437305646}"/>
                </a:ext>
              </a:extLst>
            </p:cNvPr>
            <p:cNvSpPr txBox="1"/>
            <p:nvPr/>
          </p:nvSpPr>
          <p:spPr>
            <a:xfrm rot="-2400000">
              <a:off x="1028794" y="2076723"/>
              <a:ext cx="51328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S:95I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846B94-9F5F-0F4F-B0BF-27C54604CFD6}"/>
                </a:ext>
              </a:extLst>
            </p:cNvPr>
            <p:cNvSpPr txBox="1"/>
            <p:nvPr/>
          </p:nvSpPr>
          <p:spPr>
            <a:xfrm rot="-2400000">
              <a:off x="902873" y="2451499"/>
              <a:ext cx="6559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S:452R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8F3057-4098-A048-9683-92897FD101F2}"/>
                </a:ext>
              </a:extLst>
            </p:cNvPr>
            <p:cNvSpPr txBox="1"/>
            <p:nvPr/>
          </p:nvSpPr>
          <p:spPr>
            <a:xfrm rot="-2400000">
              <a:off x="890500" y="3091444"/>
              <a:ext cx="6559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S:681R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993F1-DC75-4B44-9B27-B8638EA37802}"/>
                </a:ext>
              </a:extLst>
            </p:cNvPr>
            <p:cNvSpPr txBox="1"/>
            <p:nvPr/>
          </p:nvSpPr>
          <p:spPr>
            <a:xfrm rot="-2400000">
              <a:off x="916970" y="2764393"/>
              <a:ext cx="6399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N:194L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36FBD1-57FB-3E4D-B3FC-7944D16C1D56}"/>
                </a:ext>
              </a:extLst>
            </p:cNvPr>
            <p:cNvSpPr txBox="1"/>
            <p:nvPr/>
          </p:nvSpPr>
          <p:spPr>
            <a:xfrm rot="-2400000">
              <a:off x="710734" y="3476446"/>
              <a:ext cx="85953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S:69/70del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5574BE-8C83-5747-BD48-4B1C2A825DA2}"/>
                </a:ext>
              </a:extLst>
            </p:cNvPr>
            <p:cNvSpPr txBox="1"/>
            <p:nvPr/>
          </p:nvSpPr>
          <p:spPr>
            <a:xfrm rot="-2400000">
              <a:off x="910888" y="3726237"/>
              <a:ext cx="6399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N:199L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139811-13B7-474F-B7B2-995D503AE264}"/>
                </a:ext>
              </a:extLst>
            </p:cNvPr>
            <p:cNvSpPr txBox="1"/>
            <p:nvPr/>
          </p:nvSpPr>
          <p:spPr>
            <a:xfrm rot="-2400000">
              <a:off x="952357" y="4045560"/>
              <a:ext cx="5998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N:205I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9AC2F-32F8-6644-84D4-56D2D052F8BF}"/>
                </a:ext>
              </a:extLst>
            </p:cNvPr>
            <p:cNvSpPr txBox="1"/>
            <p:nvPr/>
          </p:nvSpPr>
          <p:spPr>
            <a:xfrm rot="-2400000">
              <a:off x="986328" y="4352480"/>
              <a:ext cx="5613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S:18F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F589D-A717-8E41-A808-62CC1DCE7F90}"/>
                </a:ext>
              </a:extLst>
            </p:cNvPr>
            <p:cNvSpPr txBox="1"/>
            <p:nvPr/>
          </p:nvSpPr>
          <p:spPr>
            <a:xfrm rot="-2400000">
              <a:off x="938316" y="4698136"/>
              <a:ext cx="5998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S:144-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41C588-3D0D-3746-8D13-66C0D1C78918}"/>
                </a:ext>
              </a:extLst>
            </p:cNvPr>
            <p:cNvSpPr txBox="1"/>
            <p:nvPr/>
          </p:nvSpPr>
          <p:spPr>
            <a:xfrm rot="-2400000">
              <a:off x="906881" y="5337250"/>
              <a:ext cx="6479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S:501Y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552A7-DA3D-CD45-BE30-0DDA1E78EC49}"/>
                </a:ext>
              </a:extLst>
            </p:cNvPr>
            <p:cNvSpPr txBox="1"/>
            <p:nvPr/>
          </p:nvSpPr>
          <p:spPr>
            <a:xfrm rot="-2400000">
              <a:off x="902873" y="5028805"/>
              <a:ext cx="65595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S:681H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4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3</cp:revision>
  <cp:lastPrinted>2021-07-30T18:12:45Z</cp:lastPrinted>
  <dcterms:created xsi:type="dcterms:W3CDTF">2021-07-30T18:10:58Z</dcterms:created>
  <dcterms:modified xsi:type="dcterms:W3CDTF">2021-09-10T00:19:03Z</dcterms:modified>
</cp:coreProperties>
</file>