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7830800" cy="8686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5408"/>
  </p:normalViewPr>
  <p:slideViewPr>
    <p:cSldViewPr snapToGrid="0" snapToObjects="1">
      <p:cViewPr varScale="1">
        <p:scale>
          <a:sx n="73" d="100"/>
          <a:sy n="73" d="100"/>
        </p:scale>
        <p:origin x="24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850" y="1421660"/>
            <a:ext cx="133731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850" y="4562581"/>
            <a:ext cx="133731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7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7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60166" y="462492"/>
            <a:ext cx="3844766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5867" y="462492"/>
            <a:ext cx="11311414" cy="73616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6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6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581" y="2165669"/>
            <a:ext cx="15379065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81" y="5813320"/>
            <a:ext cx="15379065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7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5868" y="2312458"/>
            <a:ext cx="757809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6843" y="2312458"/>
            <a:ext cx="757809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9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0" y="462493"/>
            <a:ext cx="15379065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91" y="2129473"/>
            <a:ext cx="754326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8191" y="3173095"/>
            <a:ext cx="7543263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26843" y="2129473"/>
            <a:ext cx="7580412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26843" y="3173095"/>
            <a:ext cx="7580412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5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0" y="579120"/>
            <a:ext cx="5750897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0412" y="1250739"/>
            <a:ext cx="9026843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190" y="2606040"/>
            <a:ext cx="5750897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0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0" y="579120"/>
            <a:ext cx="5750897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80412" y="1250739"/>
            <a:ext cx="9026843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190" y="2606040"/>
            <a:ext cx="5750897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7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5868" y="462493"/>
            <a:ext cx="15379065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5868" y="2312458"/>
            <a:ext cx="15379065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5868" y="8051377"/>
            <a:ext cx="401193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0BE7E-A6FA-F54C-BC9C-F0C55DBA2D7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6453" y="8051377"/>
            <a:ext cx="6017895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93003" y="8051377"/>
            <a:ext cx="401193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B21055-F1B0-0C40-9B00-78A149B43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529" y="4965700"/>
            <a:ext cx="8407400" cy="3721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D042D9-1CFE-CF40-AD71-FCE6C5E9F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300" y="0"/>
            <a:ext cx="8826500" cy="5041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95D0AA-CB35-0C42-8EC7-A5BB46ABE3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12" r="935" b="-1"/>
          <a:stretch/>
        </p:blipFill>
        <p:spPr>
          <a:xfrm>
            <a:off x="0" y="4876800"/>
            <a:ext cx="9423400" cy="38041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1E1259-BC6F-5C4A-A816-F2149DE15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88265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3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Editor</cp:lastModifiedBy>
  <cp:revision>7</cp:revision>
  <dcterms:created xsi:type="dcterms:W3CDTF">2021-07-30T18:15:10Z</dcterms:created>
  <dcterms:modified xsi:type="dcterms:W3CDTF">2021-09-10T01:13:38Z</dcterms:modified>
</cp:coreProperties>
</file>