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</p:sldIdLst>
  <p:sldSz cx="10287000" cy="8229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43"/>
  </p:normalViewPr>
  <p:slideViewPr>
    <p:cSldViewPr snapToGrid="0" snapToObjects="1">
      <p:cViewPr varScale="1">
        <p:scale>
          <a:sx n="79" d="100"/>
          <a:sy n="79" d="100"/>
        </p:scale>
        <p:origin x="17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346836"/>
            <a:ext cx="8743950" cy="2865120"/>
          </a:xfrm>
        </p:spPr>
        <p:txBody>
          <a:bodyPr anchor="b"/>
          <a:lstStyle>
            <a:lvl1pPr algn="ctr"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322446"/>
            <a:ext cx="7715250" cy="1986914"/>
          </a:xfrm>
        </p:spPr>
        <p:txBody>
          <a:bodyPr/>
          <a:lstStyle>
            <a:lvl1pPr marL="0" indent="0" algn="ctr">
              <a:buNone/>
              <a:defRPr sz="2700"/>
            </a:lvl1pPr>
            <a:lvl2pPr marL="514350" indent="0" algn="ctr">
              <a:buNone/>
              <a:defRPr sz="2250"/>
            </a:lvl2pPr>
            <a:lvl3pPr marL="1028700" indent="0" algn="ctr">
              <a:buNone/>
              <a:defRPr sz="2025"/>
            </a:lvl3pPr>
            <a:lvl4pPr marL="1543050" indent="0" algn="ctr">
              <a:buNone/>
              <a:defRPr sz="1800"/>
            </a:lvl4pPr>
            <a:lvl5pPr marL="2057400" indent="0" algn="ctr">
              <a:buNone/>
              <a:defRPr sz="1800"/>
            </a:lvl5pPr>
            <a:lvl6pPr marL="2571750" indent="0" algn="ctr">
              <a:buNone/>
              <a:defRPr sz="1800"/>
            </a:lvl6pPr>
            <a:lvl7pPr marL="3086100" indent="0" algn="ctr">
              <a:buNone/>
              <a:defRPr sz="1800"/>
            </a:lvl7pPr>
            <a:lvl8pPr marL="3600450" indent="0" algn="ctr">
              <a:buNone/>
              <a:defRPr sz="1800"/>
            </a:lvl8pPr>
            <a:lvl9pPr marL="41148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6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438150"/>
            <a:ext cx="2218134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438150"/>
            <a:ext cx="6525816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2051688"/>
            <a:ext cx="8872538" cy="3423284"/>
          </a:xfrm>
        </p:spPr>
        <p:txBody>
          <a:bodyPr anchor="b"/>
          <a:lstStyle>
            <a:lvl1pPr>
              <a:defRPr sz="6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5507358"/>
            <a:ext cx="8872538" cy="1800224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1435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2190750"/>
            <a:ext cx="437197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2190750"/>
            <a:ext cx="4371975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38152"/>
            <a:ext cx="8872538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2017396"/>
            <a:ext cx="4351883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3006090"/>
            <a:ext cx="435188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2017396"/>
            <a:ext cx="4373315" cy="98869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3006090"/>
            <a:ext cx="4373315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2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5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8640"/>
            <a:ext cx="3317825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1184912"/>
            <a:ext cx="5207794" cy="5848350"/>
          </a:xfrm>
        </p:spPr>
        <p:txBody>
          <a:bodyPr/>
          <a:lstStyle>
            <a:lvl1pPr>
              <a:defRPr sz="3600"/>
            </a:lvl1pPr>
            <a:lvl2pPr>
              <a:defRPr sz="3150"/>
            </a:lvl2pPr>
            <a:lvl3pPr>
              <a:defRPr sz="2700"/>
            </a:lvl3pPr>
            <a:lvl4pPr>
              <a:defRPr sz="2250"/>
            </a:lvl4pPr>
            <a:lvl5pPr>
              <a:defRPr sz="225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468880"/>
            <a:ext cx="3317825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9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548640"/>
            <a:ext cx="3317825" cy="192024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1184912"/>
            <a:ext cx="5207794" cy="5848350"/>
          </a:xfrm>
        </p:spPr>
        <p:txBody>
          <a:bodyPr anchor="t"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468880"/>
            <a:ext cx="3317825" cy="4573906"/>
          </a:xfrm>
        </p:spPr>
        <p:txBody>
          <a:bodyPr/>
          <a:lstStyle>
            <a:lvl1pPr marL="0" indent="0">
              <a:buNone/>
              <a:defRPr sz="1800"/>
            </a:lvl1pPr>
            <a:lvl2pPr marL="514350" indent="0">
              <a:buNone/>
              <a:defRPr sz="1575"/>
            </a:lvl2pPr>
            <a:lvl3pPr marL="1028700" indent="0">
              <a:buNone/>
              <a:defRPr sz="1350"/>
            </a:lvl3pPr>
            <a:lvl4pPr marL="1543050" indent="0">
              <a:buNone/>
              <a:defRPr sz="1125"/>
            </a:lvl4pPr>
            <a:lvl5pPr marL="2057400" indent="0">
              <a:buNone/>
              <a:defRPr sz="1125"/>
            </a:lvl5pPr>
            <a:lvl6pPr marL="2571750" indent="0">
              <a:buNone/>
              <a:defRPr sz="1125"/>
            </a:lvl6pPr>
            <a:lvl7pPr marL="3086100" indent="0">
              <a:buNone/>
              <a:defRPr sz="1125"/>
            </a:lvl7pPr>
            <a:lvl8pPr marL="3600450" indent="0">
              <a:buNone/>
              <a:defRPr sz="1125"/>
            </a:lvl8pPr>
            <a:lvl9pPr marL="4114800" indent="0">
              <a:buNone/>
              <a:defRPr sz="11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438152"/>
            <a:ext cx="8872538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2190750"/>
            <a:ext cx="8872538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E2C3F-D803-BA45-B4A9-CD3B679F1D1E}" type="datetimeFigureOut">
              <a:rPr lang="en-US" smtClean="0"/>
              <a:t>8/18/21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7627622"/>
            <a:ext cx="347186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46D6F-9FE7-F248-91EB-29E2D60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9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AFBFC6A-44B2-A74A-9247-7049E1ABF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989832"/>
            <a:ext cx="10287000" cy="1239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A2D5C-3B07-2E47-8FCD-EC32AD5E2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691"/>
            <a:ext cx="10287000" cy="69797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2AEB6E-FFB9-784C-A48E-0C15336E2F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503" t="21512" r="35143" b="73581"/>
          <a:stretch/>
        </p:blipFill>
        <p:spPr>
          <a:xfrm>
            <a:off x="9110915" y="7995686"/>
            <a:ext cx="1176085" cy="20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7</cp:revision>
  <dcterms:created xsi:type="dcterms:W3CDTF">2021-08-13T19:35:33Z</dcterms:created>
  <dcterms:modified xsi:type="dcterms:W3CDTF">2021-08-18T22:15:48Z</dcterms:modified>
</cp:coreProperties>
</file>