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8229600" cy="3521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E3"/>
    <a:srgbClr val="FF8C3A"/>
    <a:srgbClr val="477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159" d="100"/>
          <a:sy n="15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C961D-8688-B54B-A8C6-0A52981A7718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7800" y="1143000"/>
            <a:ext cx="721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24AB1-CA41-4E4A-A583-DD6C24BC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7800" y="1143000"/>
            <a:ext cx="721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4AB1-CA41-4E4A-A583-DD6C24BC05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76250"/>
            <a:ext cx="6172200" cy="1225856"/>
          </a:xfrm>
        </p:spPr>
        <p:txBody>
          <a:bodyPr anchor="b"/>
          <a:lstStyle>
            <a:lvl1pPr algn="ctr"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49380"/>
            <a:ext cx="6172200" cy="850111"/>
          </a:xfrm>
        </p:spPr>
        <p:txBody>
          <a:bodyPr/>
          <a:lstStyle>
            <a:lvl1pPr marL="0" indent="0" algn="ctr">
              <a:buNone/>
              <a:defRPr sz="1232"/>
            </a:lvl1pPr>
            <a:lvl2pPr marL="234726" indent="0" algn="ctr">
              <a:buNone/>
              <a:defRPr sz="1027"/>
            </a:lvl2pPr>
            <a:lvl3pPr marL="469453" indent="0" algn="ctr">
              <a:buNone/>
              <a:defRPr sz="924"/>
            </a:lvl3pPr>
            <a:lvl4pPr marL="704179" indent="0" algn="ctr">
              <a:buNone/>
              <a:defRPr sz="821"/>
            </a:lvl4pPr>
            <a:lvl5pPr marL="938906" indent="0" algn="ctr">
              <a:buNone/>
              <a:defRPr sz="821"/>
            </a:lvl5pPr>
            <a:lvl6pPr marL="1173632" indent="0" algn="ctr">
              <a:buNone/>
              <a:defRPr sz="821"/>
            </a:lvl6pPr>
            <a:lvl7pPr marL="1408359" indent="0" algn="ctr">
              <a:buNone/>
              <a:defRPr sz="821"/>
            </a:lvl7pPr>
            <a:lvl8pPr marL="1643085" indent="0" algn="ctr">
              <a:buNone/>
              <a:defRPr sz="821"/>
            </a:lvl8pPr>
            <a:lvl9pPr marL="1877812" indent="0" algn="ctr">
              <a:buNone/>
              <a:defRPr sz="8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87465"/>
            <a:ext cx="1774508" cy="29839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87465"/>
            <a:ext cx="5220653" cy="29839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877824"/>
            <a:ext cx="7098030" cy="1464669"/>
          </a:xfrm>
        </p:spPr>
        <p:txBody>
          <a:bodyPr anchor="b"/>
          <a:lstStyle>
            <a:lvl1pPr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356349"/>
            <a:ext cx="7098030" cy="770235"/>
          </a:xfrm>
        </p:spPr>
        <p:txBody>
          <a:bodyPr/>
          <a:lstStyle>
            <a:lvl1pPr marL="0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1pPr>
            <a:lvl2pPr marL="234726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2pPr>
            <a:lvl3pPr marL="469453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3pPr>
            <a:lvl4pPr marL="704179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4pPr>
            <a:lvl5pPr marL="938906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5pPr>
            <a:lvl6pPr marL="1173632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6pPr>
            <a:lvl7pPr marL="1408359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7pPr>
            <a:lvl8pPr marL="1643085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8pPr>
            <a:lvl9pPr marL="1877812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937323"/>
            <a:ext cx="3497580" cy="2234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937323"/>
            <a:ext cx="3497580" cy="2234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7465"/>
            <a:ext cx="7098030" cy="6805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63153"/>
            <a:ext cx="3481506" cy="423018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286170"/>
            <a:ext cx="3481506" cy="189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63153"/>
            <a:ext cx="3498652" cy="423018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286170"/>
            <a:ext cx="3498652" cy="189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34738"/>
            <a:ext cx="2654260" cy="821584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06970"/>
            <a:ext cx="4166235" cy="2502245"/>
          </a:xfrm>
        </p:spPr>
        <p:txBody>
          <a:bodyPr/>
          <a:lstStyle>
            <a:lvl1pPr>
              <a:defRPr sz="1643"/>
            </a:lvl1pPr>
            <a:lvl2pPr>
              <a:defRPr sz="1438"/>
            </a:lvl2pPr>
            <a:lvl3pPr>
              <a:defRPr sz="1232"/>
            </a:lvl3pPr>
            <a:lvl4pPr>
              <a:defRPr sz="1027"/>
            </a:lvl4pPr>
            <a:lvl5pPr>
              <a:defRPr sz="1027"/>
            </a:lvl5pPr>
            <a:lvl6pPr>
              <a:defRPr sz="1027"/>
            </a:lvl6pPr>
            <a:lvl7pPr>
              <a:defRPr sz="1027"/>
            </a:lvl7pPr>
            <a:lvl8pPr>
              <a:defRPr sz="1027"/>
            </a:lvl8pPr>
            <a:lvl9pPr>
              <a:defRPr sz="10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56323"/>
            <a:ext cx="2654260" cy="1956968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34738"/>
            <a:ext cx="2654260" cy="821584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06970"/>
            <a:ext cx="4166235" cy="2502245"/>
          </a:xfrm>
        </p:spPr>
        <p:txBody>
          <a:bodyPr anchor="t"/>
          <a:lstStyle>
            <a:lvl1pPr marL="0" indent="0">
              <a:buNone/>
              <a:defRPr sz="1643"/>
            </a:lvl1pPr>
            <a:lvl2pPr marL="234726" indent="0">
              <a:buNone/>
              <a:defRPr sz="1438"/>
            </a:lvl2pPr>
            <a:lvl3pPr marL="469453" indent="0">
              <a:buNone/>
              <a:defRPr sz="1232"/>
            </a:lvl3pPr>
            <a:lvl4pPr marL="704179" indent="0">
              <a:buNone/>
              <a:defRPr sz="1027"/>
            </a:lvl4pPr>
            <a:lvl5pPr marL="938906" indent="0">
              <a:buNone/>
              <a:defRPr sz="1027"/>
            </a:lvl5pPr>
            <a:lvl6pPr marL="1173632" indent="0">
              <a:buNone/>
              <a:defRPr sz="1027"/>
            </a:lvl6pPr>
            <a:lvl7pPr marL="1408359" indent="0">
              <a:buNone/>
              <a:defRPr sz="1027"/>
            </a:lvl7pPr>
            <a:lvl8pPr marL="1643085" indent="0">
              <a:buNone/>
              <a:defRPr sz="1027"/>
            </a:lvl8pPr>
            <a:lvl9pPr marL="1877812" indent="0">
              <a:buNone/>
              <a:defRPr sz="10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56323"/>
            <a:ext cx="2654260" cy="1956968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87465"/>
            <a:ext cx="7098030" cy="68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937323"/>
            <a:ext cx="7098030" cy="2234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263515"/>
            <a:ext cx="1851660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089A-CE66-D448-AD50-33953C9886B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263515"/>
            <a:ext cx="2777490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263515"/>
            <a:ext cx="1851660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69453" rtl="0" eaLnBrk="1" latinLnBrk="0" hangingPunct="1">
        <a:lnSpc>
          <a:spcPct val="90000"/>
        </a:lnSpc>
        <a:spcBef>
          <a:spcPct val="0"/>
        </a:spcBef>
        <a:buNone/>
        <a:defRPr sz="2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363" indent="-117363" algn="l" defTabSz="46945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52090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2pPr>
      <a:lvl3pPr marL="58681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821543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105626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29099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525722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76044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995175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1pPr>
      <a:lvl2pPr marL="23472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2pPr>
      <a:lvl3pPr marL="469453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3pPr>
      <a:lvl4pPr marL="70417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93890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17363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40835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643085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87781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80C5BB-61BA-1D4A-BA83-F02D1080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9"/>
            <a:ext cx="8229600" cy="354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20077-3485-5149-826B-5F0F567814AC}"/>
              </a:ext>
            </a:extLst>
          </p:cNvPr>
          <p:cNvSpPr txBox="1"/>
          <p:nvPr/>
        </p:nvSpPr>
        <p:spPr>
          <a:xfrm>
            <a:off x="1462776" y="192451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nonsynonymous:</a:t>
            </a:r>
            <a:b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353 mutations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4F89-C824-5D42-BD39-689159357127}"/>
              </a:ext>
            </a:extLst>
          </p:cNvPr>
          <p:cNvSpPr txBox="1"/>
          <p:nvPr/>
        </p:nvSpPr>
        <p:spPr>
          <a:xfrm>
            <a:off x="3857058" y="214543"/>
            <a:ext cx="1510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 nonsynonymous:</a:t>
            </a:r>
            <a:b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 mutations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21C4-99DB-5B42-B6CC-A919270D29A4}"/>
              </a:ext>
            </a:extLst>
          </p:cNvPr>
          <p:cNvSpPr txBox="1"/>
          <p:nvPr/>
        </p:nvSpPr>
        <p:spPr>
          <a:xfrm>
            <a:off x="4476452" y="55230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synonymous:</a:t>
            </a:r>
            <a:b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 mutations</a:t>
            </a:r>
          </a:p>
        </p:txBody>
      </p:sp>
    </p:spTree>
    <p:extLst>
      <p:ext uri="{BB962C8B-B14F-4D97-AF65-F5344CB8AC3E}">
        <p14:creationId xmlns:p14="http://schemas.microsoft.com/office/powerpoint/2010/main" val="379745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2021-07-20T23:48:44Z</dcterms:created>
  <dcterms:modified xsi:type="dcterms:W3CDTF">2021-08-19T19:14:49Z</dcterms:modified>
</cp:coreProperties>
</file>