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78308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5408"/>
  </p:normalViewPr>
  <p:slideViewPr>
    <p:cSldViewPr snapToGrid="0" snapToObjects="1">
      <p:cViewPr>
        <p:scale>
          <a:sx n="58" d="100"/>
          <a:sy n="58" d="100"/>
        </p:scale>
        <p:origin x="109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850" y="1421660"/>
            <a:ext cx="133731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850" y="4562581"/>
            <a:ext cx="133731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7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0166" y="462492"/>
            <a:ext cx="384476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5867" y="462492"/>
            <a:ext cx="1131141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6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1" y="2165669"/>
            <a:ext cx="15379065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81" y="5813320"/>
            <a:ext cx="15379065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>
                    <a:tint val="75000"/>
                  </a:schemeClr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5868" y="2312458"/>
            <a:ext cx="757809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6843" y="2312458"/>
            <a:ext cx="757809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9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462493"/>
            <a:ext cx="1537906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91" y="2129473"/>
            <a:ext cx="7543263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191" y="3173095"/>
            <a:ext cx="7543263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6843" y="2129473"/>
            <a:ext cx="7580412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26843" y="3173095"/>
            <a:ext cx="7580412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8/19/21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8/19/21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5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579120"/>
            <a:ext cx="5750897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412" y="1250739"/>
            <a:ext cx="9026843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2606040"/>
            <a:ext cx="575089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579120"/>
            <a:ext cx="5750897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0412" y="1250739"/>
            <a:ext cx="9026843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2606040"/>
            <a:ext cx="575089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BE7E-A6FA-F54C-BC9C-F0C55DBA2D7E}" type="datetimeFigureOut">
              <a:rPr lang="en-US" smtClean="0"/>
              <a:t>8/19/21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7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5868" y="462493"/>
            <a:ext cx="1537906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868" y="2312458"/>
            <a:ext cx="1537906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5868" y="8051377"/>
            <a:ext cx="401193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BE7E-A6FA-F54C-BC9C-F0C55DBA2D7E}" type="datetimeFigureOut">
              <a:rPr lang="en-US" smtClean="0"/>
              <a:t>8/19/21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6453" y="8051377"/>
            <a:ext cx="601789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93003" y="8051377"/>
            <a:ext cx="401193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8B4F1-9DCE-C14D-9EEE-E51A269E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41E1259-BC6F-5C4A-A816-F2149DE1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26500" cy="5041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6A91AE-6AEC-0A46-8163-A3DE3CB4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400" y="4953000"/>
            <a:ext cx="84074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AF9C8-516D-5746-A515-7F0B1A271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9" b="1763"/>
          <a:stretch/>
        </p:blipFill>
        <p:spPr>
          <a:xfrm>
            <a:off x="8998633" y="0"/>
            <a:ext cx="8759491" cy="4953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95D0AA-CB35-0C42-8EC7-A5BB46ABE3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12" r="935" b="-1"/>
          <a:stretch/>
        </p:blipFill>
        <p:spPr>
          <a:xfrm>
            <a:off x="0" y="4876800"/>
            <a:ext cx="9423400" cy="380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3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4</cp:revision>
  <dcterms:created xsi:type="dcterms:W3CDTF">2021-07-30T18:15:10Z</dcterms:created>
  <dcterms:modified xsi:type="dcterms:W3CDTF">2021-08-20T04:22:11Z</dcterms:modified>
</cp:coreProperties>
</file>