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82296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4E3"/>
    <a:srgbClr val="FF8C3A"/>
    <a:srgbClr val="477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43"/>
  </p:normalViewPr>
  <p:slideViewPr>
    <p:cSldViewPr snapToGrid="0" snapToObjects="1">
      <p:cViewPr>
        <p:scale>
          <a:sx n="138" d="100"/>
          <a:sy n="138" d="100"/>
        </p:scale>
        <p:origin x="56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C961D-8688-B54B-A8C6-0A52981A7718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3" y="1143000"/>
            <a:ext cx="6943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24AB1-CA41-4E4A-A583-DD6C24BC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24AB1-CA41-4E4A-A583-DD6C24BC05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598593"/>
            <a:ext cx="61722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921087"/>
            <a:ext cx="61722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3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94733"/>
            <a:ext cx="177450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94733"/>
            <a:ext cx="5220653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2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911860"/>
            <a:ext cx="709803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2447714"/>
            <a:ext cx="709803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0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973666"/>
            <a:ext cx="34975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973666"/>
            <a:ext cx="349758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6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94734"/>
            <a:ext cx="709803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896620"/>
            <a:ext cx="348150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336040"/>
            <a:ext cx="348150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896620"/>
            <a:ext cx="349865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336040"/>
            <a:ext cx="3498652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0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840"/>
            <a:ext cx="2654260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526627"/>
            <a:ext cx="416623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097280"/>
            <a:ext cx="2654260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4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840"/>
            <a:ext cx="2654260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526627"/>
            <a:ext cx="416623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097280"/>
            <a:ext cx="2654260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1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94734"/>
            <a:ext cx="709803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973666"/>
            <a:ext cx="709803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8089A-CE66-D448-AD50-33953C9886BB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3390054"/>
            <a:ext cx="277749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C2853-8C2F-3740-A3D2-9C505C11B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F33E40-D0CD-9442-91B1-6EBE8CA9A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50"/>
            <a:ext cx="8229600" cy="356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20077-3485-5149-826B-5F0F567814AC}"/>
              </a:ext>
            </a:extLst>
          </p:cNvPr>
          <p:cNvSpPr txBox="1"/>
          <p:nvPr/>
        </p:nvSpPr>
        <p:spPr>
          <a:xfrm>
            <a:off x="1462776" y="1992774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4770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nonsynonymous:</a:t>
            </a:r>
            <a:br>
              <a:rPr lang="en-US" sz="1000" dirty="0">
                <a:solidFill>
                  <a:srgbClr val="4770EB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4770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353 mutations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C4F89-C824-5D42-BD39-689159357127}"/>
              </a:ext>
            </a:extLst>
          </p:cNvPr>
          <p:cNvSpPr txBox="1"/>
          <p:nvPr/>
        </p:nvSpPr>
        <p:spPr>
          <a:xfrm>
            <a:off x="3857055" y="282806"/>
            <a:ext cx="1510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8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RdRp nonsynonymous:</a:t>
            </a:r>
            <a:br>
              <a:rPr lang="en-US" sz="1000" dirty="0">
                <a:solidFill>
                  <a:srgbClr val="FF8C3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FF8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 mutations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921C4-99DB-5B42-B6CC-A919270D29A4}"/>
              </a:ext>
            </a:extLst>
          </p:cNvPr>
          <p:cNvSpPr txBox="1"/>
          <p:nvPr/>
        </p:nvSpPr>
        <p:spPr>
          <a:xfrm>
            <a:off x="4476452" y="62057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509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 synonymous:</a:t>
            </a:r>
            <a:br>
              <a:rPr lang="en-US" sz="1000" dirty="0">
                <a:solidFill>
                  <a:srgbClr val="5094E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5094E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104 mutations</a:t>
            </a:r>
          </a:p>
        </p:txBody>
      </p:sp>
    </p:spTree>
    <p:extLst>
      <p:ext uri="{BB962C8B-B14F-4D97-AF65-F5344CB8AC3E}">
        <p14:creationId xmlns:p14="http://schemas.microsoft.com/office/powerpoint/2010/main" val="379745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2021-07-20T23:48:44Z</dcterms:created>
  <dcterms:modified xsi:type="dcterms:W3CDTF">2021-07-29T20:39:01Z</dcterms:modified>
</cp:coreProperties>
</file>