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400800" cy="6172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5408"/>
  </p:normalViewPr>
  <p:slideViewPr>
    <p:cSldViewPr snapToGrid="0" snapToObjects="1">
      <p:cViewPr varScale="1">
        <p:scale>
          <a:sx n="106" d="100"/>
          <a:sy n="106" d="100"/>
        </p:scale>
        <p:origin x="1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010127"/>
            <a:ext cx="5440680" cy="214884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241834"/>
            <a:ext cx="4800600" cy="1490186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5914-59D0-734E-982B-0757CFBD425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91C-0F99-E94E-A472-865274E5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9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5914-59D0-734E-982B-0757CFBD425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91C-0F99-E94E-A472-865274E5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6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28613"/>
            <a:ext cx="1380173" cy="52306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28613"/>
            <a:ext cx="4060508" cy="523065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5914-59D0-734E-982B-0757CFBD425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91C-0F99-E94E-A472-865274E5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5914-59D0-734E-982B-0757CFBD425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91C-0F99-E94E-A472-865274E5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7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538766"/>
            <a:ext cx="5520690" cy="2567463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130518"/>
            <a:ext cx="5520690" cy="1350168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5914-59D0-734E-982B-0757CFBD425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91C-0F99-E94E-A472-865274E5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2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643063"/>
            <a:ext cx="2720340" cy="39162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643063"/>
            <a:ext cx="2720340" cy="39162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5914-59D0-734E-982B-0757CFBD425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91C-0F99-E94E-A472-865274E5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9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28614"/>
            <a:ext cx="5520690" cy="11930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513047"/>
            <a:ext cx="2707838" cy="741521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254568"/>
            <a:ext cx="2707838" cy="33161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513047"/>
            <a:ext cx="2721174" cy="741521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254568"/>
            <a:ext cx="2721174" cy="33161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5914-59D0-734E-982B-0757CFBD425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91C-0F99-E94E-A472-865274E5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5914-59D0-734E-982B-0757CFBD425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91C-0F99-E94E-A472-865274E5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7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5914-59D0-734E-982B-0757CFBD425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91C-0F99-E94E-A472-865274E5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3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11480"/>
            <a:ext cx="2064425" cy="14401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888684"/>
            <a:ext cx="3240405" cy="4386263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851660"/>
            <a:ext cx="2064425" cy="3430429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5914-59D0-734E-982B-0757CFBD425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91C-0F99-E94E-A472-865274E5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11480"/>
            <a:ext cx="2064425" cy="14401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888684"/>
            <a:ext cx="3240405" cy="4386263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851660"/>
            <a:ext cx="2064425" cy="3430429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5914-59D0-734E-982B-0757CFBD425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191C-0F99-E94E-A472-865274E5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9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28614"/>
            <a:ext cx="5520690" cy="119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643063"/>
            <a:ext cx="5520690" cy="391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720716"/>
            <a:ext cx="14401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95914-59D0-734E-982B-0757CFBD4256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720716"/>
            <a:ext cx="216027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720716"/>
            <a:ext cx="14401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B191C-0F99-E94E-A472-865274E5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8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A26D89-7803-2B45-B601-576296F1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6" y="63500"/>
            <a:ext cx="63373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5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1</cp:revision>
  <cp:lastPrinted>2021-07-30T18:12:45Z</cp:lastPrinted>
  <dcterms:created xsi:type="dcterms:W3CDTF">2021-07-30T18:10:58Z</dcterms:created>
  <dcterms:modified xsi:type="dcterms:W3CDTF">2021-07-30T18:12:59Z</dcterms:modified>
</cp:coreProperties>
</file>