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11430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3"/>
    <p:restoredTop sz="95408"/>
  </p:normalViewPr>
  <p:slideViewPr>
    <p:cSldViewPr snapToGrid="0" snapToObjects="1">
      <p:cViewPr varScale="1">
        <p:scale>
          <a:sx n="101" d="100"/>
          <a:sy n="101" d="100"/>
        </p:scale>
        <p:origin x="5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8750" y="1122363"/>
            <a:ext cx="8572500" cy="2387600"/>
          </a:xfrm>
        </p:spPr>
        <p:txBody>
          <a:bodyPr anchor="b"/>
          <a:lstStyle>
            <a:lvl1pPr algn="ctr">
              <a:defRPr sz="562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8750" y="3602038"/>
            <a:ext cx="8572500" cy="1655762"/>
          </a:xfrm>
        </p:spPr>
        <p:txBody>
          <a:bodyPr/>
          <a:lstStyle>
            <a:lvl1pPr marL="0" indent="0" algn="ctr">
              <a:buNone/>
              <a:defRPr sz="2250"/>
            </a:lvl1pPr>
            <a:lvl2pPr marL="428625" indent="0" algn="ctr">
              <a:buNone/>
              <a:defRPr sz="1875"/>
            </a:lvl2pPr>
            <a:lvl3pPr marL="857250" indent="0" algn="ctr">
              <a:buNone/>
              <a:defRPr sz="1688"/>
            </a:lvl3pPr>
            <a:lvl4pPr marL="1285875" indent="0" algn="ctr">
              <a:buNone/>
              <a:defRPr sz="1500"/>
            </a:lvl4pPr>
            <a:lvl5pPr marL="1714500" indent="0" algn="ctr">
              <a:buNone/>
              <a:defRPr sz="1500"/>
            </a:lvl5pPr>
            <a:lvl6pPr marL="2143125" indent="0" algn="ctr">
              <a:buNone/>
              <a:defRPr sz="1500"/>
            </a:lvl6pPr>
            <a:lvl7pPr marL="2571750" indent="0" algn="ctr">
              <a:buNone/>
              <a:defRPr sz="1500"/>
            </a:lvl7pPr>
            <a:lvl8pPr marL="3000375" indent="0" algn="ctr">
              <a:buNone/>
              <a:defRPr sz="1500"/>
            </a:lvl8pPr>
            <a:lvl9pPr marL="34290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E9828-D5E3-F94A-8FD0-502DCA9B4680}" type="datetimeFigureOut">
              <a:rPr lang="en-US" smtClean="0"/>
              <a:t>7/30/21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FB7F8-E302-CF46-AF2A-95B364687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431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E9828-D5E3-F94A-8FD0-502DCA9B4680}" type="datetimeFigureOut">
              <a:rPr lang="en-US" smtClean="0"/>
              <a:t>7/30/21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FB7F8-E302-CF46-AF2A-95B364687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912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79594" y="365125"/>
            <a:ext cx="2464594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85813" y="365125"/>
            <a:ext cx="7250906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E9828-D5E3-F94A-8FD0-502DCA9B4680}" type="datetimeFigureOut">
              <a:rPr lang="en-US" smtClean="0"/>
              <a:t>7/30/21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FB7F8-E302-CF46-AF2A-95B364687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72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E9828-D5E3-F94A-8FD0-502DCA9B4680}" type="datetimeFigureOut">
              <a:rPr lang="en-US" smtClean="0"/>
              <a:t>7/30/21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FB7F8-E302-CF46-AF2A-95B364687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892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859" y="1709739"/>
            <a:ext cx="9858375" cy="2852737"/>
          </a:xfrm>
        </p:spPr>
        <p:txBody>
          <a:bodyPr anchor="b"/>
          <a:lstStyle>
            <a:lvl1pPr>
              <a:defRPr sz="562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859" y="4589464"/>
            <a:ext cx="9858375" cy="1500187"/>
          </a:xfrm>
        </p:spPr>
        <p:txBody>
          <a:bodyPr/>
          <a:lstStyle>
            <a:lvl1pPr marL="0" indent="0">
              <a:buNone/>
              <a:defRPr sz="2250">
                <a:solidFill>
                  <a:schemeClr val="tx1">
                    <a:tint val="75000"/>
                  </a:schemeClr>
                </a:solidFill>
              </a:defRPr>
            </a:lvl1pPr>
            <a:lvl2pPr marL="428625" indent="0">
              <a:buNone/>
              <a:defRPr sz="1875">
                <a:solidFill>
                  <a:schemeClr val="tx1">
                    <a:tint val="75000"/>
                  </a:schemeClr>
                </a:solidFill>
              </a:defRPr>
            </a:lvl2pPr>
            <a:lvl3pPr marL="857250" indent="0">
              <a:buNone/>
              <a:defRPr sz="1688">
                <a:solidFill>
                  <a:schemeClr val="tx1">
                    <a:tint val="75000"/>
                  </a:schemeClr>
                </a:solidFill>
              </a:defRPr>
            </a:lvl3pPr>
            <a:lvl4pPr marL="128587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7145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14312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57175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00037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4290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E9828-D5E3-F94A-8FD0-502DCA9B4680}" type="datetimeFigureOut">
              <a:rPr lang="en-US" smtClean="0"/>
              <a:t>7/30/21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FB7F8-E302-CF46-AF2A-95B364687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570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85813" y="1825625"/>
            <a:ext cx="48577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86438" y="1825625"/>
            <a:ext cx="48577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E9828-D5E3-F94A-8FD0-502DCA9B4680}" type="datetimeFigureOut">
              <a:rPr lang="en-US" smtClean="0"/>
              <a:t>7/30/21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FB7F8-E302-CF46-AF2A-95B364687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032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301" y="365126"/>
            <a:ext cx="985837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7302" y="1681163"/>
            <a:ext cx="4835425" cy="823912"/>
          </a:xfrm>
        </p:spPr>
        <p:txBody>
          <a:bodyPr anchor="b"/>
          <a:lstStyle>
            <a:lvl1pPr marL="0" indent="0">
              <a:buNone/>
              <a:defRPr sz="2250" b="1"/>
            </a:lvl1pPr>
            <a:lvl2pPr marL="428625" indent="0">
              <a:buNone/>
              <a:defRPr sz="1875" b="1"/>
            </a:lvl2pPr>
            <a:lvl3pPr marL="857250" indent="0">
              <a:buNone/>
              <a:defRPr sz="1688" b="1"/>
            </a:lvl3pPr>
            <a:lvl4pPr marL="1285875" indent="0">
              <a:buNone/>
              <a:defRPr sz="1500" b="1"/>
            </a:lvl4pPr>
            <a:lvl5pPr marL="1714500" indent="0">
              <a:buNone/>
              <a:defRPr sz="1500" b="1"/>
            </a:lvl5pPr>
            <a:lvl6pPr marL="2143125" indent="0">
              <a:buNone/>
              <a:defRPr sz="1500" b="1"/>
            </a:lvl6pPr>
            <a:lvl7pPr marL="2571750" indent="0">
              <a:buNone/>
              <a:defRPr sz="1500" b="1"/>
            </a:lvl7pPr>
            <a:lvl8pPr marL="3000375" indent="0">
              <a:buNone/>
              <a:defRPr sz="1500" b="1"/>
            </a:lvl8pPr>
            <a:lvl9pPr marL="3429000" indent="0">
              <a:buNone/>
              <a:defRPr sz="15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7302" y="2505075"/>
            <a:ext cx="4835425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86437" y="1681163"/>
            <a:ext cx="4859239" cy="823912"/>
          </a:xfrm>
        </p:spPr>
        <p:txBody>
          <a:bodyPr anchor="b"/>
          <a:lstStyle>
            <a:lvl1pPr marL="0" indent="0">
              <a:buNone/>
              <a:defRPr sz="2250" b="1"/>
            </a:lvl1pPr>
            <a:lvl2pPr marL="428625" indent="0">
              <a:buNone/>
              <a:defRPr sz="1875" b="1"/>
            </a:lvl2pPr>
            <a:lvl3pPr marL="857250" indent="0">
              <a:buNone/>
              <a:defRPr sz="1688" b="1"/>
            </a:lvl3pPr>
            <a:lvl4pPr marL="1285875" indent="0">
              <a:buNone/>
              <a:defRPr sz="1500" b="1"/>
            </a:lvl4pPr>
            <a:lvl5pPr marL="1714500" indent="0">
              <a:buNone/>
              <a:defRPr sz="1500" b="1"/>
            </a:lvl5pPr>
            <a:lvl6pPr marL="2143125" indent="0">
              <a:buNone/>
              <a:defRPr sz="1500" b="1"/>
            </a:lvl6pPr>
            <a:lvl7pPr marL="2571750" indent="0">
              <a:buNone/>
              <a:defRPr sz="1500" b="1"/>
            </a:lvl7pPr>
            <a:lvl8pPr marL="3000375" indent="0">
              <a:buNone/>
              <a:defRPr sz="1500" b="1"/>
            </a:lvl8pPr>
            <a:lvl9pPr marL="3429000" indent="0">
              <a:buNone/>
              <a:defRPr sz="15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786437" y="2505075"/>
            <a:ext cx="4859239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E9828-D5E3-F94A-8FD0-502DCA9B4680}" type="datetimeFigureOut">
              <a:rPr lang="en-US" smtClean="0"/>
              <a:t>7/30/21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FB7F8-E302-CF46-AF2A-95B364687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582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E9828-D5E3-F94A-8FD0-502DCA9B4680}" type="datetimeFigureOut">
              <a:rPr lang="en-US" smtClean="0"/>
              <a:t>7/30/21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FB7F8-E302-CF46-AF2A-95B364687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129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E9828-D5E3-F94A-8FD0-502DCA9B4680}" type="datetimeFigureOut">
              <a:rPr lang="en-US" smtClean="0"/>
              <a:t>7/30/21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FB7F8-E302-CF46-AF2A-95B364687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631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302" y="457200"/>
            <a:ext cx="3686472" cy="1600200"/>
          </a:xfrm>
        </p:spPr>
        <p:txBody>
          <a:bodyPr anchor="b"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9238" y="987426"/>
            <a:ext cx="5786438" cy="4873625"/>
          </a:xfrm>
        </p:spPr>
        <p:txBody>
          <a:bodyPr/>
          <a:lstStyle>
            <a:lvl1pPr>
              <a:defRPr sz="3000"/>
            </a:lvl1pPr>
            <a:lvl2pPr>
              <a:defRPr sz="2625"/>
            </a:lvl2pPr>
            <a:lvl3pPr>
              <a:defRPr sz="2250"/>
            </a:lvl3pPr>
            <a:lvl4pPr>
              <a:defRPr sz="1875"/>
            </a:lvl4pPr>
            <a:lvl5pPr>
              <a:defRPr sz="1875"/>
            </a:lvl5pPr>
            <a:lvl6pPr>
              <a:defRPr sz="1875"/>
            </a:lvl6pPr>
            <a:lvl7pPr>
              <a:defRPr sz="1875"/>
            </a:lvl7pPr>
            <a:lvl8pPr>
              <a:defRPr sz="1875"/>
            </a:lvl8pPr>
            <a:lvl9pPr>
              <a:defRPr sz="187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302" y="2057400"/>
            <a:ext cx="368647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428625" indent="0">
              <a:buNone/>
              <a:defRPr sz="1313"/>
            </a:lvl2pPr>
            <a:lvl3pPr marL="857250" indent="0">
              <a:buNone/>
              <a:defRPr sz="1125"/>
            </a:lvl3pPr>
            <a:lvl4pPr marL="1285875" indent="0">
              <a:buNone/>
              <a:defRPr sz="938"/>
            </a:lvl4pPr>
            <a:lvl5pPr marL="1714500" indent="0">
              <a:buNone/>
              <a:defRPr sz="938"/>
            </a:lvl5pPr>
            <a:lvl6pPr marL="2143125" indent="0">
              <a:buNone/>
              <a:defRPr sz="938"/>
            </a:lvl6pPr>
            <a:lvl7pPr marL="2571750" indent="0">
              <a:buNone/>
              <a:defRPr sz="938"/>
            </a:lvl7pPr>
            <a:lvl8pPr marL="3000375" indent="0">
              <a:buNone/>
              <a:defRPr sz="938"/>
            </a:lvl8pPr>
            <a:lvl9pPr marL="3429000" indent="0">
              <a:buNone/>
              <a:defRPr sz="938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E9828-D5E3-F94A-8FD0-502DCA9B4680}" type="datetimeFigureOut">
              <a:rPr lang="en-US" smtClean="0"/>
              <a:t>7/30/21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FB7F8-E302-CF46-AF2A-95B364687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863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302" y="457200"/>
            <a:ext cx="3686472" cy="1600200"/>
          </a:xfrm>
        </p:spPr>
        <p:txBody>
          <a:bodyPr anchor="b"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59238" y="987426"/>
            <a:ext cx="5786438" cy="4873625"/>
          </a:xfrm>
        </p:spPr>
        <p:txBody>
          <a:bodyPr anchor="t"/>
          <a:lstStyle>
            <a:lvl1pPr marL="0" indent="0">
              <a:buNone/>
              <a:defRPr sz="3000"/>
            </a:lvl1pPr>
            <a:lvl2pPr marL="428625" indent="0">
              <a:buNone/>
              <a:defRPr sz="2625"/>
            </a:lvl2pPr>
            <a:lvl3pPr marL="857250" indent="0">
              <a:buNone/>
              <a:defRPr sz="2250"/>
            </a:lvl3pPr>
            <a:lvl4pPr marL="1285875" indent="0">
              <a:buNone/>
              <a:defRPr sz="1875"/>
            </a:lvl4pPr>
            <a:lvl5pPr marL="1714500" indent="0">
              <a:buNone/>
              <a:defRPr sz="1875"/>
            </a:lvl5pPr>
            <a:lvl6pPr marL="2143125" indent="0">
              <a:buNone/>
              <a:defRPr sz="1875"/>
            </a:lvl6pPr>
            <a:lvl7pPr marL="2571750" indent="0">
              <a:buNone/>
              <a:defRPr sz="1875"/>
            </a:lvl7pPr>
            <a:lvl8pPr marL="3000375" indent="0">
              <a:buNone/>
              <a:defRPr sz="1875"/>
            </a:lvl8pPr>
            <a:lvl9pPr marL="3429000" indent="0">
              <a:buNone/>
              <a:defRPr sz="187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302" y="2057400"/>
            <a:ext cx="368647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428625" indent="0">
              <a:buNone/>
              <a:defRPr sz="1313"/>
            </a:lvl2pPr>
            <a:lvl3pPr marL="857250" indent="0">
              <a:buNone/>
              <a:defRPr sz="1125"/>
            </a:lvl3pPr>
            <a:lvl4pPr marL="1285875" indent="0">
              <a:buNone/>
              <a:defRPr sz="938"/>
            </a:lvl4pPr>
            <a:lvl5pPr marL="1714500" indent="0">
              <a:buNone/>
              <a:defRPr sz="938"/>
            </a:lvl5pPr>
            <a:lvl6pPr marL="2143125" indent="0">
              <a:buNone/>
              <a:defRPr sz="938"/>
            </a:lvl6pPr>
            <a:lvl7pPr marL="2571750" indent="0">
              <a:buNone/>
              <a:defRPr sz="938"/>
            </a:lvl7pPr>
            <a:lvl8pPr marL="3000375" indent="0">
              <a:buNone/>
              <a:defRPr sz="938"/>
            </a:lvl8pPr>
            <a:lvl9pPr marL="3429000" indent="0">
              <a:buNone/>
              <a:defRPr sz="938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E9828-D5E3-F94A-8FD0-502DCA9B4680}" type="datetimeFigureOut">
              <a:rPr lang="en-US" smtClean="0"/>
              <a:t>7/30/21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FB7F8-E302-CF46-AF2A-95B364687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962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85813" y="365126"/>
            <a:ext cx="985837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5813" y="1825625"/>
            <a:ext cx="985837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813" y="6356351"/>
            <a:ext cx="2571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6E9828-D5E3-F94A-8FD0-502DCA9B4680}" type="datetimeFigureOut">
              <a:rPr lang="en-US" smtClean="0"/>
              <a:t>7/30/21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86188" y="6356351"/>
            <a:ext cx="38576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2438" y="6356351"/>
            <a:ext cx="2571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FB7F8-E302-CF46-AF2A-95B364687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315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857250" rtl="0" eaLnBrk="1" latinLnBrk="0" hangingPunct="1">
        <a:lnSpc>
          <a:spcPct val="90000"/>
        </a:lnSpc>
        <a:spcBef>
          <a:spcPct val="0"/>
        </a:spcBef>
        <a:buNone/>
        <a:defRPr sz="412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4313" indent="-214313" algn="l" defTabSz="857250" rtl="0" eaLnBrk="1" latinLnBrk="0" hangingPunct="1">
        <a:lnSpc>
          <a:spcPct val="90000"/>
        </a:lnSpc>
        <a:spcBef>
          <a:spcPts val="938"/>
        </a:spcBef>
        <a:buFont typeface="Arial" panose="020B0604020202020204" pitchFamily="34" charset="0"/>
        <a:buChar char="•"/>
        <a:defRPr sz="2625" kern="1200">
          <a:solidFill>
            <a:schemeClr val="tx1"/>
          </a:solidFill>
          <a:latin typeface="+mn-lt"/>
          <a:ea typeface="+mn-ea"/>
          <a:cs typeface="+mn-cs"/>
        </a:defRPr>
      </a:lvl1pPr>
      <a:lvl2pPr marL="642938" indent="-214313" algn="l" defTabSz="857250" rtl="0" eaLnBrk="1" latinLnBrk="0" hangingPunct="1">
        <a:lnSpc>
          <a:spcPct val="90000"/>
        </a:lnSpc>
        <a:spcBef>
          <a:spcPts val="469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2pPr>
      <a:lvl3pPr marL="1071563" indent="-214313" algn="l" defTabSz="857250" rtl="0" eaLnBrk="1" latinLnBrk="0" hangingPunct="1">
        <a:lnSpc>
          <a:spcPct val="90000"/>
        </a:lnSpc>
        <a:spcBef>
          <a:spcPts val="469"/>
        </a:spcBef>
        <a:buFont typeface="Arial" panose="020B0604020202020204" pitchFamily="34" charset="0"/>
        <a:buChar char="•"/>
        <a:defRPr sz="1875" kern="1200">
          <a:solidFill>
            <a:schemeClr val="tx1"/>
          </a:solidFill>
          <a:latin typeface="+mn-lt"/>
          <a:ea typeface="+mn-ea"/>
          <a:cs typeface="+mn-cs"/>
        </a:defRPr>
      </a:lvl3pPr>
      <a:lvl4pPr marL="1500188" indent="-214313" algn="l" defTabSz="857250" rtl="0" eaLnBrk="1" latinLnBrk="0" hangingPunct="1">
        <a:lnSpc>
          <a:spcPct val="90000"/>
        </a:lnSpc>
        <a:spcBef>
          <a:spcPts val="469"/>
        </a:spcBef>
        <a:buFont typeface="Arial" panose="020B0604020202020204" pitchFamily="34" charset="0"/>
        <a:buChar char="•"/>
        <a:defRPr sz="1688" kern="1200">
          <a:solidFill>
            <a:schemeClr val="tx1"/>
          </a:solidFill>
          <a:latin typeface="+mn-lt"/>
          <a:ea typeface="+mn-ea"/>
          <a:cs typeface="+mn-cs"/>
        </a:defRPr>
      </a:lvl4pPr>
      <a:lvl5pPr marL="1928813" indent="-214313" algn="l" defTabSz="857250" rtl="0" eaLnBrk="1" latinLnBrk="0" hangingPunct="1">
        <a:lnSpc>
          <a:spcPct val="90000"/>
        </a:lnSpc>
        <a:spcBef>
          <a:spcPts val="469"/>
        </a:spcBef>
        <a:buFont typeface="Arial" panose="020B0604020202020204" pitchFamily="34" charset="0"/>
        <a:buChar char="•"/>
        <a:defRPr sz="1688" kern="1200">
          <a:solidFill>
            <a:schemeClr val="tx1"/>
          </a:solidFill>
          <a:latin typeface="+mn-lt"/>
          <a:ea typeface="+mn-ea"/>
          <a:cs typeface="+mn-cs"/>
        </a:defRPr>
      </a:lvl5pPr>
      <a:lvl6pPr marL="2357438" indent="-214313" algn="l" defTabSz="857250" rtl="0" eaLnBrk="1" latinLnBrk="0" hangingPunct="1">
        <a:lnSpc>
          <a:spcPct val="90000"/>
        </a:lnSpc>
        <a:spcBef>
          <a:spcPts val="469"/>
        </a:spcBef>
        <a:buFont typeface="Arial" panose="020B0604020202020204" pitchFamily="34" charset="0"/>
        <a:buChar char="•"/>
        <a:defRPr sz="1688" kern="1200">
          <a:solidFill>
            <a:schemeClr val="tx1"/>
          </a:solidFill>
          <a:latin typeface="+mn-lt"/>
          <a:ea typeface="+mn-ea"/>
          <a:cs typeface="+mn-cs"/>
        </a:defRPr>
      </a:lvl6pPr>
      <a:lvl7pPr marL="2786063" indent="-214313" algn="l" defTabSz="857250" rtl="0" eaLnBrk="1" latinLnBrk="0" hangingPunct="1">
        <a:lnSpc>
          <a:spcPct val="90000"/>
        </a:lnSpc>
        <a:spcBef>
          <a:spcPts val="469"/>
        </a:spcBef>
        <a:buFont typeface="Arial" panose="020B0604020202020204" pitchFamily="34" charset="0"/>
        <a:buChar char="•"/>
        <a:defRPr sz="1688" kern="1200">
          <a:solidFill>
            <a:schemeClr val="tx1"/>
          </a:solidFill>
          <a:latin typeface="+mn-lt"/>
          <a:ea typeface="+mn-ea"/>
          <a:cs typeface="+mn-cs"/>
        </a:defRPr>
      </a:lvl7pPr>
      <a:lvl8pPr marL="3214688" indent="-214313" algn="l" defTabSz="857250" rtl="0" eaLnBrk="1" latinLnBrk="0" hangingPunct="1">
        <a:lnSpc>
          <a:spcPct val="90000"/>
        </a:lnSpc>
        <a:spcBef>
          <a:spcPts val="469"/>
        </a:spcBef>
        <a:buFont typeface="Arial" panose="020B0604020202020204" pitchFamily="34" charset="0"/>
        <a:buChar char="•"/>
        <a:defRPr sz="1688" kern="1200">
          <a:solidFill>
            <a:schemeClr val="tx1"/>
          </a:solidFill>
          <a:latin typeface="+mn-lt"/>
          <a:ea typeface="+mn-ea"/>
          <a:cs typeface="+mn-cs"/>
        </a:defRPr>
      </a:lvl8pPr>
      <a:lvl9pPr marL="3643313" indent="-214313" algn="l" defTabSz="857250" rtl="0" eaLnBrk="1" latinLnBrk="0" hangingPunct="1">
        <a:lnSpc>
          <a:spcPct val="90000"/>
        </a:lnSpc>
        <a:spcBef>
          <a:spcPts val="469"/>
        </a:spcBef>
        <a:buFont typeface="Arial" panose="020B0604020202020204" pitchFamily="34" charset="0"/>
        <a:buChar char="•"/>
        <a:defRPr sz="16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57250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1pPr>
      <a:lvl2pPr marL="428625" algn="l" defTabSz="857250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algn="l" defTabSz="857250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3pPr>
      <a:lvl4pPr marL="1285875" algn="l" defTabSz="857250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algn="l" defTabSz="857250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5pPr>
      <a:lvl6pPr marL="2143125" algn="l" defTabSz="857250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6pPr>
      <a:lvl7pPr marL="2571750" algn="l" defTabSz="857250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7pPr>
      <a:lvl8pPr marL="3000375" algn="l" defTabSz="857250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8pPr>
      <a:lvl9pPr marL="3429000" algn="l" defTabSz="857250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B5678FC-652F-F648-8994-7A0AB4F12B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350000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1C8E105-264C-7548-A90B-64ED831C8F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0"/>
            <a:ext cx="5257800" cy="65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989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kistlerk</dc:creator>
  <cp:lastModifiedBy>kistlerk</cp:lastModifiedBy>
  <cp:revision>5</cp:revision>
  <dcterms:created xsi:type="dcterms:W3CDTF">2021-07-23T22:43:42Z</dcterms:created>
  <dcterms:modified xsi:type="dcterms:W3CDTF">2021-07-30T22:54:18Z</dcterms:modified>
</cp:coreProperties>
</file>