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287000" cy="8915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14"/>
  </p:normalViewPr>
  <p:slideViewPr>
    <p:cSldViewPr snapToGrid="0" snapToObjects="1">
      <p:cViewPr>
        <p:scale>
          <a:sx n="97" d="100"/>
          <a:sy n="97" d="100"/>
        </p:scale>
        <p:origin x="1016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459072"/>
            <a:ext cx="8743950" cy="310388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682649"/>
            <a:ext cx="7715250" cy="2152491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8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74663"/>
            <a:ext cx="2218134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74663"/>
            <a:ext cx="6525816" cy="75553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222661"/>
            <a:ext cx="8872538" cy="3708558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966304"/>
            <a:ext cx="8872538" cy="1950243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373313"/>
            <a:ext cx="4371975" cy="5656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373313"/>
            <a:ext cx="4371975" cy="56567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74664"/>
            <a:ext cx="8872538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185512"/>
            <a:ext cx="4351883" cy="107108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256598"/>
            <a:ext cx="4351883" cy="47899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185512"/>
            <a:ext cx="4373315" cy="107108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256598"/>
            <a:ext cx="4373315" cy="47899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9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94360"/>
            <a:ext cx="3317825" cy="20802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283654"/>
            <a:ext cx="5207794" cy="6335713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674620"/>
            <a:ext cx="3317825" cy="4955064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94360"/>
            <a:ext cx="3317825" cy="208026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283654"/>
            <a:ext cx="5207794" cy="6335713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674620"/>
            <a:ext cx="3317825" cy="4955064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74664"/>
            <a:ext cx="8872538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373313"/>
            <a:ext cx="8872538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8263257"/>
            <a:ext cx="2314575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8263257"/>
            <a:ext cx="3471863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8263257"/>
            <a:ext cx="2314575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28A4BF-CF68-6547-8F94-562ABEE5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0"/>
            <a:ext cx="10139912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D4B4A7-8533-C140-856F-A2783B08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2600"/>
            <a:ext cx="9817100" cy="1930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3" t="21512" r="35143" b="73581"/>
          <a:stretch/>
        </p:blipFill>
        <p:spPr>
          <a:xfrm>
            <a:off x="8989227" y="8561744"/>
            <a:ext cx="1176085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2021-08-13T19:35:33Z</dcterms:created>
  <dcterms:modified xsi:type="dcterms:W3CDTF">2021-08-13T19:53:40Z</dcterms:modified>
</cp:coreProperties>
</file>