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43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408"/>
  </p:normalViewPr>
  <p:slideViewPr>
    <p:cSldViewPr snapToGrid="0" snapToObjects="1">
      <p:cViewPr varScale="1">
        <p:scale>
          <a:sx n="101" d="100"/>
          <a:sy n="101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1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9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8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9828-D5E3-F94A-8FD0-502DCA9B4680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5678FC-652F-F648-8994-7A0AB4F1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0"/>
            <a:ext cx="6350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8E105-264C-7548-A90B-64ED831C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57800" cy="650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11E211-796E-0041-9DFB-FF94C315E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0" r="88800" b="93519"/>
          <a:stretch/>
        </p:blipFill>
        <p:spPr>
          <a:xfrm>
            <a:off x="0" y="0"/>
            <a:ext cx="444500" cy="444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F1444-0058-114D-8B5D-917C40A7EE93}"/>
              </a:ext>
            </a:extLst>
          </p:cNvPr>
          <p:cNvSpPr/>
          <p:nvPr/>
        </p:nvSpPr>
        <p:spPr>
          <a:xfrm>
            <a:off x="5359400" y="0"/>
            <a:ext cx="393700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E6DB6-3D75-E641-A7F8-2C5FF1250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236" b="93555"/>
          <a:stretch/>
        </p:blipFill>
        <p:spPr>
          <a:xfrm>
            <a:off x="5346700" y="0"/>
            <a:ext cx="355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6</cp:revision>
  <dcterms:created xsi:type="dcterms:W3CDTF">2021-07-23T22:43:42Z</dcterms:created>
  <dcterms:modified xsi:type="dcterms:W3CDTF">2021-08-13T19:31:27Z</dcterms:modified>
</cp:coreProperties>
</file>