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14"/>
  </p:normalViewPr>
  <p:slideViewPr>
    <p:cSldViewPr snapToGrid="0" snapToObjects="1">
      <p:cViewPr>
        <p:scale>
          <a:sx n="92" d="100"/>
          <a:sy n="92" d="100"/>
        </p:scale>
        <p:origin x="2008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8593"/>
            <a:ext cx="54864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21087"/>
            <a:ext cx="54864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6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194733"/>
            <a:ext cx="157734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94733"/>
            <a:ext cx="4640580" cy="30996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8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96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911860"/>
            <a:ext cx="630936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2447714"/>
            <a:ext cx="630936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973666"/>
            <a:ext cx="3108960" cy="2320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194734"/>
            <a:ext cx="630936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896620"/>
            <a:ext cx="309467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336040"/>
            <a:ext cx="3094672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896620"/>
            <a:ext cx="310991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336040"/>
            <a:ext cx="3109913" cy="19651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6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1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526627"/>
            <a:ext cx="370332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58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840"/>
            <a:ext cx="2359342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526627"/>
            <a:ext cx="370332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097280"/>
            <a:ext cx="2359342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194734"/>
            <a:ext cx="630936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973666"/>
            <a:ext cx="630936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EED73-7596-7F4D-B1DB-7EE8921DBCC0}" type="datetimeFigureOut">
              <a:rPr lang="en-US" smtClean="0"/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3390054"/>
            <a:ext cx="16459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77242-F243-8548-BCBD-126A320B8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1FF9E0-746B-D043-987B-FC947FFE3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80" y="-6500"/>
            <a:ext cx="7349835" cy="375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0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</cp:revision>
  <dcterms:created xsi:type="dcterms:W3CDTF">2021-08-11T21:04:33Z</dcterms:created>
  <dcterms:modified xsi:type="dcterms:W3CDTF">2021-08-11T21:06:28Z</dcterms:modified>
</cp:coreProperties>
</file>