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10287000" cy="8458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1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384248"/>
            <a:ext cx="8743950" cy="2944707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442514"/>
            <a:ext cx="7715250" cy="2042106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2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1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450321"/>
            <a:ext cx="2218134" cy="7167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450321"/>
            <a:ext cx="6525816" cy="71679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2108679"/>
            <a:ext cx="8872538" cy="3518376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5660339"/>
            <a:ext cx="8872538" cy="1850231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2251604"/>
            <a:ext cx="4371975" cy="5366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2251604"/>
            <a:ext cx="4371975" cy="5366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6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0323"/>
            <a:ext cx="8872538" cy="1634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2073434"/>
            <a:ext cx="4351883" cy="101615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3089593"/>
            <a:ext cx="4351883" cy="454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2073434"/>
            <a:ext cx="4373315" cy="101615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3089593"/>
            <a:ext cx="4373315" cy="454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4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6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63880"/>
            <a:ext cx="3317825" cy="197358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217826"/>
            <a:ext cx="5207794" cy="6010804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537460"/>
            <a:ext cx="3317825" cy="4700959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63880"/>
            <a:ext cx="3317825" cy="197358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217826"/>
            <a:ext cx="5207794" cy="6010804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537460"/>
            <a:ext cx="3317825" cy="4700959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450323"/>
            <a:ext cx="8872538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251604"/>
            <a:ext cx="8872538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7839500"/>
            <a:ext cx="2314575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2C3F-D803-BA45-B4A9-CD3B679F1D1E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7839500"/>
            <a:ext cx="3471863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7839500"/>
            <a:ext cx="2314575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8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51191-8483-A443-86D7-A812B219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129"/>
            <a:ext cx="10287000" cy="69574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4375AE-69A4-4F43-A588-F4AE9ACC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00440"/>
            <a:ext cx="10287000" cy="15529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2AEB6E-FFB9-784C-A48E-0C15336E2F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03" t="21512" r="35143" b="73581"/>
          <a:stretch/>
        </p:blipFill>
        <p:spPr>
          <a:xfrm>
            <a:off x="9039103" y="8218909"/>
            <a:ext cx="1176085" cy="2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9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5</cp:revision>
  <dcterms:created xsi:type="dcterms:W3CDTF">2021-08-13T19:35:33Z</dcterms:created>
  <dcterms:modified xsi:type="dcterms:W3CDTF">2021-08-17T22:05:43Z</dcterms:modified>
</cp:coreProperties>
</file>