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8458200" cy="8686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0"/>
    <p:restoredTop sz="94636"/>
  </p:normalViewPr>
  <p:slideViewPr>
    <p:cSldViewPr snapToGrid="0" snapToObjects="1">
      <p:cViewPr>
        <p:scale>
          <a:sx n="96" d="100"/>
          <a:sy n="96" d="100"/>
        </p:scale>
        <p:origin x="235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974A6-29DA-5F4C-9E7A-C6453FF98DB1}" type="datetimeFigureOut">
              <a:rPr lang="en-US" smtClean="0"/>
              <a:t>8/15/21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27225" y="1143000"/>
            <a:ext cx="3003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96DE3-6E49-7F46-9ACE-F5D2D38FF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27225" y="1143000"/>
            <a:ext cx="3003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96DE3-6E49-7F46-9ACE-F5D2D38FFA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365" y="1421660"/>
            <a:ext cx="7189470" cy="3024293"/>
          </a:xfrm>
        </p:spPr>
        <p:txBody>
          <a:bodyPr anchor="b"/>
          <a:lstStyle>
            <a:lvl1pPr algn="ctr">
              <a:defRPr sz="5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275" y="4562581"/>
            <a:ext cx="6343650" cy="2097299"/>
          </a:xfrm>
        </p:spPr>
        <p:txBody>
          <a:bodyPr/>
          <a:lstStyle>
            <a:lvl1pPr marL="0" indent="0" algn="ctr">
              <a:buNone/>
              <a:defRPr sz="2220"/>
            </a:lvl1pPr>
            <a:lvl2pPr marL="422910" indent="0" algn="ctr">
              <a:buNone/>
              <a:defRPr sz="1850"/>
            </a:lvl2pPr>
            <a:lvl3pPr marL="845820" indent="0" algn="ctr">
              <a:buNone/>
              <a:defRPr sz="1665"/>
            </a:lvl3pPr>
            <a:lvl4pPr marL="1268730" indent="0" algn="ctr">
              <a:buNone/>
              <a:defRPr sz="1480"/>
            </a:lvl4pPr>
            <a:lvl5pPr marL="1691640" indent="0" algn="ctr">
              <a:buNone/>
              <a:defRPr sz="1480"/>
            </a:lvl5pPr>
            <a:lvl6pPr marL="2114550" indent="0" algn="ctr">
              <a:buNone/>
              <a:defRPr sz="1480"/>
            </a:lvl6pPr>
            <a:lvl7pPr marL="2537460" indent="0" algn="ctr">
              <a:buNone/>
              <a:defRPr sz="1480"/>
            </a:lvl7pPr>
            <a:lvl8pPr marL="2960370" indent="0" algn="ctr">
              <a:buNone/>
              <a:defRPr sz="1480"/>
            </a:lvl8pPr>
            <a:lvl9pPr marL="3383280" indent="0" algn="ctr">
              <a:buNone/>
              <a:defRPr sz="1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0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8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2900" y="462492"/>
            <a:ext cx="1823799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502" y="462492"/>
            <a:ext cx="5365671" cy="73616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096" y="2165670"/>
            <a:ext cx="7295198" cy="3613467"/>
          </a:xfrm>
        </p:spPr>
        <p:txBody>
          <a:bodyPr anchor="b"/>
          <a:lstStyle>
            <a:lvl1pPr>
              <a:defRPr sz="5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096" y="5813322"/>
            <a:ext cx="7295198" cy="1900237"/>
          </a:xfrm>
        </p:spPr>
        <p:txBody>
          <a:bodyPr/>
          <a:lstStyle>
            <a:lvl1pPr marL="0" indent="0">
              <a:buNone/>
              <a:defRPr sz="2220">
                <a:solidFill>
                  <a:schemeClr val="tx1"/>
                </a:solidFill>
              </a:defRPr>
            </a:lvl1pPr>
            <a:lvl2pPr marL="422910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845820" indent="0">
              <a:buNone/>
              <a:defRPr sz="1665">
                <a:solidFill>
                  <a:schemeClr val="tx1">
                    <a:tint val="75000"/>
                  </a:schemeClr>
                </a:solidFill>
              </a:defRPr>
            </a:lvl3pPr>
            <a:lvl4pPr marL="126873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4pPr>
            <a:lvl5pPr marL="169164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5pPr>
            <a:lvl6pPr marL="211455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6pPr>
            <a:lvl7pPr marL="253746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7pPr>
            <a:lvl8pPr marL="296037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8pPr>
            <a:lvl9pPr marL="338328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6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501" y="2312458"/>
            <a:ext cx="3594735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964" y="2312458"/>
            <a:ext cx="3594735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6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462494"/>
            <a:ext cx="7295198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604" y="2129473"/>
            <a:ext cx="3578215" cy="1043622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2910" indent="0">
              <a:buNone/>
              <a:defRPr sz="1850" b="1"/>
            </a:lvl2pPr>
            <a:lvl3pPr marL="845820" indent="0">
              <a:buNone/>
              <a:defRPr sz="1665" b="1"/>
            </a:lvl3pPr>
            <a:lvl4pPr marL="1268730" indent="0">
              <a:buNone/>
              <a:defRPr sz="1480" b="1"/>
            </a:lvl4pPr>
            <a:lvl5pPr marL="1691640" indent="0">
              <a:buNone/>
              <a:defRPr sz="1480" b="1"/>
            </a:lvl5pPr>
            <a:lvl6pPr marL="2114550" indent="0">
              <a:buNone/>
              <a:defRPr sz="1480" b="1"/>
            </a:lvl6pPr>
            <a:lvl7pPr marL="2537460" indent="0">
              <a:buNone/>
              <a:defRPr sz="1480" b="1"/>
            </a:lvl7pPr>
            <a:lvl8pPr marL="2960370" indent="0">
              <a:buNone/>
              <a:defRPr sz="1480" b="1"/>
            </a:lvl8pPr>
            <a:lvl9pPr marL="3383280" indent="0">
              <a:buNone/>
              <a:defRPr sz="14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604" y="3173095"/>
            <a:ext cx="3578215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1964" y="2129473"/>
            <a:ext cx="3595837" cy="1043622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2910" indent="0">
              <a:buNone/>
              <a:defRPr sz="1850" b="1"/>
            </a:lvl2pPr>
            <a:lvl3pPr marL="845820" indent="0">
              <a:buNone/>
              <a:defRPr sz="1665" b="1"/>
            </a:lvl3pPr>
            <a:lvl4pPr marL="1268730" indent="0">
              <a:buNone/>
              <a:defRPr sz="1480" b="1"/>
            </a:lvl4pPr>
            <a:lvl5pPr marL="1691640" indent="0">
              <a:buNone/>
              <a:defRPr sz="1480" b="1"/>
            </a:lvl5pPr>
            <a:lvl6pPr marL="2114550" indent="0">
              <a:buNone/>
              <a:defRPr sz="1480" b="1"/>
            </a:lvl6pPr>
            <a:lvl7pPr marL="2537460" indent="0">
              <a:buNone/>
              <a:defRPr sz="1480" b="1"/>
            </a:lvl7pPr>
            <a:lvl8pPr marL="2960370" indent="0">
              <a:buNone/>
              <a:defRPr sz="1480" b="1"/>
            </a:lvl8pPr>
            <a:lvl9pPr marL="3383280" indent="0">
              <a:buNone/>
              <a:defRPr sz="14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1964" y="3173095"/>
            <a:ext cx="3595837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8/15/21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2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8/15/21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2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8/15/21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9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579120"/>
            <a:ext cx="2727990" cy="2026920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837" y="1250740"/>
            <a:ext cx="4281964" cy="6173258"/>
          </a:xfrm>
        </p:spPr>
        <p:txBody>
          <a:bodyPr/>
          <a:lstStyle>
            <a:lvl1pPr>
              <a:defRPr sz="2960"/>
            </a:lvl1pPr>
            <a:lvl2pPr>
              <a:defRPr sz="2590"/>
            </a:lvl2pPr>
            <a:lvl3pPr>
              <a:defRPr sz="2220"/>
            </a:lvl3pPr>
            <a:lvl4pPr>
              <a:defRPr sz="1850"/>
            </a:lvl4pPr>
            <a:lvl5pPr>
              <a:defRPr sz="1850"/>
            </a:lvl5pPr>
            <a:lvl6pPr>
              <a:defRPr sz="1850"/>
            </a:lvl6pPr>
            <a:lvl7pPr>
              <a:defRPr sz="1850"/>
            </a:lvl7pPr>
            <a:lvl8pPr>
              <a:defRPr sz="1850"/>
            </a:lvl8pPr>
            <a:lvl9pPr>
              <a:defRPr sz="18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603" y="2606040"/>
            <a:ext cx="2727990" cy="4828011"/>
          </a:xfrm>
        </p:spPr>
        <p:txBody>
          <a:bodyPr/>
          <a:lstStyle>
            <a:lvl1pPr marL="0" indent="0">
              <a:buNone/>
              <a:defRPr sz="1480"/>
            </a:lvl1pPr>
            <a:lvl2pPr marL="422910" indent="0">
              <a:buNone/>
              <a:defRPr sz="1295"/>
            </a:lvl2pPr>
            <a:lvl3pPr marL="845820" indent="0">
              <a:buNone/>
              <a:defRPr sz="1110"/>
            </a:lvl3pPr>
            <a:lvl4pPr marL="1268730" indent="0">
              <a:buNone/>
              <a:defRPr sz="925"/>
            </a:lvl4pPr>
            <a:lvl5pPr marL="1691640" indent="0">
              <a:buNone/>
              <a:defRPr sz="925"/>
            </a:lvl5pPr>
            <a:lvl6pPr marL="2114550" indent="0">
              <a:buNone/>
              <a:defRPr sz="925"/>
            </a:lvl6pPr>
            <a:lvl7pPr marL="2537460" indent="0">
              <a:buNone/>
              <a:defRPr sz="925"/>
            </a:lvl7pPr>
            <a:lvl8pPr marL="2960370" indent="0">
              <a:buNone/>
              <a:defRPr sz="925"/>
            </a:lvl8pPr>
            <a:lvl9pPr marL="3383280" indent="0">
              <a:buNone/>
              <a:defRPr sz="9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579120"/>
            <a:ext cx="2727990" cy="2026920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5837" y="1250740"/>
            <a:ext cx="4281964" cy="6173258"/>
          </a:xfrm>
        </p:spPr>
        <p:txBody>
          <a:bodyPr anchor="t"/>
          <a:lstStyle>
            <a:lvl1pPr marL="0" indent="0">
              <a:buNone/>
              <a:defRPr sz="2960"/>
            </a:lvl1pPr>
            <a:lvl2pPr marL="422910" indent="0">
              <a:buNone/>
              <a:defRPr sz="2590"/>
            </a:lvl2pPr>
            <a:lvl3pPr marL="845820" indent="0">
              <a:buNone/>
              <a:defRPr sz="2220"/>
            </a:lvl3pPr>
            <a:lvl4pPr marL="1268730" indent="0">
              <a:buNone/>
              <a:defRPr sz="1850"/>
            </a:lvl4pPr>
            <a:lvl5pPr marL="1691640" indent="0">
              <a:buNone/>
              <a:defRPr sz="1850"/>
            </a:lvl5pPr>
            <a:lvl6pPr marL="2114550" indent="0">
              <a:buNone/>
              <a:defRPr sz="1850"/>
            </a:lvl6pPr>
            <a:lvl7pPr marL="2537460" indent="0">
              <a:buNone/>
              <a:defRPr sz="1850"/>
            </a:lvl7pPr>
            <a:lvl8pPr marL="2960370" indent="0">
              <a:buNone/>
              <a:defRPr sz="1850"/>
            </a:lvl8pPr>
            <a:lvl9pPr marL="3383280" indent="0">
              <a:buNone/>
              <a:defRPr sz="18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603" y="2606040"/>
            <a:ext cx="2727990" cy="4828011"/>
          </a:xfrm>
        </p:spPr>
        <p:txBody>
          <a:bodyPr/>
          <a:lstStyle>
            <a:lvl1pPr marL="0" indent="0">
              <a:buNone/>
              <a:defRPr sz="1480"/>
            </a:lvl1pPr>
            <a:lvl2pPr marL="422910" indent="0">
              <a:buNone/>
              <a:defRPr sz="1295"/>
            </a:lvl2pPr>
            <a:lvl3pPr marL="845820" indent="0">
              <a:buNone/>
              <a:defRPr sz="1110"/>
            </a:lvl3pPr>
            <a:lvl4pPr marL="1268730" indent="0">
              <a:buNone/>
              <a:defRPr sz="925"/>
            </a:lvl4pPr>
            <a:lvl5pPr marL="1691640" indent="0">
              <a:buNone/>
              <a:defRPr sz="925"/>
            </a:lvl5pPr>
            <a:lvl6pPr marL="2114550" indent="0">
              <a:buNone/>
              <a:defRPr sz="925"/>
            </a:lvl6pPr>
            <a:lvl7pPr marL="2537460" indent="0">
              <a:buNone/>
              <a:defRPr sz="925"/>
            </a:lvl7pPr>
            <a:lvl8pPr marL="2960370" indent="0">
              <a:buNone/>
              <a:defRPr sz="925"/>
            </a:lvl8pPr>
            <a:lvl9pPr marL="3383280" indent="0">
              <a:buNone/>
              <a:defRPr sz="9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B17C-64C5-814C-8D68-9570E398B727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1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501" y="462494"/>
            <a:ext cx="7295198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501" y="2312458"/>
            <a:ext cx="7295198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501" y="8051378"/>
            <a:ext cx="1903095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B17C-64C5-814C-8D68-9570E398B727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1779" y="8051378"/>
            <a:ext cx="2854643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73604" y="8051378"/>
            <a:ext cx="1903095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B2CA3-127B-244A-A659-AA1455A4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4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45820" rtl="0" eaLnBrk="1" latinLnBrk="0" hangingPunct="1">
        <a:lnSpc>
          <a:spcPct val="90000"/>
        </a:lnSpc>
        <a:spcBef>
          <a:spcPct val="0"/>
        </a:spcBef>
        <a:buNone/>
        <a:defRPr sz="40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455" indent="-211455" algn="l" defTabSz="845820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2590" kern="1200">
          <a:solidFill>
            <a:schemeClr val="tx1"/>
          </a:solidFill>
          <a:latin typeface="+mn-lt"/>
          <a:ea typeface="+mn-ea"/>
          <a:cs typeface="+mn-cs"/>
        </a:defRPr>
      </a:lvl1pPr>
      <a:lvl2pPr marL="63436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05727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850" kern="1200">
          <a:solidFill>
            <a:schemeClr val="tx1"/>
          </a:solidFill>
          <a:latin typeface="+mn-lt"/>
          <a:ea typeface="+mn-ea"/>
          <a:cs typeface="+mn-cs"/>
        </a:defRPr>
      </a:lvl3pPr>
      <a:lvl4pPr marL="148018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90309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32600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74891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317182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59473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1pPr>
      <a:lvl2pPr marL="42291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2pPr>
      <a:lvl3pPr marL="84582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3pPr>
      <a:lvl4pPr marL="126873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11455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53746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296037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38328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05D0C280-1287-F042-800A-474476B318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068"/>
          <a:stretch/>
        </p:blipFill>
        <p:spPr>
          <a:xfrm>
            <a:off x="469348" y="8097079"/>
            <a:ext cx="6197600" cy="51548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AD78075-1FD0-CE47-BCE9-60A6845D2E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874"/>
          <a:stretch/>
        </p:blipFill>
        <p:spPr>
          <a:xfrm>
            <a:off x="469348" y="1577887"/>
            <a:ext cx="6197600" cy="519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E2B5E6-55EC-034F-AD7F-D84B54C914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126" b="75555"/>
          <a:stretch/>
        </p:blipFill>
        <p:spPr>
          <a:xfrm>
            <a:off x="0" y="0"/>
            <a:ext cx="7162800" cy="1676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83B50F7-9394-544F-BB50-200BC38742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36" b="51525"/>
          <a:stretch/>
        </p:blipFill>
        <p:spPr>
          <a:xfrm>
            <a:off x="469348" y="3620699"/>
            <a:ext cx="6197600" cy="583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95E90A-325F-FC45-9B88-F38B6A5826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058" r="17975" b="51594"/>
          <a:stretch/>
        </p:blipFill>
        <p:spPr>
          <a:xfrm>
            <a:off x="0" y="2105958"/>
            <a:ext cx="7176052" cy="166977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CF585F1-8D27-F64D-9066-B2DA12BE7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244" b="26174"/>
          <a:stretch/>
        </p:blipFill>
        <p:spPr>
          <a:xfrm>
            <a:off x="469348" y="5722353"/>
            <a:ext cx="6197600" cy="5300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A9C8DB-5CCB-B749-AB97-90D561FBE1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020" r="18126" b="27632"/>
          <a:stretch/>
        </p:blipFill>
        <p:spPr>
          <a:xfrm>
            <a:off x="0" y="4175576"/>
            <a:ext cx="7162800" cy="1669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B9E4A6-7253-E94D-ADCD-44336ACD6B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691" r="18429"/>
          <a:stretch/>
        </p:blipFill>
        <p:spPr>
          <a:xfrm>
            <a:off x="0" y="6221902"/>
            <a:ext cx="7136296" cy="19414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BA3C45-FF1E-6C41-BDD5-26BD1BF032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807" t="2415" r="407" b="58744"/>
          <a:stretch/>
        </p:blipFill>
        <p:spPr>
          <a:xfrm>
            <a:off x="7038981" y="2940845"/>
            <a:ext cx="1381126" cy="26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5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3</cp:revision>
  <dcterms:created xsi:type="dcterms:W3CDTF">2021-08-15T18:54:17Z</dcterms:created>
  <dcterms:modified xsi:type="dcterms:W3CDTF">2021-08-15T19:14:52Z</dcterms:modified>
</cp:coreProperties>
</file>