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8458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74A6-29DA-5F4C-9E7A-C6453FF98DB1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7225" y="1143000"/>
            <a:ext cx="300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6DE3-6E49-7F46-9ACE-F5D2D38F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7225" y="1143000"/>
            <a:ext cx="3003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6DE3-6E49-7F46-9ACE-F5D2D38FF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421660"/>
            <a:ext cx="7189470" cy="3024293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4562581"/>
            <a:ext cx="6343650" cy="2097299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462492"/>
            <a:ext cx="1823799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462492"/>
            <a:ext cx="5365671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2165670"/>
            <a:ext cx="7295198" cy="3613467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5813322"/>
            <a:ext cx="7295198" cy="1900237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/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2312458"/>
            <a:ext cx="3594735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2312458"/>
            <a:ext cx="3594735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62494"/>
            <a:ext cx="7295198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2129473"/>
            <a:ext cx="3578215" cy="1043622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3173095"/>
            <a:ext cx="3578215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2129473"/>
            <a:ext cx="3595837" cy="1043622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3173095"/>
            <a:ext cx="359583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579120"/>
            <a:ext cx="2727990" cy="20269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1250740"/>
            <a:ext cx="4281964" cy="6173258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2606040"/>
            <a:ext cx="2727990" cy="4828011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579120"/>
            <a:ext cx="2727990" cy="20269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1250740"/>
            <a:ext cx="4281964" cy="6173258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2606040"/>
            <a:ext cx="2727990" cy="4828011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462494"/>
            <a:ext cx="7295198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2312458"/>
            <a:ext cx="7295198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8051378"/>
            <a:ext cx="19030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B17C-64C5-814C-8D68-9570E398B727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8051378"/>
            <a:ext cx="2854643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8051378"/>
            <a:ext cx="19030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D6D78-2C1B-0947-9A48-062B37018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00" b="24634"/>
          <a:stretch/>
        </p:blipFill>
        <p:spPr>
          <a:xfrm>
            <a:off x="424877" y="5742863"/>
            <a:ext cx="6197600" cy="592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9D6D90-F8ED-6949-BF5E-0B11DB407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88"/>
          <a:stretch/>
        </p:blipFill>
        <p:spPr>
          <a:xfrm>
            <a:off x="424877" y="8140343"/>
            <a:ext cx="6197600" cy="5330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4B4B86-969F-4644-B0E7-83CAAE7C8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94" b="49894"/>
          <a:stretch/>
        </p:blipFill>
        <p:spPr>
          <a:xfrm>
            <a:off x="424877" y="3625525"/>
            <a:ext cx="6197600" cy="5757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130602-4CFB-B54E-876A-6DB2E669B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59"/>
          <a:stretch/>
        </p:blipFill>
        <p:spPr>
          <a:xfrm>
            <a:off x="424877" y="1567510"/>
            <a:ext cx="6197600" cy="533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A3C45-FF1E-6C41-BDD5-26BD1BF032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07" t="2415" r="407" b="58744"/>
          <a:stretch/>
        </p:blipFill>
        <p:spPr>
          <a:xfrm>
            <a:off x="7077074" y="1635993"/>
            <a:ext cx="1381126" cy="2663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615605-7982-8B49-A32A-9B495CD174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361" r="18300"/>
          <a:stretch/>
        </p:blipFill>
        <p:spPr>
          <a:xfrm>
            <a:off x="-29720" y="6324499"/>
            <a:ext cx="7180111" cy="1904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635B90-F672-8B45-A5AB-BEAD28F6D6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568" b="75829"/>
          <a:stretch/>
        </p:blipFill>
        <p:spPr>
          <a:xfrm>
            <a:off x="-29720" y="41411"/>
            <a:ext cx="7068701" cy="1665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C284A5-F86B-7B47-970C-5E3F57FB5B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77" r="18169" b="51245"/>
          <a:stretch/>
        </p:blipFill>
        <p:spPr>
          <a:xfrm>
            <a:off x="-27680" y="2058090"/>
            <a:ext cx="7191656" cy="172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67E26C-4598-0C4D-8E8B-1AF4987DA6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122" r="18329" b="27545"/>
          <a:stretch/>
        </p:blipFill>
        <p:spPr>
          <a:xfrm>
            <a:off x="-29720" y="4237198"/>
            <a:ext cx="71775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2021-08-15T18:54:17Z</dcterms:created>
  <dcterms:modified xsi:type="dcterms:W3CDTF">2021-08-18T16:44:47Z</dcterms:modified>
</cp:coreProperties>
</file>