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0287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46836"/>
            <a:ext cx="874395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322446"/>
            <a:ext cx="771525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38150"/>
            <a:ext cx="221813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38150"/>
            <a:ext cx="65258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051688"/>
            <a:ext cx="8872538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507358"/>
            <a:ext cx="8872538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38152"/>
            <a:ext cx="887253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17396"/>
            <a:ext cx="4351883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06090"/>
            <a:ext cx="435188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17396"/>
            <a:ext cx="4373315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06090"/>
            <a:ext cx="437331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184912"/>
            <a:ext cx="5207794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184912"/>
            <a:ext cx="5207794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38152"/>
            <a:ext cx="887253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190750"/>
            <a:ext cx="887253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627622"/>
            <a:ext cx="34718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B8342-C3F3-5A43-BF13-FD185806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8241"/>
            <a:ext cx="10287000" cy="12413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03" t="21512" r="35143" b="73581"/>
          <a:stretch/>
        </p:blipFill>
        <p:spPr>
          <a:xfrm>
            <a:off x="9110915" y="7995686"/>
            <a:ext cx="1176085" cy="20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6E2A9-4F99-FE48-8039-B2F1C9AB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87000" cy="70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10</cp:revision>
  <dcterms:created xsi:type="dcterms:W3CDTF">2021-08-13T19:35:33Z</dcterms:created>
  <dcterms:modified xsi:type="dcterms:W3CDTF">2021-09-15T22:53:34Z</dcterms:modified>
</cp:coreProperties>
</file>