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E3"/>
    <a:srgbClr val="FF8C3A"/>
    <a:srgbClr val="477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 snapToObjects="1">
      <p:cViewPr varScale="1">
        <p:scale>
          <a:sx n="90" d="100"/>
          <a:sy n="90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22363"/>
            <a:ext cx="89382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5227" y="365125"/>
            <a:ext cx="226742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948" y="365125"/>
            <a:ext cx="667083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5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71" y="1709740"/>
            <a:ext cx="906970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71" y="4589465"/>
            <a:ext cx="90697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948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3523" y="1825625"/>
            <a:ext cx="446913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365127"/>
            <a:ext cx="906970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318" y="1681163"/>
            <a:ext cx="44485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318" y="2505075"/>
            <a:ext cx="44485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3523" y="1681163"/>
            <a:ext cx="44705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3523" y="2505075"/>
            <a:ext cx="44705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99" y="987427"/>
            <a:ext cx="53235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17" y="457200"/>
            <a:ext cx="33915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0499" y="987427"/>
            <a:ext cx="53235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317" y="2057400"/>
            <a:ext cx="33915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948" y="365127"/>
            <a:ext cx="90697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1825625"/>
            <a:ext cx="9069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948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089A-CE66-D448-AD50-33953C9886B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3293" y="6356352"/>
            <a:ext cx="3549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6643" y="6356352"/>
            <a:ext cx="2366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B8BC2-082F-AF44-AA52-4350A88A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1" y="0"/>
            <a:ext cx="104528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20077-3485-5149-826B-5F0F567814AC}"/>
              </a:ext>
            </a:extLst>
          </p:cNvPr>
          <p:cNvSpPr txBox="1"/>
          <p:nvPr/>
        </p:nvSpPr>
        <p:spPr>
          <a:xfrm>
            <a:off x="1648680" y="4872037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nonsynonymous:</a:t>
            </a:r>
            <a:br>
              <a:rPr lang="en-US" sz="14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 mutations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4F89-C824-5D42-BD39-689159357127}"/>
              </a:ext>
            </a:extLst>
          </p:cNvPr>
          <p:cNvSpPr txBox="1"/>
          <p:nvPr/>
        </p:nvSpPr>
        <p:spPr>
          <a:xfrm>
            <a:off x="6026478" y="309565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 nonsynonymous:</a:t>
            </a:r>
            <a:br>
              <a:rPr lang="en-US" sz="14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mutations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21C4-99DB-5B42-B6CC-A919270D29A4}"/>
              </a:ext>
            </a:extLst>
          </p:cNvPr>
          <p:cNvSpPr txBox="1"/>
          <p:nvPr/>
        </p:nvSpPr>
        <p:spPr>
          <a:xfrm>
            <a:off x="8833395" y="309565"/>
            <a:ext cx="150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synonymous:</a:t>
            </a:r>
            <a:br>
              <a:rPr lang="en-US" sz="14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 mutations</a:t>
            </a:r>
          </a:p>
        </p:txBody>
      </p:sp>
    </p:spTree>
    <p:extLst>
      <p:ext uri="{BB962C8B-B14F-4D97-AF65-F5344CB8AC3E}">
        <p14:creationId xmlns:p14="http://schemas.microsoft.com/office/powerpoint/2010/main" val="379745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2021-07-20T23:48:44Z</dcterms:created>
  <dcterms:modified xsi:type="dcterms:W3CDTF">2021-07-20T23:53:38Z</dcterms:modified>
</cp:coreProperties>
</file>