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</p:sldIdLst>
  <p:sldSz cx="7315200" cy="82296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3"/>
    <p:restoredTop sz="94614"/>
  </p:normalViewPr>
  <p:slideViewPr>
    <p:cSldViewPr snapToGrid="0" snapToObjects="1">
      <p:cViewPr varScale="1">
        <p:scale>
          <a:sx n="75" d="100"/>
          <a:sy n="75" d="100"/>
        </p:scale>
        <p:origin x="2392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640" y="1346836"/>
            <a:ext cx="6217920" cy="2865120"/>
          </a:xfrm>
        </p:spPr>
        <p:txBody>
          <a:bodyPr anchor="b"/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322446"/>
            <a:ext cx="5486400" cy="1986914"/>
          </a:xfrm>
        </p:spPr>
        <p:txBody>
          <a:bodyPr/>
          <a:lstStyle>
            <a:lvl1pPr marL="0" indent="0" algn="ctr">
              <a:buNone/>
              <a:defRPr sz="1920"/>
            </a:lvl1pPr>
            <a:lvl2pPr marL="365760" indent="0" algn="ctr">
              <a:buNone/>
              <a:defRPr sz="1600"/>
            </a:lvl2pPr>
            <a:lvl3pPr marL="731520" indent="0" algn="ctr">
              <a:buNone/>
              <a:defRPr sz="1440"/>
            </a:lvl3pPr>
            <a:lvl4pPr marL="1097280" indent="0" algn="ctr">
              <a:buNone/>
              <a:defRPr sz="1280"/>
            </a:lvl4pPr>
            <a:lvl5pPr marL="1463040" indent="0" algn="ctr">
              <a:buNone/>
              <a:defRPr sz="1280"/>
            </a:lvl5pPr>
            <a:lvl6pPr marL="1828800" indent="0" algn="ctr">
              <a:buNone/>
              <a:defRPr sz="1280"/>
            </a:lvl6pPr>
            <a:lvl7pPr marL="2194560" indent="0" algn="ctr">
              <a:buNone/>
              <a:defRPr sz="1280"/>
            </a:lvl7pPr>
            <a:lvl8pPr marL="2560320" indent="0" algn="ctr">
              <a:buNone/>
              <a:defRPr sz="1280"/>
            </a:lvl8pPr>
            <a:lvl9pPr marL="2926080" indent="0" algn="ctr">
              <a:buNone/>
              <a:defRPr sz="12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914AD-3479-4945-B899-F80395BF891C}" type="datetimeFigureOut">
              <a:rPr lang="en-US" smtClean="0"/>
              <a:t>7/21/21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9F8F8-F06D-F946-850E-207438C67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039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914AD-3479-4945-B899-F80395BF891C}" type="datetimeFigureOut">
              <a:rPr lang="en-US" smtClean="0"/>
              <a:t>7/21/21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9F8F8-F06D-F946-850E-207438C67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872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234940" y="438150"/>
            <a:ext cx="1577340" cy="697420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438150"/>
            <a:ext cx="4640580" cy="6974206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914AD-3479-4945-B899-F80395BF891C}" type="datetimeFigureOut">
              <a:rPr lang="en-US" smtClean="0"/>
              <a:t>7/21/21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9F8F8-F06D-F946-850E-207438C67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655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914AD-3479-4945-B899-F80395BF891C}" type="datetimeFigureOut">
              <a:rPr lang="en-US" smtClean="0"/>
              <a:t>7/21/21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9F8F8-F06D-F946-850E-207438C67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412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110" y="2051688"/>
            <a:ext cx="6309360" cy="3423284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9110" y="5507358"/>
            <a:ext cx="6309360" cy="1800224"/>
          </a:xfrm>
        </p:spPr>
        <p:txBody>
          <a:bodyPr/>
          <a:lstStyle>
            <a:lvl1pPr marL="0" indent="0">
              <a:buNone/>
              <a:defRPr sz="1920">
                <a:solidFill>
                  <a:schemeClr val="tx1"/>
                </a:solidFill>
              </a:defRPr>
            </a:lvl1pPr>
            <a:lvl2pPr marL="3657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73152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3pPr>
            <a:lvl4pPr marL="10972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4pPr>
            <a:lvl5pPr marL="146304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5pPr>
            <a:lvl6pPr marL="182880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6pPr>
            <a:lvl7pPr marL="219456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7pPr>
            <a:lvl8pPr marL="256032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8pPr>
            <a:lvl9pPr marL="29260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914AD-3479-4945-B899-F80395BF891C}" type="datetimeFigureOut">
              <a:rPr lang="en-US" smtClean="0"/>
              <a:t>7/21/21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9F8F8-F06D-F946-850E-207438C67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976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2190750"/>
            <a:ext cx="3108960" cy="522160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03320" y="2190750"/>
            <a:ext cx="3108960" cy="522160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914AD-3479-4945-B899-F80395BF891C}" type="datetimeFigureOut">
              <a:rPr lang="en-US" smtClean="0"/>
              <a:t>7/21/21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9F8F8-F06D-F946-850E-207438C67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185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438152"/>
            <a:ext cx="6309360" cy="15906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874" y="2017396"/>
            <a:ext cx="3094672" cy="988694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874" y="3006090"/>
            <a:ext cx="3094672" cy="442150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03320" y="2017396"/>
            <a:ext cx="3109913" cy="988694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03320" y="3006090"/>
            <a:ext cx="3109913" cy="442150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914AD-3479-4945-B899-F80395BF891C}" type="datetimeFigureOut">
              <a:rPr lang="en-US" smtClean="0"/>
              <a:t>7/21/21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9F8F8-F06D-F946-850E-207438C67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880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914AD-3479-4945-B899-F80395BF891C}" type="datetimeFigureOut">
              <a:rPr lang="en-US" smtClean="0"/>
              <a:t>7/21/21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9F8F8-F06D-F946-850E-207438C67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395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914AD-3479-4945-B899-F80395BF891C}" type="datetimeFigureOut">
              <a:rPr lang="en-US" smtClean="0"/>
              <a:t>7/21/21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9F8F8-F06D-F946-850E-207438C67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884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548640"/>
            <a:ext cx="2359342" cy="192024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9913" y="1184912"/>
            <a:ext cx="3703320" cy="5848350"/>
          </a:xfrm>
        </p:spPr>
        <p:txBody>
          <a:bodyPr/>
          <a:lstStyle>
            <a:lvl1pPr>
              <a:defRPr sz="2560"/>
            </a:lvl1pPr>
            <a:lvl2pPr>
              <a:defRPr sz="2240"/>
            </a:lvl2pPr>
            <a:lvl3pPr>
              <a:defRPr sz="192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2468880"/>
            <a:ext cx="2359342" cy="4573906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914AD-3479-4945-B899-F80395BF891C}" type="datetimeFigureOut">
              <a:rPr lang="en-US" smtClean="0"/>
              <a:t>7/21/21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9F8F8-F06D-F946-850E-207438C67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008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548640"/>
            <a:ext cx="2359342" cy="192024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109913" y="1184912"/>
            <a:ext cx="3703320" cy="5848350"/>
          </a:xfrm>
        </p:spPr>
        <p:txBody>
          <a:bodyPr anchor="t"/>
          <a:lstStyle>
            <a:lvl1pPr marL="0" indent="0">
              <a:buNone/>
              <a:defRPr sz="2560"/>
            </a:lvl1pPr>
            <a:lvl2pPr marL="365760" indent="0">
              <a:buNone/>
              <a:defRPr sz="2240"/>
            </a:lvl2pPr>
            <a:lvl3pPr marL="731520" indent="0">
              <a:buNone/>
              <a:defRPr sz="1920"/>
            </a:lvl3pPr>
            <a:lvl4pPr marL="1097280" indent="0">
              <a:buNone/>
              <a:defRPr sz="1600"/>
            </a:lvl4pPr>
            <a:lvl5pPr marL="1463040" indent="0">
              <a:buNone/>
              <a:defRPr sz="1600"/>
            </a:lvl5pPr>
            <a:lvl6pPr marL="1828800" indent="0">
              <a:buNone/>
              <a:defRPr sz="1600"/>
            </a:lvl6pPr>
            <a:lvl7pPr marL="2194560" indent="0">
              <a:buNone/>
              <a:defRPr sz="1600"/>
            </a:lvl7pPr>
            <a:lvl8pPr marL="2560320" indent="0">
              <a:buNone/>
              <a:defRPr sz="1600"/>
            </a:lvl8pPr>
            <a:lvl9pPr marL="292608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2468880"/>
            <a:ext cx="2359342" cy="4573906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914AD-3479-4945-B899-F80395BF891C}" type="datetimeFigureOut">
              <a:rPr lang="en-US" smtClean="0"/>
              <a:t>7/21/21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9F8F8-F06D-F946-850E-207438C67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336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438152"/>
            <a:ext cx="6309360" cy="1590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2190750"/>
            <a:ext cx="6309360" cy="5221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7627622"/>
            <a:ext cx="164592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8914AD-3479-4945-B899-F80395BF891C}" type="datetimeFigureOut">
              <a:rPr lang="en-US" smtClean="0"/>
              <a:t>7/21/21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23160" y="7627622"/>
            <a:ext cx="246888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66360" y="7627622"/>
            <a:ext cx="164592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79F8F8-F06D-F946-850E-207438C67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566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731520" rtl="0" eaLnBrk="1" latinLnBrk="0" hangingPunct="1">
        <a:lnSpc>
          <a:spcPct val="90000"/>
        </a:lnSpc>
        <a:spcBef>
          <a:spcPct val="0"/>
        </a:spcBef>
        <a:buNone/>
        <a:defRPr sz="35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73152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24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5603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29260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6AFAE54-7ED0-6C46-94CE-FBA8B818BC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4084391"/>
            <a:ext cx="7279341" cy="41790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C8ECAAD-39D8-3B4A-A21A-15929C3C86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"/>
            <a:ext cx="7279341" cy="417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7362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kistlerk</dc:creator>
  <cp:lastModifiedBy>kistlerk</cp:lastModifiedBy>
  <cp:revision>1</cp:revision>
  <dcterms:created xsi:type="dcterms:W3CDTF">2021-07-21T20:41:39Z</dcterms:created>
  <dcterms:modified xsi:type="dcterms:W3CDTF">2021-07-21T20:43:58Z</dcterms:modified>
</cp:coreProperties>
</file>