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9828-D5E3-F94A-8FD0-502DCA9B4680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5678FC-652F-F648-8994-7A0AB4F1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0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8014D-55BD-5442-887B-7CA8897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0"/>
            <a:ext cx="52578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2021-07-23T22:43:42Z</dcterms:created>
  <dcterms:modified xsi:type="dcterms:W3CDTF">2021-07-23T23:04:39Z</dcterms:modified>
</cp:coreProperties>
</file>