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Brito De Oliveira" initials="RBDO" lastIdx="1" clrIdx="0">
    <p:extLst>
      <p:ext uri="{19B8F6BF-5375-455C-9EA6-DF929625EA0E}">
        <p15:presenceInfo xmlns:p15="http://schemas.microsoft.com/office/powerpoint/2012/main" userId="S::00001103699970SP@aluno.educacao.sp.gov.br::6a9a0300-4b2a-4251-984e-bda9910b64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C5B77-24F0-4694-A5B2-21304B862D1D}" v="9" dt="2024-05-22T15:00:13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1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3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AE1D26-755F-41DE-BAF2-050212152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355" y="2495336"/>
            <a:ext cx="3741980" cy="1659216"/>
          </a:xfrm>
        </p:spPr>
        <p:txBody>
          <a:bodyPr anchor="b">
            <a:normAutofit fontScale="90000"/>
          </a:bodyPr>
          <a:lstStyle/>
          <a:p>
            <a:r>
              <a:rPr lang="pt-BR" sz="4000" dirty="0"/>
              <a:t>Redes e Versionamento de Código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8C230-8086-44DB-8402-31EA7FE3C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4206" y="334926"/>
            <a:ext cx="4069484" cy="1734023"/>
          </a:xfrm>
        </p:spPr>
        <p:txBody>
          <a:bodyPr anchor="ctr">
            <a:normAutofit/>
          </a:bodyPr>
          <a:lstStyle/>
          <a:p>
            <a:r>
              <a:rPr lang="pt-BR" dirty="0">
                <a:latin typeface="+mj-lt"/>
              </a:rPr>
              <a:t>Grupo: Júlio, Miguel, Raul, Ryan e Wesley 2°B</a:t>
            </a:r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94AC8111-1E42-5745-895D-34B27DB60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1" r="618"/>
          <a:stretch/>
        </p:blipFill>
        <p:spPr>
          <a:xfrm>
            <a:off x="20" y="10"/>
            <a:ext cx="6430829" cy="685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8F2B75-07E1-4485-B028-7ED4B976E1EC}"/>
              </a:ext>
            </a:extLst>
          </p:cNvPr>
          <p:cNvSpPr txBox="1"/>
          <p:nvPr/>
        </p:nvSpPr>
        <p:spPr>
          <a:xfrm>
            <a:off x="6718784" y="4830981"/>
            <a:ext cx="382112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EE EXÉRCITO BRASLEIRO</a:t>
            </a:r>
          </a:p>
          <a:p>
            <a:r>
              <a:rPr lang="pt-BR" sz="2000" spc="3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4222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43308-1AAC-44A4-85AB-C1AA2E33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59" y="253300"/>
            <a:ext cx="8840344" cy="900773"/>
          </a:xfrm>
        </p:spPr>
        <p:txBody>
          <a:bodyPr>
            <a:normAutofit fontScale="90000"/>
          </a:bodyPr>
          <a:lstStyle/>
          <a:p>
            <a:r>
              <a:rPr lang="pt-BR" dirty="0"/>
              <a:t>REDES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E8E2B-6140-4180-8925-BFD8D741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10" y="1270218"/>
            <a:ext cx="10379489" cy="487008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Na matéria de redes, estudamos e aprendemos como é a prática do trabalho em equipe. Assim, respeitando os limites e os espaços de cada um. Ao início de tudo, começamos com criações de nossos próprios “aplicativos”, verificando as ideias centrais e o funcionamento principal desses apps. Na segunda aula, estudamos as topologias em questões, a funcionalidade de cada uma. Logo após, criando “mapas mentais” correlacionados  com os temas exigidos...</a:t>
            </a:r>
          </a:p>
          <a:p>
            <a:r>
              <a:rPr lang="pt-BR" dirty="0">
                <a:solidFill>
                  <a:schemeClr val="tx1"/>
                </a:solidFill>
              </a:rPr>
              <a:t>Em uma aula seguinte, nos juntamos em grupos para verificar equipamentos necessários para a criação de um escritório, citando equipamentos, marcas, </a:t>
            </a:r>
            <a:r>
              <a:rPr lang="pt-BR" dirty="0" err="1">
                <a:solidFill>
                  <a:schemeClr val="tx1"/>
                </a:solidFill>
              </a:rPr>
              <a:t>preços,etc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80AB06-47A0-4B83-89F4-BC874CED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22/05/2024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92CE5-61D4-478A-9381-0A0E6FA8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 flipH="1">
            <a:off x="14025565" y="4471987"/>
            <a:ext cx="180975" cy="323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DDA19-E874-4E34-A144-FFA0FA91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0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9C78F-2635-4854-8306-A789E7DB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073427"/>
            <a:ext cx="11287125" cy="966086"/>
          </a:xfrm>
        </p:spPr>
        <p:txBody>
          <a:bodyPr>
            <a:normAutofit fontScale="90000"/>
          </a:bodyPr>
          <a:lstStyle/>
          <a:p>
            <a:r>
              <a:rPr lang="pt-BR" dirty="0"/>
              <a:t>VERSIONAMENTO DE CÓDIGOS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790070-E5CE-4375-ACEE-0CD63287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575" y="1958867"/>
            <a:ext cx="10048875" cy="4114802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Na matéria, aprendemos o quão necessário e importante é o versionamento em nossas vidas. Sua necessidade em si!</a:t>
            </a:r>
          </a:p>
          <a:p>
            <a:r>
              <a:rPr lang="pt-BR" dirty="0">
                <a:solidFill>
                  <a:schemeClr val="tx1"/>
                </a:solidFill>
              </a:rPr>
              <a:t>Ao início, aprendemos a trabalhar as variações do projeto em grupo, na criação/construção de uma casa. Em diversas aulas, nos foi solicitado a criação de aplicativos e atribuições de versões recentes, para os apps. Tivemos interações e contatos com equipamentos da área(alicate, cabeamentos, e suas funções).</a:t>
            </a:r>
          </a:p>
          <a:p>
            <a:r>
              <a:rPr lang="pt-BR" dirty="0">
                <a:solidFill>
                  <a:schemeClr val="tx1"/>
                </a:solidFill>
              </a:rPr>
              <a:t>Estudamos e fizemos breves resumos sobre: </a:t>
            </a:r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e </a:t>
            </a:r>
            <a:r>
              <a:rPr lang="pt-BR" dirty="0" err="1">
                <a:solidFill>
                  <a:schemeClr val="tx1"/>
                </a:solidFill>
              </a:rPr>
              <a:t>Commits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último trabalho solicitado, foi  distribuição de “repositórios” e </a:t>
            </a:r>
            <a:r>
              <a:rPr lang="pt-BR" dirty="0" err="1">
                <a:solidFill>
                  <a:schemeClr val="tx1"/>
                </a:solidFill>
              </a:rPr>
              <a:t>Branches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276278-45AB-47CC-B055-740B4F07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22/05/2024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D95D29-8C58-4A9F-9638-8156DBFC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4935A-5C55-4BA5-A6FE-E3F9B32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ítulo 1">
            <a:extLst>
              <a:ext uri="{FF2B5EF4-FFF2-40B4-BE49-F238E27FC236}">
                <a16:creationId xmlns:a16="http://schemas.microsoft.com/office/drawing/2014/main" id="{C6D07A50-2138-44F0-92BF-EB2B0A7D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729988"/>
          </a:xfrm>
        </p:spPr>
        <p:txBody>
          <a:bodyPr anchor="ctr">
            <a:normAutofit/>
          </a:bodyPr>
          <a:lstStyle/>
          <a:p>
            <a:r>
              <a:rPr lang="pt-BR" dirty="0"/>
              <a:t>TOPOLOGIAS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D9BF53F-2D3B-7585-DEC8-CB064B46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3375210" cy="376770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A Topologia de rede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representa o tráfego entre entidades como linhas, como o tráfego entre instâncias da VM</a:t>
            </a:r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. Ela conecta entidades se, pelo menos, um lado da conexão estiver enviando tráfego.</a:t>
            </a:r>
            <a:endParaRPr lang="en-US" dirty="0"/>
          </a:p>
        </p:txBody>
      </p:sp>
      <p:pic>
        <p:nvPicPr>
          <p:cNvPr id="1026" name="Picture 2" descr="Topologia de rede: o que é, tipos e qual é melhor - Anlix">
            <a:extLst>
              <a:ext uri="{FF2B5EF4-FFF2-40B4-BE49-F238E27FC236}">
                <a16:creationId xmlns:a16="http://schemas.microsoft.com/office/drawing/2014/main" id="{311FA3F9-4344-4996-8F8D-6D253CC74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r="1" b="1"/>
          <a:stretch/>
        </p:blipFill>
        <p:spPr bwMode="auto">
          <a:xfrm>
            <a:off x="5159192" y="1972455"/>
            <a:ext cx="5116616" cy="350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C9AE0-1D13-4B13-824E-AA6A2640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377869"/>
            <a:ext cx="0" cy="46695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464CEA-7C3D-444D-8A0C-D00C4F46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829861" y="8524239"/>
            <a:ext cx="2952939" cy="81280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EFDCBB1-1193-47DF-828E-71B1123D6F14}"/>
              </a:ext>
            </a:extLst>
          </p:cNvPr>
          <p:cNvSpPr txBox="1"/>
          <p:nvPr/>
        </p:nvSpPr>
        <p:spPr>
          <a:xfrm>
            <a:off x="3799231" y="3837009"/>
            <a:ext cx="739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500725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4B34DD8825EE46B42D2DA92D282640" ma:contentTypeVersion="5" ma:contentTypeDescription="Crie um novo documento." ma:contentTypeScope="" ma:versionID="f850f99544e2fd6a75c0ff93cbb694dd">
  <xsd:schema xmlns:xsd="http://www.w3.org/2001/XMLSchema" xmlns:xs="http://www.w3.org/2001/XMLSchema" xmlns:p="http://schemas.microsoft.com/office/2006/metadata/properties" xmlns:ns3="8ce4ff24-8dc4-446b-aa82-8a9595ef8551" targetNamespace="http://schemas.microsoft.com/office/2006/metadata/properties" ma:root="true" ma:fieldsID="8a642da11c399745ebc153f5f4be462a" ns3:_="">
    <xsd:import namespace="8ce4ff24-8dc4-446b-aa82-8a9595ef855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4ff24-8dc4-446b-aa82-8a9595ef855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45970B-CEEB-47AE-8254-C6CDEA96E1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e4ff24-8dc4-446b-aa82-8a9595ef85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DCA42-F7E8-43F7-BC0A-460225FE7A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24003C-C811-4F07-99B0-3FE9E21BEEB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ce4ff24-8dc4-446b-aa82-8a9595ef855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</Template>
  <TotalTime>0</TotalTime>
  <Words>285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Elephant</vt:lpstr>
      <vt:lpstr>Google Sans</vt:lpstr>
      <vt:lpstr>Univers Condensed</vt:lpstr>
      <vt:lpstr>MemoVTI</vt:lpstr>
      <vt:lpstr>Redes e Versionamento de Código </vt:lpstr>
      <vt:lpstr>REDES</vt:lpstr>
      <vt:lpstr>VERSIONAMENTO DE CÓDIGOS</vt:lpstr>
      <vt:lpstr>TOPOLOGIAS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e Versionamento de Código </dc:title>
  <dc:creator>Ryan Brito De Oliveira</dc:creator>
  <cp:lastModifiedBy>Ryan Brito De Oliveira</cp:lastModifiedBy>
  <cp:revision>1</cp:revision>
  <dcterms:created xsi:type="dcterms:W3CDTF">2024-05-22T15:21:19Z</dcterms:created>
  <dcterms:modified xsi:type="dcterms:W3CDTF">2024-05-22T15:21:32Z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0x010100554B34DD8825EE46B42D2DA92D282640</vt:lpwstr>
  </property>
</Properties>
</file>