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entalHealthcareProfessionalShortage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FCAC97-7892-412C-B984-E7DFBB3C22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Mental Healthcare Professional Shortages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E77A79-91E7-4E63-B1E1-9F8510991DD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8/29/2021 4:50:34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BD11253-4C12-4D42-94BA-0686B1249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C1F3460E-4FE2-4172-9240-55A4FA3B7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C2C35B97-016C-44C3-8756-AA05E6E4DE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2021-08-29T04:50:41Z</dcterms:created>
  <dcterms:modified xsi:type="dcterms:W3CDTF">2021-08-29T04:50:41Z</dcterms:modified>
</cp:coreProperties>
</file>