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1"/>
  </p:notesMasterIdLst>
  <p:sldIdLst>
    <p:sldId id="486" r:id="rId2"/>
    <p:sldId id="480" r:id="rId3"/>
    <p:sldId id="487" r:id="rId4"/>
    <p:sldId id="488" r:id="rId5"/>
    <p:sldId id="489" r:id="rId6"/>
    <p:sldId id="490" r:id="rId7"/>
    <p:sldId id="493" r:id="rId8"/>
    <p:sldId id="494" r:id="rId9"/>
    <p:sldId id="478" r:id="rId10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5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515151"/>
    <a:srgbClr val="00ACC8"/>
    <a:srgbClr val="42424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9FF89-C229-4F1D-A2D4-F5635283DDCB}" v="22" dt="2025-05-09T07:15:47.221"/>
    <p1510:client id="{96517EDC-909A-47C6-BA7C-460B0BD76F26}" v="21" dt="2025-05-08T14:31:15.37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69" autoAdjust="0"/>
    <p:restoredTop sz="94799"/>
  </p:normalViewPr>
  <p:slideViewPr>
    <p:cSldViewPr snapToGrid="0" snapToObjects="1" showGuides="1">
      <p:cViewPr>
        <p:scale>
          <a:sx n="110" d="100"/>
          <a:sy n="110" d="100"/>
        </p:scale>
        <p:origin x="197" y="275"/>
      </p:cViewPr>
      <p:guideLst>
        <p:guide orient="horz" pos="2143"/>
        <p:guide pos="52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ner Sederholm" userId="51917b5f8dd97eeb" providerId="LiveId" clId="{96517EDC-909A-47C6-BA7C-460B0BD76F26}"/>
    <pc:docChg chg="undo redo custSel addSld modSld">
      <pc:chgData name="Verner Sederholm" userId="51917b5f8dd97eeb" providerId="LiveId" clId="{96517EDC-909A-47C6-BA7C-460B0BD76F26}" dt="2025-05-08T14:58:01.981" v="1585" actId="1076"/>
      <pc:docMkLst>
        <pc:docMk/>
      </pc:docMkLst>
      <pc:sldChg chg="addSp delSp modSp mod">
        <pc:chgData name="Verner Sederholm" userId="51917b5f8dd97eeb" providerId="LiveId" clId="{96517EDC-909A-47C6-BA7C-460B0BD76F26}" dt="2025-05-08T14:40:23.078" v="1333" actId="20577"/>
        <pc:sldMkLst>
          <pc:docMk/>
          <pc:sldMk cId="737839930" sldId="480"/>
        </pc:sldMkLst>
        <pc:spChg chg="add mod">
          <ac:chgData name="Verner Sederholm" userId="51917b5f8dd97eeb" providerId="LiveId" clId="{96517EDC-909A-47C6-BA7C-460B0BD76F26}" dt="2025-05-08T14:07:26.936" v="216"/>
          <ac:spMkLst>
            <pc:docMk/>
            <pc:sldMk cId="737839930" sldId="480"/>
            <ac:spMk id="4" creationId="{551E973A-F748-E18C-A307-BEF8E3411C5F}"/>
          </ac:spMkLst>
        </pc:spChg>
        <pc:spChg chg="mod">
          <ac:chgData name="Verner Sederholm" userId="51917b5f8dd97eeb" providerId="LiveId" clId="{96517EDC-909A-47C6-BA7C-460B0BD76F26}" dt="2025-05-08T14:05:36.699" v="120" actId="1076"/>
          <ac:spMkLst>
            <pc:docMk/>
            <pc:sldMk cId="737839930" sldId="480"/>
            <ac:spMk id="10" creationId="{1107DEDB-FB6F-4C4F-9B04-4C0B18002381}"/>
          </ac:spMkLst>
        </pc:spChg>
        <pc:spChg chg="mod">
          <ac:chgData name="Verner Sederholm" userId="51917b5f8dd97eeb" providerId="LiveId" clId="{96517EDC-909A-47C6-BA7C-460B0BD76F26}" dt="2025-05-08T14:35:33.413" v="1308" actId="20577"/>
          <ac:spMkLst>
            <pc:docMk/>
            <pc:sldMk cId="737839930" sldId="480"/>
            <ac:spMk id="11" creationId="{7ACCF345-A07B-48EF-B0B5-B238A093E6A2}"/>
          </ac:spMkLst>
        </pc:spChg>
        <pc:spChg chg="del">
          <ac:chgData name="Verner Sederholm" userId="51917b5f8dd97eeb" providerId="LiveId" clId="{96517EDC-909A-47C6-BA7C-460B0BD76F26}" dt="2025-05-08T14:05:34.406" v="119" actId="478"/>
          <ac:spMkLst>
            <pc:docMk/>
            <pc:sldMk cId="737839930" sldId="480"/>
            <ac:spMk id="12" creationId="{81E46945-9B81-4367-BADD-A33E2E7C6B98}"/>
          </ac:spMkLst>
        </pc:spChg>
        <pc:spChg chg="mod">
          <ac:chgData name="Verner Sederholm" userId="51917b5f8dd97eeb" providerId="LiveId" clId="{96517EDC-909A-47C6-BA7C-460B0BD76F26}" dt="2025-05-08T14:35:52.942" v="1312" actId="20577"/>
          <ac:spMkLst>
            <pc:docMk/>
            <pc:sldMk cId="737839930" sldId="480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06:39.697" v="165"/>
          <ac:spMkLst>
            <pc:docMk/>
            <pc:sldMk cId="737839930" sldId="480"/>
            <ac:spMk id="16" creationId="{A2DE280D-E8A2-4E8F-A285-AB27C979AAC9}"/>
          </ac:spMkLst>
        </pc:spChg>
        <pc:spChg chg="mod">
          <ac:chgData name="Verner Sederholm" userId="51917b5f8dd97eeb" providerId="LiveId" clId="{96517EDC-909A-47C6-BA7C-460B0BD76F26}" dt="2025-05-08T14:36:12.029" v="1322" actId="20577"/>
          <ac:spMkLst>
            <pc:docMk/>
            <pc:sldMk cId="737839930" sldId="480"/>
            <ac:spMk id="17" creationId="{758466CC-F847-463F-BC91-5CAC517F1880}"/>
          </ac:spMkLst>
        </pc:spChg>
        <pc:spChg chg="mod">
          <ac:chgData name="Verner Sederholm" userId="51917b5f8dd97eeb" providerId="LiveId" clId="{96517EDC-909A-47C6-BA7C-460B0BD76F26}" dt="2025-05-08T14:40:23.078" v="1333" actId="20577"/>
          <ac:spMkLst>
            <pc:docMk/>
            <pc:sldMk cId="737839930" sldId="480"/>
            <ac:spMk id="20" creationId="{3610B299-DE38-4A85-93EE-168C9E23B26C}"/>
          </ac:spMkLst>
        </pc:spChg>
        <pc:picChg chg="add mod">
          <ac:chgData name="Verner Sederholm" userId="51917b5f8dd97eeb" providerId="LiveId" clId="{96517EDC-909A-47C6-BA7C-460B0BD76F26}" dt="2025-05-08T14:07:17.451" v="211" actId="1076"/>
          <ac:picMkLst>
            <pc:docMk/>
            <pc:sldMk cId="737839930" sldId="480"/>
            <ac:picMk id="3" creationId="{230AB1D5-C0C1-EA01-9A2C-1806CFBC92C4}"/>
          </ac:picMkLst>
        </pc:picChg>
        <pc:picChg chg="del">
          <ac:chgData name="Verner Sederholm" userId="51917b5f8dd97eeb" providerId="LiveId" clId="{96517EDC-909A-47C6-BA7C-460B0BD76F26}" dt="2025-05-08T14:05:34.406" v="119" actId="478"/>
          <ac:picMkLst>
            <pc:docMk/>
            <pc:sldMk cId="737839930" sldId="480"/>
            <ac:picMk id="13" creationId="{5C882CAF-5315-49F4-8723-89AE71FD6973}"/>
          </ac:picMkLst>
        </pc:picChg>
      </pc:sldChg>
      <pc:sldChg chg="addSp delSp modSp mod">
        <pc:chgData name="Verner Sederholm" userId="51917b5f8dd97eeb" providerId="LiveId" clId="{96517EDC-909A-47C6-BA7C-460B0BD76F26}" dt="2025-05-08T13:58:30.668" v="33" actId="20577"/>
        <pc:sldMkLst>
          <pc:docMk/>
          <pc:sldMk cId="2334478646" sldId="486"/>
        </pc:sldMkLst>
        <pc:spChg chg="mod">
          <ac:chgData name="Verner Sederholm" userId="51917b5f8dd97eeb" providerId="LiveId" clId="{96517EDC-909A-47C6-BA7C-460B0BD76F26}" dt="2025-05-08T13:58:30.668" v="33" actId="20577"/>
          <ac:spMkLst>
            <pc:docMk/>
            <pc:sldMk cId="2334478646" sldId="486"/>
            <ac:spMk id="24" creationId="{B6104989-E35E-4303-B7E7-8422654E59C7}"/>
          </ac:spMkLst>
        </pc:spChg>
        <pc:picChg chg="add mod">
          <ac:chgData name="Verner Sederholm" userId="51917b5f8dd97eeb" providerId="LiveId" clId="{96517EDC-909A-47C6-BA7C-460B0BD76F26}" dt="2025-05-08T13:58:02.296" v="5" actId="1076"/>
          <ac:picMkLst>
            <pc:docMk/>
            <pc:sldMk cId="2334478646" sldId="486"/>
            <ac:picMk id="2" creationId="{F32F51A0-59C3-02DC-E2B9-F04C7A03A4F6}"/>
          </ac:picMkLst>
        </pc:picChg>
        <pc:picChg chg="del">
          <ac:chgData name="Verner Sederholm" userId="51917b5f8dd97eeb" providerId="LiveId" clId="{96517EDC-909A-47C6-BA7C-460B0BD76F26}" dt="2025-05-08T13:57:54.004" v="0" actId="478"/>
          <ac:picMkLst>
            <pc:docMk/>
            <pc:sldMk cId="2334478646" sldId="486"/>
            <ac:picMk id="1026" creationId="{F0BB3901-8151-9E4D-F395-89E6EE47444F}"/>
          </ac:picMkLst>
        </pc:picChg>
      </pc:sldChg>
      <pc:sldChg chg="addSp delSp modSp mod">
        <pc:chgData name="Verner Sederholm" userId="51917b5f8dd97eeb" providerId="LiveId" clId="{96517EDC-909A-47C6-BA7C-460B0BD76F26}" dt="2025-05-08T14:44:51.766" v="1395" actId="1076"/>
        <pc:sldMkLst>
          <pc:docMk/>
          <pc:sldMk cId="918464353" sldId="487"/>
        </pc:sldMkLst>
        <pc:spChg chg="mod">
          <ac:chgData name="Verner Sederholm" userId="51917b5f8dd97eeb" providerId="LiveId" clId="{96517EDC-909A-47C6-BA7C-460B0BD76F26}" dt="2025-05-08T14:31:15.376" v="1293"/>
          <ac:spMkLst>
            <pc:docMk/>
            <pc:sldMk cId="918464353" sldId="487"/>
            <ac:spMk id="3" creationId="{0848748C-88B2-AC20-838C-B14603D49DCA}"/>
          </ac:spMkLst>
        </pc:spChg>
        <pc:spChg chg="add del">
          <ac:chgData name="Verner Sederholm" userId="51917b5f8dd97eeb" providerId="LiveId" clId="{96517EDC-909A-47C6-BA7C-460B0BD76F26}" dt="2025-05-08T14:11:10.585" v="373" actId="22"/>
          <ac:spMkLst>
            <pc:docMk/>
            <pc:sldMk cId="918464353" sldId="487"/>
            <ac:spMk id="6" creationId="{959D708B-D460-67D9-2FE9-7796037560B9}"/>
          </ac:spMkLst>
        </pc:spChg>
        <pc:spChg chg="del">
          <ac:chgData name="Verner Sederholm" userId="51917b5f8dd97eeb" providerId="LiveId" clId="{96517EDC-909A-47C6-BA7C-460B0BD76F26}" dt="2025-05-08T14:08:18.574" v="254" actId="478"/>
          <ac:spMkLst>
            <pc:docMk/>
            <pc:sldMk cId="918464353" sldId="487"/>
            <ac:spMk id="10" creationId="{1107DEDB-FB6F-4C4F-9B04-4C0B18002381}"/>
          </ac:spMkLst>
        </pc:spChg>
        <pc:spChg chg="mod">
          <ac:chgData name="Verner Sederholm" userId="51917b5f8dd97eeb" providerId="LiveId" clId="{96517EDC-909A-47C6-BA7C-460B0BD76F26}" dt="2025-05-08T14:40:55.066" v="1345" actId="20577"/>
          <ac:spMkLst>
            <pc:docMk/>
            <pc:sldMk cId="918464353" sldId="487"/>
            <ac:spMk id="11" creationId="{7ACCF345-A07B-48EF-B0B5-B238A093E6A2}"/>
          </ac:spMkLst>
        </pc:spChg>
        <pc:spChg chg="del mod">
          <ac:chgData name="Verner Sederholm" userId="51917b5f8dd97eeb" providerId="LiveId" clId="{96517EDC-909A-47C6-BA7C-460B0BD76F26}" dt="2025-05-08T14:41:31.348" v="1351" actId="478"/>
          <ac:spMkLst>
            <pc:docMk/>
            <pc:sldMk cId="918464353" sldId="487"/>
            <ac:spMk id="12" creationId="{E040097E-6595-42D3-88C4-2171099A83E2}"/>
          </ac:spMkLst>
        </pc:spChg>
        <pc:spChg chg="mod">
          <ac:chgData name="Verner Sederholm" userId="51917b5f8dd97eeb" providerId="LiveId" clId="{96517EDC-909A-47C6-BA7C-460B0BD76F26}" dt="2025-05-08T14:41:10.046" v="1349" actId="20577"/>
          <ac:spMkLst>
            <pc:docMk/>
            <pc:sldMk cId="918464353" sldId="487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44:51.766" v="1395" actId="1076"/>
          <ac:spMkLst>
            <pc:docMk/>
            <pc:sldMk cId="918464353" sldId="487"/>
            <ac:spMk id="15" creationId="{BBFC16C4-643C-4BEC-AE28-C4C488856E23}"/>
          </ac:spMkLst>
        </pc:spChg>
        <pc:spChg chg="mod">
          <ac:chgData name="Verner Sederholm" userId="51917b5f8dd97eeb" providerId="LiveId" clId="{96517EDC-909A-47C6-BA7C-460B0BD76F26}" dt="2025-05-08T14:41:58.956" v="1367" actId="20577"/>
          <ac:spMkLst>
            <pc:docMk/>
            <pc:sldMk cId="918464353" sldId="487"/>
            <ac:spMk id="17" creationId="{758466CC-F847-463F-BC91-5CAC517F1880}"/>
          </ac:spMkLst>
        </pc:spChg>
        <pc:spChg chg="mod">
          <ac:chgData name="Verner Sederholm" userId="51917b5f8dd97eeb" providerId="LiveId" clId="{96517EDC-909A-47C6-BA7C-460B0BD76F26}" dt="2025-05-08T14:44:24.532" v="1391" actId="20577"/>
          <ac:spMkLst>
            <pc:docMk/>
            <pc:sldMk cId="918464353" sldId="487"/>
            <ac:spMk id="20" creationId="{3610B299-DE38-4A85-93EE-168C9E23B26C}"/>
          </ac:spMkLst>
        </pc:spChg>
        <pc:picChg chg="del">
          <ac:chgData name="Verner Sederholm" userId="51917b5f8dd97eeb" providerId="LiveId" clId="{96517EDC-909A-47C6-BA7C-460B0BD76F26}" dt="2025-05-08T14:08:18.574" v="254" actId="478"/>
          <ac:picMkLst>
            <pc:docMk/>
            <pc:sldMk cId="918464353" sldId="487"/>
            <ac:picMk id="2" creationId="{088F973E-903A-4F09-89D6-EDAC448C6C19}"/>
          </ac:picMkLst>
        </pc:picChg>
        <pc:picChg chg="del">
          <ac:chgData name="Verner Sederholm" userId="51917b5f8dd97eeb" providerId="LiveId" clId="{96517EDC-909A-47C6-BA7C-460B0BD76F26}" dt="2025-05-08T14:41:31.348" v="1351" actId="478"/>
          <ac:picMkLst>
            <pc:docMk/>
            <pc:sldMk cId="918464353" sldId="487"/>
            <ac:picMk id="13" creationId="{F975D9DE-D8CC-4B1A-A2B2-F2D49388B844}"/>
          </ac:picMkLst>
        </pc:picChg>
      </pc:sldChg>
      <pc:sldChg chg="delSp modSp mod">
        <pc:chgData name="Verner Sederholm" userId="51917b5f8dd97eeb" providerId="LiveId" clId="{96517EDC-909A-47C6-BA7C-460B0BD76F26}" dt="2025-05-08T14:47:16.918" v="1433" actId="20577"/>
        <pc:sldMkLst>
          <pc:docMk/>
          <pc:sldMk cId="196480000" sldId="488"/>
        </pc:sldMkLst>
        <pc:spChg chg="mod">
          <ac:chgData name="Verner Sederholm" userId="51917b5f8dd97eeb" providerId="LiveId" clId="{96517EDC-909A-47C6-BA7C-460B0BD76F26}" dt="2025-05-08T14:14:27.429" v="491"/>
          <ac:spMkLst>
            <pc:docMk/>
            <pc:sldMk cId="196480000" sldId="488"/>
            <ac:spMk id="10" creationId="{1107DEDB-FB6F-4C4F-9B04-4C0B18002381}"/>
          </ac:spMkLst>
        </pc:spChg>
        <pc:spChg chg="mod">
          <ac:chgData name="Verner Sederholm" userId="51917b5f8dd97eeb" providerId="LiveId" clId="{96517EDC-909A-47C6-BA7C-460B0BD76F26}" dt="2025-05-08T14:45:43.899" v="1407" actId="20577"/>
          <ac:spMkLst>
            <pc:docMk/>
            <pc:sldMk cId="196480000" sldId="488"/>
            <ac:spMk id="11" creationId="{7ACCF345-A07B-48EF-B0B5-B238A093E6A2}"/>
          </ac:spMkLst>
        </pc:spChg>
        <pc:spChg chg="mod">
          <ac:chgData name="Verner Sederholm" userId="51917b5f8dd97eeb" providerId="LiveId" clId="{96517EDC-909A-47C6-BA7C-460B0BD76F26}" dt="2025-05-08T14:31:03.106" v="1291"/>
          <ac:spMkLst>
            <pc:docMk/>
            <pc:sldMk cId="196480000" sldId="488"/>
            <ac:spMk id="13" creationId="{967D68E5-4A40-4CD7-A9B3-9F3BAF4BDBA7}"/>
          </ac:spMkLst>
        </pc:spChg>
        <pc:spChg chg="mod">
          <ac:chgData name="Verner Sederholm" userId="51917b5f8dd97eeb" providerId="LiveId" clId="{96517EDC-909A-47C6-BA7C-460B0BD76F26}" dt="2025-05-08T14:46:13.925" v="1417" actId="20577"/>
          <ac:spMkLst>
            <pc:docMk/>
            <pc:sldMk cId="196480000" sldId="488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16:01.904" v="590"/>
          <ac:spMkLst>
            <pc:docMk/>
            <pc:sldMk cId="196480000" sldId="488"/>
            <ac:spMk id="16" creationId="{A2DE280D-E8A2-4E8F-A285-AB27C979AAC9}"/>
          </ac:spMkLst>
        </pc:spChg>
        <pc:spChg chg="mod">
          <ac:chgData name="Verner Sederholm" userId="51917b5f8dd97eeb" providerId="LiveId" clId="{96517EDC-909A-47C6-BA7C-460B0BD76F26}" dt="2025-05-08T14:46:42.528" v="1423" actId="20577"/>
          <ac:spMkLst>
            <pc:docMk/>
            <pc:sldMk cId="196480000" sldId="488"/>
            <ac:spMk id="17" creationId="{758466CC-F847-463F-BC91-5CAC517F1880}"/>
          </ac:spMkLst>
        </pc:spChg>
        <pc:spChg chg="del">
          <ac:chgData name="Verner Sederholm" userId="51917b5f8dd97eeb" providerId="LiveId" clId="{96517EDC-909A-47C6-BA7C-460B0BD76F26}" dt="2025-05-08T14:16:31.099" v="620" actId="478"/>
          <ac:spMkLst>
            <pc:docMk/>
            <pc:sldMk cId="196480000" sldId="488"/>
            <ac:spMk id="19" creationId="{1ECDE70A-DA17-4ED0-9258-D3FC3ABB4E80}"/>
          </ac:spMkLst>
        </pc:spChg>
        <pc:spChg chg="mod">
          <ac:chgData name="Verner Sederholm" userId="51917b5f8dd97eeb" providerId="LiveId" clId="{96517EDC-909A-47C6-BA7C-460B0BD76F26}" dt="2025-05-08T14:47:16.918" v="1433" actId="20577"/>
          <ac:spMkLst>
            <pc:docMk/>
            <pc:sldMk cId="196480000" sldId="488"/>
            <ac:spMk id="20" creationId="{3610B299-DE38-4A85-93EE-168C9E23B26C}"/>
          </ac:spMkLst>
        </pc:spChg>
        <pc:picChg chg="del">
          <ac:chgData name="Verner Sederholm" userId="51917b5f8dd97eeb" providerId="LiveId" clId="{96517EDC-909A-47C6-BA7C-460B0BD76F26}" dt="2025-05-08T14:16:31.099" v="620" actId="478"/>
          <ac:picMkLst>
            <pc:docMk/>
            <pc:sldMk cId="196480000" sldId="488"/>
            <ac:picMk id="8" creationId="{14DB8142-7E0E-49A1-8B53-2D81088DE162}"/>
          </ac:picMkLst>
        </pc:picChg>
      </pc:sldChg>
      <pc:sldChg chg="delSp modSp mod">
        <pc:chgData name="Verner Sederholm" userId="51917b5f8dd97eeb" providerId="LiveId" clId="{96517EDC-909A-47C6-BA7C-460B0BD76F26}" dt="2025-05-08T14:49:35.531" v="1475" actId="20577"/>
        <pc:sldMkLst>
          <pc:docMk/>
          <pc:sldMk cId="3976746020" sldId="489"/>
        </pc:sldMkLst>
        <pc:spChg chg="mod">
          <ac:chgData name="Verner Sederholm" userId="51917b5f8dd97eeb" providerId="LiveId" clId="{96517EDC-909A-47C6-BA7C-460B0BD76F26}" dt="2025-05-08T14:17:14.977" v="651" actId="1076"/>
          <ac:spMkLst>
            <pc:docMk/>
            <pc:sldMk cId="3976746020" sldId="489"/>
            <ac:spMk id="10" creationId="{1107DEDB-FB6F-4C4F-9B04-4C0B18002381}"/>
          </ac:spMkLst>
        </pc:spChg>
        <pc:spChg chg="mod">
          <ac:chgData name="Verner Sederholm" userId="51917b5f8dd97eeb" providerId="LiveId" clId="{96517EDC-909A-47C6-BA7C-460B0BD76F26}" dt="2025-05-08T14:47:28.094" v="1437" actId="20577"/>
          <ac:spMkLst>
            <pc:docMk/>
            <pc:sldMk cId="3976746020" sldId="489"/>
            <ac:spMk id="11" creationId="{7ACCF345-A07B-48EF-B0B5-B238A093E6A2}"/>
          </ac:spMkLst>
        </pc:spChg>
        <pc:spChg chg="del">
          <ac:chgData name="Verner Sederholm" userId="51917b5f8dd97eeb" providerId="LiveId" clId="{96517EDC-909A-47C6-BA7C-460B0BD76F26}" dt="2025-05-08T14:17:50.145" v="687" actId="478"/>
          <ac:spMkLst>
            <pc:docMk/>
            <pc:sldMk cId="3976746020" sldId="489"/>
            <ac:spMk id="13" creationId="{967D68E5-4A40-4CD7-A9B3-9F3BAF4BDBA7}"/>
          </ac:spMkLst>
        </pc:spChg>
        <pc:spChg chg="mod">
          <ac:chgData name="Verner Sederholm" userId="51917b5f8dd97eeb" providerId="LiveId" clId="{96517EDC-909A-47C6-BA7C-460B0BD76F26}" dt="2025-05-08T14:48:01.957" v="1449" actId="20577"/>
          <ac:spMkLst>
            <pc:docMk/>
            <pc:sldMk cId="3976746020" sldId="489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18:30.582" v="717" actId="1076"/>
          <ac:spMkLst>
            <pc:docMk/>
            <pc:sldMk cId="3976746020" sldId="489"/>
            <ac:spMk id="16" creationId="{A2DE280D-E8A2-4E8F-A285-AB27C979AAC9}"/>
          </ac:spMkLst>
        </pc:spChg>
        <pc:spChg chg="mod">
          <ac:chgData name="Verner Sederholm" userId="51917b5f8dd97eeb" providerId="LiveId" clId="{96517EDC-909A-47C6-BA7C-460B0BD76F26}" dt="2025-05-08T14:48:47.413" v="1464" actId="20577"/>
          <ac:spMkLst>
            <pc:docMk/>
            <pc:sldMk cId="3976746020" sldId="489"/>
            <ac:spMk id="17" creationId="{758466CC-F847-463F-BC91-5CAC517F1880}"/>
          </ac:spMkLst>
        </pc:spChg>
        <pc:spChg chg="del">
          <ac:chgData name="Verner Sederholm" userId="51917b5f8dd97eeb" providerId="LiveId" clId="{96517EDC-909A-47C6-BA7C-460B0BD76F26}" dt="2025-05-08T14:19:11.574" v="755" actId="478"/>
          <ac:spMkLst>
            <pc:docMk/>
            <pc:sldMk cId="3976746020" sldId="489"/>
            <ac:spMk id="19" creationId="{1ECDE70A-DA17-4ED0-9258-D3FC3ABB4E80}"/>
          </ac:spMkLst>
        </pc:spChg>
        <pc:spChg chg="mod">
          <ac:chgData name="Verner Sederholm" userId="51917b5f8dd97eeb" providerId="LiveId" clId="{96517EDC-909A-47C6-BA7C-460B0BD76F26}" dt="2025-05-08T14:49:35.531" v="1475" actId="20577"/>
          <ac:spMkLst>
            <pc:docMk/>
            <pc:sldMk cId="3976746020" sldId="489"/>
            <ac:spMk id="20" creationId="{3610B299-DE38-4A85-93EE-168C9E23B26C}"/>
          </ac:spMkLst>
        </pc:spChg>
        <pc:picChg chg="mod">
          <ac:chgData name="Verner Sederholm" userId="51917b5f8dd97eeb" providerId="LiveId" clId="{96517EDC-909A-47C6-BA7C-460B0BD76F26}" dt="2025-05-08T14:17:17.481" v="652" actId="1076"/>
          <ac:picMkLst>
            <pc:docMk/>
            <pc:sldMk cId="3976746020" sldId="489"/>
            <ac:picMk id="2" creationId="{088F973E-903A-4F09-89D6-EDAC448C6C19}"/>
          </ac:picMkLst>
        </pc:picChg>
        <pc:picChg chg="del">
          <ac:chgData name="Verner Sederholm" userId="51917b5f8dd97eeb" providerId="LiveId" clId="{96517EDC-909A-47C6-BA7C-460B0BD76F26}" dt="2025-05-08T14:17:50.145" v="687" actId="478"/>
          <ac:picMkLst>
            <pc:docMk/>
            <pc:sldMk cId="3976746020" sldId="489"/>
            <ac:picMk id="4" creationId="{DE7C7C49-33D9-43DC-9A67-48275BD82177}"/>
          </ac:picMkLst>
        </pc:picChg>
        <pc:picChg chg="del">
          <ac:chgData name="Verner Sederholm" userId="51917b5f8dd97eeb" providerId="LiveId" clId="{96517EDC-909A-47C6-BA7C-460B0BD76F26}" dt="2025-05-08T14:19:11.574" v="755" actId="478"/>
          <ac:picMkLst>
            <pc:docMk/>
            <pc:sldMk cId="3976746020" sldId="489"/>
            <ac:picMk id="8" creationId="{14DB8142-7E0E-49A1-8B53-2D81088DE162}"/>
          </ac:picMkLst>
        </pc:picChg>
      </pc:sldChg>
      <pc:sldChg chg="modSp mod">
        <pc:chgData name="Verner Sederholm" userId="51917b5f8dd97eeb" providerId="LiveId" clId="{96517EDC-909A-47C6-BA7C-460B0BD76F26}" dt="2025-05-08T14:51:33.935" v="1520" actId="20577"/>
        <pc:sldMkLst>
          <pc:docMk/>
          <pc:sldMk cId="4125019995" sldId="490"/>
        </pc:sldMkLst>
        <pc:spChg chg="mod">
          <ac:chgData name="Verner Sederholm" userId="51917b5f8dd97eeb" providerId="LiveId" clId="{96517EDC-909A-47C6-BA7C-460B0BD76F26}" dt="2025-05-08T14:19:52.036" v="788"/>
          <ac:spMkLst>
            <pc:docMk/>
            <pc:sldMk cId="4125019995" sldId="490"/>
            <ac:spMk id="3" creationId="{36A09E88-D6A7-5CF1-AAD2-7CC983D63A73}"/>
          </ac:spMkLst>
        </pc:spChg>
        <pc:spChg chg="mod">
          <ac:chgData name="Verner Sederholm" userId="51917b5f8dd97eeb" providerId="LiveId" clId="{96517EDC-909A-47C6-BA7C-460B0BD76F26}" dt="2025-05-08T14:21:03.783" v="845" actId="1076"/>
          <ac:spMkLst>
            <pc:docMk/>
            <pc:sldMk cId="4125019995" sldId="490"/>
            <ac:spMk id="6" creationId="{73FD1996-AFBB-0F79-DBB1-12CFD880FB1D}"/>
          </ac:spMkLst>
        </pc:spChg>
        <pc:spChg chg="mod">
          <ac:chgData name="Verner Sederholm" userId="51917b5f8dd97eeb" providerId="LiveId" clId="{96517EDC-909A-47C6-BA7C-460B0BD76F26}" dt="2025-05-08T14:21:49.703" v="889"/>
          <ac:spMkLst>
            <pc:docMk/>
            <pc:sldMk cId="4125019995" sldId="490"/>
            <ac:spMk id="9" creationId="{6A376D60-47F0-E37D-816B-FB94D70AA8FA}"/>
          </ac:spMkLst>
        </pc:spChg>
        <pc:spChg chg="mod">
          <ac:chgData name="Verner Sederholm" userId="51917b5f8dd97eeb" providerId="LiveId" clId="{96517EDC-909A-47C6-BA7C-460B0BD76F26}" dt="2025-05-08T14:49:53.766" v="1483" actId="20577"/>
          <ac:spMkLst>
            <pc:docMk/>
            <pc:sldMk cId="4125019995" sldId="490"/>
            <ac:spMk id="11" creationId="{7ACCF345-A07B-48EF-B0B5-B238A093E6A2}"/>
          </ac:spMkLst>
        </pc:spChg>
        <pc:spChg chg="mod">
          <ac:chgData name="Verner Sederholm" userId="51917b5f8dd97eeb" providerId="LiveId" clId="{96517EDC-909A-47C6-BA7C-460B0BD76F26}" dt="2025-05-08T14:50:15.293" v="1493" actId="20577"/>
          <ac:spMkLst>
            <pc:docMk/>
            <pc:sldMk cId="4125019995" sldId="490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50:50.258" v="1511" actId="20577"/>
          <ac:spMkLst>
            <pc:docMk/>
            <pc:sldMk cId="4125019995" sldId="490"/>
            <ac:spMk id="17" creationId="{758466CC-F847-463F-BC91-5CAC517F1880}"/>
          </ac:spMkLst>
        </pc:spChg>
        <pc:spChg chg="mod">
          <ac:chgData name="Verner Sederholm" userId="51917b5f8dd97eeb" providerId="LiveId" clId="{96517EDC-909A-47C6-BA7C-460B0BD76F26}" dt="2025-05-08T14:30:46.745" v="1289"/>
          <ac:spMkLst>
            <pc:docMk/>
            <pc:sldMk cId="4125019995" sldId="490"/>
            <ac:spMk id="19" creationId="{1ECDE70A-DA17-4ED0-9258-D3FC3ABB4E80}"/>
          </ac:spMkLst>
        </pc:spChg>
        <pc:spChg chg="mod">
          <ac:chgData name="Verner Sederholm" userId="51917b5f8dd97eeb" providerId="LiveId" clId="{96517EDC-909A-47C6-BA7C-460B0BD76F26}" dt="2025-05-08T14:51:33.935" v="1520" actId="20577"/>
          <ac:spMkLst>
            <pc:docMk/>
            <pc:sldMk cId="4125019995" sldId="490"/>
            <ac:spMk id="20" creationId="{3610B299-DE38-4A85-93EE-168C9E23B26C}"/>
          </ac:spMkLst>
        </pc:spChg>
      </pc:sldChg>
      <pc:sldChg chg="addSp delSp modSp mod">
        <pc:chgData name="Verner Sederholm" userId="51917b5f8dd97eeb" providerId="LiveId" clId="{96517EDC-909A-47C6-BA7C-460B0BD76F26}" dt="2025-05-08T14:55:59.031" v="1567" actId="20577"/>
        <pc:sldMkLst>
          <pc:docMk/>
          <pc:sldMk cId="3647750355" sldId="493"/>
        </pc:sldMkLst>
        <pc:spChg chg="add mod">
          <ac:chgData name="Verner Sederholm" userId="51917b5f8dd97eeb" providerId="LiveId" clId="{96517EDC-909A-47C6-BA7C-460B0BD76F26}" dt="2025-05-08T14:27:11.142" v="1152"/>
          <ac:spMkLst>
            <pc:docMk/>
            <pc:sldMk cId="3647750355" sldId="493"/>
            <ac:spMk id="5" creationId="{2A1F6F35-7F98-202F-76AD-54D819AD3F23}"/>
          </ac:spMkLst>
        </pc:spChg>
        <pc:spChg chg="add mod">
          <ac:chgData name="Verner Sederholm" userId="51917b5f8dd97eeb" providerId="LiveId" clId="{96517EDC-909A-47C6-BA7C-460B0BD76F26}" dt="2025-05-08T14:55:59.031" v="1567" actId="20577"/>
          <ac:spMkLst>
            <pc:docMk/>
            <pc:sldMk cId="3647750355" sldId="493"/>
            <ac:spMk id="7" creationId="{4E57A6BA-CF76-D9ED-2641-BEA3B5B9DF15}"/>
          </ac:spMkLst>
        </pc:spChg>
        <pc:spChg chg="add del">
          <ac:chgData name="Verner Sederholm" userId="51917b5f8dd97eeb" providerId="LiveId" clId="{96517EDC-909A-47C6-BA7C-460B0BD76F26}" dt="2025-05-08T14:27:19.869" v="1154" actId="22"/>
          <ac:spMkLst>
            <pc:docMk/>
            <pc:sldMk cId="3647750355" sldId="493"/>
            <ac:spMk id="9" creationId="{E71AF000-5C8D-4813-AA8E-B077FEFD4FB2}"/>
          </ac:spMkLst>
        </pc:spChg>
        <pc:spChg chg="mod">
          <ac:chgData name="Verner Sederholm" userId="51917b5f8dd97eeb" providerId="LiveId" clId="{96517EDC-909A-47C6-BA7C-460B0BD76F26}" dt="2025-05-08T14:30:09.928" v="1284"/>
          <ac:spMkLst>
            <pc:docMk/>
            <pc:sldMk cId="3647750355" sldId="493"/>
            <ac:spMk id="13" creationId="{967D68E5-4A40-4CD7-A9B3-9F3BAF4BDBA7}"/>
          </ac:spMkLst>
        </pc:spChg>
        <pc:spChg chg="mod">
          <ac:chgData name="Verner Sederholm" userId="51917b5f8dd97eeb" providerId="LiveId" clId="{96517EDC-909A-47C6-BA7C-460B0BD76F26}" dt="2025-05-08T14:53:43.275" v="1543"/>
          <ac:spMkLst>
            <pc:docMk/>
            <pc:sldMk cId="3647750355" sldId="493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26:24.816" v="1113"/>
          <ac:spMkLst>
            <pc:docMk/>
            <pc:sldMk cId="3647750355" sldId="493"/>
            <ac:spMk id="16" creationId="{A2DE280D-E8A2-4E8F-A285-AB27C979AAC9}"/>
          </ac:spMkLst>
        </pc:spChg>
        <pc:spChg chg="mod">
          <ac:chgData name="Verner Sederholm" userId="51917b5f8dd97eeb" providerId="LiveId" clId="{96517EDC-909A-47C6-BA7C-460B0BD76F26}" dt="2025-05-08T14:55:14.288" v="1556" actId="20577"/>
          <ac:spMkLst>
            <pc:docMk/>
            <pc:sldMk cId="3647750355" sldId="493"/>
            <ac:spMk id="17" creationId="{758466CC-F847-463F-BC91-5CAC517F1880}"/>
          </ac:spMkLst>
        </pc:spChg>
        <pc:spChg chg="mod">
          <ac:chgData name="Verner Sederholm" userId="51917b5f8dd97eeb" providerId="LiveId" clId="{96517EDC-909A-47C6-BA7C-460B0BD76F26}" dt="2025-05-08T14:24:35.590" v="1001" actId="1076"/>
          <ac:spMkLst>
            <pc:docMk/>
            <pc:sldMk cId="3647750355" sldId="493"/>
            <ac:spMk id="19" creationId="{1ECDE70A-DA17-4ED0-9258-D3FC3ABB4E80}"/>
          </ac:spMkLst>
        </pc:spChg>
        <pc:spChg chg="mod">
          <ac:chgData name="Verner Sederholm" userId="51917b5f8dd97eeb" providerId="LiveId" clId="{96517EDC-909A-47C6-BA7C-460B0BD76F26}" dt="2025-05-08T14:52:24.763" v="1528" actId="20577"/>
          <ac:spMkLst>
            <pc:docMk/>
            <pc:sldMk cId="3647750355" sldId="493"/>
            <ac:spMk id="20" creationId="{3610B299-DE38-4A85-93EE-168C9E23B26C}"/>
          </ac:spMkLst>
        </pc:spChg>
        <pc:picChg chg="add mod">
          <ac:chgData name="Verner Sederholm" userId="51917b5f8dd97eeb" providerId="LiveId" clId="{96517EDC-909A-47C6-BA7C-460B0BD76F26}" dt="2025-05-08T14:26:40.524" v="1115" actId="1076"/>
          <ac:picMkLst>
            <pc:docMk/>
            <pc:sldMk cId="3647750355" sldId="493"/>
            <ac:picMk id="3" creationId="{65302797-4EA2-77B6-9DA5-F2E9892DE83D}"/>
          </ac:picMkLst>
        </pc:picChg>
      </pc:sldChg>
      <pc:sldChg chg="delSp modSp add mod">
        <pc:chgData name="Verner Sederholm" userId="51917b5f8dd97eeb" providerId="LiveId" clId="{96517EDC-909A-47C6-BA7C-460B0BD76F26}" dt="2025-05-08T14:58:01.981" v="1585" actId="1076"/>
        <pc:sldMkLst>
          <pc:docMk/>
          <pc:sldMk cId="2067714944" sldId="494"/>
        </pc:sldMkLst>
        <pc:spChg chg="del">
          <ac:chgData name="Verner Sederholm" userId="51917b5f8dd97eeb" providerId="LiveId" clId="{96517EDC-909A-47C6-BA7C-460B0BD76F26}" dt="2025-05-08T14:29:33.374" v="1281" actId="478"/>
          <ac:spMkLst>
            <pc:docMk/>
            <pc:sldMk cId="2067714944" sldId="494"/>
            <ac:spMk id="5" creationId="{BE4BB9F5-0483-34FB-EC51-2B064A278706}"/>
          </ac:spMkLst>
        </pc:spChg>
        <pc:spChg chg="del">
          <ac:chgData name="Verner Sederholm" userId="51917b5f8dd97eeb" providerId="LiveId" clId="{96517EDC-909A-47C6-BA7C-460B0BD76F26}" dt="2025-05-08T14:29:33.374" v="1281" actId="478"/>
          <ac:spMkLst>
            <pc:docMk/>
            <pc:sldMk cId="2067714944" sldId="494"/>
            <ac:spMk id="7" creationId="{649A2DF7-2E7B-5135-95C3-B733EC249770}"/>
          </ac:spMkLst>
        </pc:spChg>
        <pc:spChg chg="mod">
          <ac:chgData name="Verner Sederholm" userId="51917b5f8dd97eeb" providerId="LiveId" clId="{96517EDC-909A-47C6-BA7C-460B0BD76F26}" dt="2025-05-08T14:30:46.745" v="1289"/>
          <ac:spMkLst>
            <pc:docMk/>
            <pc:sldMk cId="2067714944" sldId="494"/>
            <ac:spMk id="13" creationId="{A33CAD9E-962B-73DA-699E-C98F6943E7E6}"/>
          </ac:spMkLst>
        </pc:spChg>
        <pc:spChg chg="mod">
          <ac:chgData name="Verner Sederholm" userId="51917b5f8dd97eeb" providerId="LiveId" clId="{96517EDC-909A-47C6-BA7C-460B0BD76F26}" dt="2025-05-08T14:58:01.981" v="1585" actId="1076"/>
          <ac:spMkLst>
            <pc:docMk/>
            <pc:sldMk cId="2067714944" sldId="494"/>
            <ac:spMk id="14" creationId="{74100AD3-FD02-0D12-7270-C54066543B3E}"/>
          </ac:spMkLst>
        </pc:spChg>
        <pc:spChg chg="mod">
          <ac:chgData name="Verner Sederholm" userId="51917b5f8dd97eeb" providerId="LiveId" clId="{96517EDC-909A-47C6-BA7C-460B0BD76F26}" dt="2025-05-08T14:30:56.459" v="1290"/>
          <ac:spMkLst>
            <pc:docMk/>
            <pc:sldMk cId="2067714944" sldId="494"/>
            <ac:spMk id="16" creationId="{46D91CCD-62FC-6F15-7152-2C42401541B5}"/>
          </ac:spMkLst>
        </pc:spChg>
        <pc:spChg chg="mod">
          <ac:chgData name="Verner Sederholm" userId="51917b5f8dd97eeb" providerId="LiveId" clId="{96517EDC-909A-47C6-BA7C-460B0BD76F26}" dt="2025-05-08T14:57:41.444" v="1584" actId="20577"/>
          <ac:spMkLst>
            <pc:docMk/>
            <pc:sldMk cId="2067714944" sldId="494"/>
            <ac:spMk id="17" creationId="{9572B546-ACC2-0430-1C8E-8520ED0926C4}"/>
          </ac:spMkLst>
        </pc:spChg>
        <pc:spChg chg="mod">
          <ac:chgData name="Verner Sederholm" userId="51917b5f8dd97eeb" providerId="LiveId" clId="{96517EDC-909A-47C6-BA7C-460B0BD76F26}" dt="2025-05-08T14:30:46.745" v="1289"/>
          <ac:spMkLst>
            <pc:docMk/>
            <pc:sldMk cId="2067714944" sldId="494"/>
            <ac:spMk id="19" creationId="{39EE0670-5E55-1B3C-39F0-8DB292684300}"/>
          </ac:spMkLst>
        </pc:spChg>
        <pc:spChg chg="mod">
          <ac:chgData name="Verner Sederholm" userId="51917b5f8dd97eeb" providerId="LiveId" clId="{96517EDC-909A-47C6-BA7C-460B0BD76F26}" dt="2025-05-08T14:56:56.652" v="1577" actId="20577"/>
          <ac:spMkLst>
            <pc:docMk/>
            <pc:sldMk cId="2067714944" sldId="494"/>
            <ac:spMk id="20" creationId="{B81DB9DE-D963-FFFD-A1F6-CEA71627F0EC}"/>
          </ac:spMkLst>
        </pc:spChg>
        <pc:picChg chg="del">
          <ac:chgData name="Verner Sederholm" userId="51917b5f8dd97eeb" providerId="LiveId" clId="{96517EDC-909A-47C6-BA7C-460B0BD76F26}" dt="2025-05-08T14:29:33.374" v="1281" actId="478"/>
          <ac:picMkLst>
            <pc:docMk/>
            <pc:sldMk cId="2067714944" sldId="494"/>
            <ac:picMk id="3" creationId="{C035120D-1CBD-BAC2-9F33-9B52338EBF95}"/>
          </ac:picMkLst>
        </pc:picChg>
      </pc:sldChg>
    </pc:docChg>
  </pc:docChgLst>
  <pc:docChgLst>
    <pc:chgData name="Verner Sederholm" userId="51917b5f8dd97eeb" providerId="LiveId" clId="{9024C36F-8ACF-4F20-BAF1-CB2B6EB531EB}"/>
    <pc:docChg chg="undo custSel delSld modSld">
      <pc:chgData name="Verner Sederholm" userId="51917b5f8dd97eeb" providerId="LiveId" clId="{9024C36F-8ACF-4F20-BAF1-CB2B6EB531EB}" dt="2024-12-06T18:48:15.827" v="1475" actId="14100"/>
      <pc:docMkLst>
        <pc:docMk/>
      </pc:docMkLst>
      <pc:sldChg chg="delSp modSp mod">
        <pc:chgData name="Verner Sederholm" userId="51917b5f8dd97eeb" providerId="LiveId" clId="{9024C36F-8ACF-4F20-BAF1-CB2B6EB531EB}" dt="2024-12-06T18:29:56.121" v="1279" actId="20577"/>
        <pc:sldMkLst>
          <pc:docMk/>
          <pc:sldMk cId="737839930" sldId="480"/>
        </pc:sldMkLst>
      </pc:sldChg>
      <pc:sldChg chg="addSp delSp modSp mod">
        <pc:chgData name="Verner Sederholm" userId="51917b5f8dd97eeb" providerId="LiveId" clId="{9024C36F-8ACF-4F20-BAF1-CB2B6EB531EB}" dt="2024-12-06T18:48:15.827" v="1475" actId="14100"/>
        <pc:sldMkLst>
          <pc:docMk/>
          <pc:sldMk cId="2334478646" sldId="486"/>
        </pc:sldMkLst>
      </pc:sldChg>
      <pc:sldChg chg="delSp modSp mod">
        <pc:chgData name="Verner Sederholm" userId="51917b5f8dd97eeb" providerId="LiveId" clId="{9024C36F-8ACF-4F20-BAF1-CB2B6EB531EB}" dt="2024-12-06T18:32:03.851" v="1305" actId="20577"/>
        <pc:sldMkLst>
          <pc:docMk/>
          <pc:sldMk cId="918464353" sldId="487"/>
        </pc:sldMkLst>
      </pc:sldChg>
      <pc:sldChg chg="modSp mod">
        <pc:chgData name="Verner Sederholm" userId="51917b5f8dd97eeb" providerId="LiveId" clId="{9024C36F-8ACF-4F20-BAF1-CB2B6EB531EB}" dt="2024-12-06T18:34:56.189" v="1339" actId="20577"/>
        <pc:sldMkLst>
          <pc:docMk/>
          <pc:sldMk cId="196480000" sldId="488"/>
        </pc:sldMkLst>
      </pc:sldChg>
      <pc:sldChg chg="modSp mod">
        <pc:chgData name="Verner Sederholm" userId="51917b5f8dd97eeb" providerId="LiveId" clId="{9024C36F-8ACF-4F20-BAF1-CB2B6EB531EB}" dt="2024-12-06T18:38:54.946" v="1390" actId="20577"/>
        <pc:sldMkLst>
          <pc:docMk/>
          <pc:sldMk cId="3976746020" sldId="489"/>
        </pc:sldMkLst>
      </pc:sldChg>
      <pc:sldChg chg="delSp modSp mod">
        <pc:chgData name="Verner Sederholm" userId="51917b5f8dd97eeb" providerId="LiveId" clId="{9024C36F-8ACF-4F20-BAF1-CB2B6EB531EB}" dt="2024-12-06T18:41:39.663" v="1433" actId="20577"/>
        <pc:sldMkLst>
          <pc:docMk/>
          <pc:sldMk cId="4125019995" sldId="490"/>
        </pc:sldMkLst>
      </pc:sldChg>
      <pc:sldChg chg="modSp mod">
        <pc:chgData name="Verner Sederholm" userId="51917b5f8dd97eeb" providerId="LiveId" clId="{9024C36F-8ACF-4F20-BAF1-CB2B6EB531EB}" dt="2024-12-06T18:46:46.951" v="1474" actId="20577"/>
        <pc:sldMkLst>
          <pc:docMk/>
          <pc:sldMk cId="3647750355" sldId="493"/>
        </pc:sldMkLst>
      </pc:sldChg>
      <pc:sldChg chg="del">
        <pc:chgData name="Verner Sederholm" userId="51917b5f8dd97eeb" providerId="LiveId" clId="{9024C36F-8ACF-4F20-BAF1-CB2B6EB531EB}" dt="2024-12-06T18:04:08.981" v="1217" actId="47"/>
        <pc:sldMkLst>
          <pc:docMk/>
          <pc:sldMk cId="964654304" sldId="494"/>
        </pc:sldMkLst>
      </pc:sldChg>
      <pc:sldChg chg="del">
        <pc:chgData name="Verner Sederholm" userId="51917b5f8dd97eeb" providerId="LiveId" clId="{9024C36F-8ACF-4F20-BAF1-CB2B6EB531EB}" dt="2024-12-06T18:04:09.559" v="1218" actId="47"/>
        <pc:sldMkLst>
          <pc:docMk/>
          <pc:sldMk cId="2588925870" sldId="495"/>
        </pc:sldMkLst>
      </pc:sldChg>
    </pc:docChg>
  </pc:docChgLst>
  <pc:docChgLst>
    <pc:chgData name="Verner Sederholm" userId="51917b5f8dd97eeb" providerId="LiveId" clId="{4CA856DA-D04D-49D3-92D7-DD5B3FD8F2A3}"/>
    <pc:docChg chg="undo custSel modSld">
      <pc:chgData name="Verner Sederholm" userId="51917b5f8dd97eeb" providerId="LiveId" clId="{4CA856DA-D04D-49D3-92D7-DD5B3FD8F2A3}" dt="2023-10-02T03:37:02.397" v="4" actId="14100"/>
      <pc:docMkLst>
        <pc:docMk/>
      </pc:docMkLst>
      <pc:sldChg chg="modSp mod">
        <pc:chgData name="Verner Sederholm" userId="51917b5f8dd97eeb" providerId="LiveId" clId="{4CA856DA-D04D-49D3-92D7-DD5B3FD8F2A3}" dt="2023-10-02T03:37:02.397" v="4" actId="14100"/>
        <pc:sldMkLst>
          <pc:docMk/>
          <pc:sldMk cId="2334478646" sldId="486"/>
        </pc:sldMkLst>
      </pc:sldChg>
    </pc:docChg>
  </pc:docChgLst>
  <pc:docChgLst>
    <pc:chgData name="Verner Sederholm" userId="51917b5f8dd97eeb" providerId="LiveId" clId="{6289FF89-C229-4F1D-A2D4-F5635283DDCB}"/>
    <pc:docChg chg="undo custSel modSld">
      <pc:chgData name="Verner Sederholm" userId="51917b5f8dd97eeb" providerId="LiveId" clId="{6289FF89-C229-4F1D-A2D4-F5635283DDCB}" dt="2025-05-09T07:40:06.133" v="1577" actId="113"/>
      <pc:docMkLst>
        <pc:docMk/>
      </pc:docMkLst>
      <pc:sldChg chg="addSp delSp modSp mod">
        <pc:chgData name="Verner Sederholm" userId="51917b5f8dd97eeb" providerId="LiveId" clId="{6289FF89-C229-4F1D-A2D4-F5635283DDCB}" dt="2025-05-09T07:20:13.483" v="1326" actId="20577"/>
        <pc:sldMkLst>
          <pc:docMk/>
          <pc:sldMk cId="737839930" sldId="480"/>
        </pc:sldMkLst>
        <pc:spChg chg="del">
          <ac:chgData name="Verner Sederholm" userId="51917b5f8dd97eeb" providerId="LiveId" clId="{6289FF89-C229-4F1D-A2D4-F5635283DDCB}" dt="2025-05-09T06:26:06.976" v="222" actId="478"/>
          <ac:spMkLst>
            <pc:docMk/>
            <pc:sldMk cId="737839930" sldId="480"/>
            <ac:spMk id="4" creationId="{551E973A-F748-E18C-A307-BEF8E3411C5F}"/>
          </ac:spMkLst>
        </pc:spChg>
        <pc:spChg chg="add mod">
          <ac:chgData name="Verner Sederholm" userId="51917b5f8dd97eeb" providerId="LiveId" clId="{6289FF89-C229-4F1D-A2D4-F5635283DDCB}" dt="2025-05-09T06:24:57.889" v="145"/>
          <ac:spMkLst>
            <pc:docMk/>
            <pc:sldMk cId="737839930" sldId="480"/>
            <ac:spMk id="7" creationId="{34425A8D-C3C1-6E65-0C2A-52860A2B3F86}"/>
          </ac:spMkLst>
        </pc:spChg>
        <pc:spChg chg="mod">
          <ac:chgData name="Verner Sederholm" userId="51917b5f8dd97eeb" providerId="LiveId" clId="{6289FF89-C229-4F1D-A2D4-F5635283DDCB}" dt="2025-05-09T07:15:27.899" v="1282"/>
          <ac:spMkLst>
            <pc:docMk/>
            <pc:sldMk cId="737839930" sldId="480"/>
            <ac:spMk id="10" creationId="{1107DEDB-FB6F-4C4F-9B04-4C0B18002381}"/>
          </ac:spMkLst>
        </pc:spChg>
        <pc:spChg chg="mod">
          <ac:chgData name="Verner Sederholm" userId="51917b5f8dd97eeb" providerId="LiveId" clId="{6289FF89-C229-4F1D-A2D4-F5635283DDCB}" dt="2025-05-09T07:17:51.491" v="1295" actId="20577"/>
          <ac:spMkLst>
            <pc:docMk/>
            <pc:sldMk cId="737839930" sldId="480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7:19:01.620" v="1308" actId="20577"/>
          <ac:spMkLst>
            <pc:docMk/>
            <pc:sldMk cId="737839930" sldId="480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6:25:52.251" v="199"/>
          <ac:spMkLst>
            <pc:docMk/>
            <pc:sldMk cId="737839930" sldId="480"/>
            <ac:spMk id="16" creationId="{A2DE280D-E8A2-4E8F-A285-AB27C979AAC9}"/>
          </ac:spMkLst>
        </pc:spChg>
        <pc:spChg chg="mod">
          <ac:chgData name="Verner Sederholm" userId="51917b5f8dd97eeb" providerId="LiveId" clId="{6289FF89-C229-4F1D-A2D4-F5635283DDCB}" dt="2025-05-09T07:20:00.648" v="1324" actId="20577"/>
          <ac:spMkLst>
            <pc:docMk/>
            <pc:sldMk cId="737839930" sldId="480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7:20:13.483" v="1326" actId="20577"/>
          <ac:spMkLst>
            <pc:docMk/>
            <pc:sldMk cId="737839930" sldId="480"/>
            <ac:spMk id="20" creationId="{3610B299-DE38-4A85-93EE-168C9E23B26C}"/>
          </ac:spMkLst>
        </pc:spChg>
        <pc:picChg chg="del">
          <ac:chgData name="Verner Sederholm" userId="51917b5f8dd97eeb" providerId="LiveId" clId="{6289FF89-C229-4F1D-A2D4-F5635283DDCB}" dt="2025-05-09T06:26:06.976" v="222" actId="478"/>
          <ac:picMkLst>
            <pc:docMk/>
            <pc:sldMk cId="737839930" sldId="480"/>
            <ac:picMk id="3" creationId="{230AB1D5-C0C1-EA01-9A2C-1806CFBC92C4}"/>
          </ac:picMkLst>
        </pc:picChg>
        <pc:picChg chg="add mod">
          <ac:chgData name="Verner Sederholm" userId="51917b5f8dd97eeb" providerId="LiveId" clId="{6289FF89-C229-4F1D-A2D4-F5635283DDCB}" dt="2025-05-09T06:24:26.622" v="115" actId="1076"/>
          <ac:picMkLst>
            <pc:docMk/>
            <pc:sldMk cId="737839930" sldId="480"/>
            <ac:picMk id="5" creationId="{050890BD-A031-3B9F-F423-960E9BEB8641}"/>
          </ac:picMkLst>
        </pc:picChg>
      </pc:sldChg>
      <pc:sldChg chg="modSp mod">
        <pc:chgData name="Verner Sederholm" userId="51917b5f8dd97eeb" providerId="LiveId" clId="{6289FF89-C229-4F1D-A2D4-F5635283DDCB}" dt="2025-05-09T06:21:39.023" v="1" actId="20577"/>
        <pc:sldMkLst>
          <pc:docMk/>
          <pc:sldMk cId="2334478646" sldId="486"/>
        </pc:sldMkLst>
        <pc:spChg chg="mod">
          <ac:chgData name="Verner Sederholm" userId="51917b5f8dd97eeb" providerId="LiveId" clId="{6289FF89-C229-4F1D-A2D4-F5635283DDCB}" dt="2025-05-09T06:21:39.023" v="1" actId="20577"/>
          <ac:spMkLst>
            <pc:docMk/>
            <pc:sldMk cId="2334478646" sldId="486"/>
            <ac:spMk id="24" creationId="{B6104989-E35E-4303-B7E7-8422654E59C7}"/>
          </ac:spMkLst>
        </pc:spChg>
      </pc:sldChg>
      <pc:sldChg chg="addSp modSp mod">
        <pc:chgData name="Verner Sederholm" userId="51917b5f8dd97eeb" providerId="LiveId" clId="{6289FF89-C229-4F1D-A2D4-F5635283DDCB}" dt="2025-05-09T07:23:56.082" v="1383" actId="12"/>
        <pc:sldMkLst>
          <pc:docMk/>
          <pc:sldMk cId="918464353" sldId="487"/>
        </pc:sldMkLst>
        <pc:spChg chg="add mod">
          <ac:chgData name="Verner Sederholm" userId="51917b5f8dd97eeb" providerId="LiveId" clId="{6289FF89-C229-4F1D-A2D4-F5635283DDCB}" dt="2025-05-09T06:27:13.440" v="256"/>
          <ac:spMkLst>
            <pc:docMk/>
            <pc:sldMk cId="918464353" sldId="487"/>
            <ac:spMk id="2" creationId="{44D07449-64D2-C9EF-DE1A-6A30125AD05F}"/>
          </ac:spMkLst>
        </pc:spChg>
        <pc:spChg chg="mod">
          <ac:chgData name="Verner Sederholm" userId="51917b5f8dd97eeb" providerId="LiveId" clId="{6289FF89-C229-4F1D-A2D4-F5635283DDCB}" dt="2025-05-09T07:23:19.116" v="1377" actId="1076"/>
          <ac:spMkLst>
            <pc:docMk/>
            <pc:sldMk cId="918464353" sldId="487"/>
            <ac:spMk id="3" creationId="{0848748C-88B2-AC20-838C-B14603D49DCA}"/>
          </ac:spMkLst>
        </pc:spChg>
        <pc:spChg chg="add mod">
          <ac:chgData name="Verner Sederholm" userId="51917b5f8dd97eeb" providerId="LiveId" clId="{6289FF89-C229-4F1D-A2D4-F5635283DDCB}" dt="2025-05-09T06:27:17.462" v="259"/>
          <ac:spMkLst>
            <pc:docMk/>
            <pc:sldMk cId="918464353" sldId="487"/>
            <ac:spMk id="6" creationId="{B9632A02-B1AE-D034-3C42-A401F697E797}"/>
          </ac:spMkLst>
        </pc:spChg>
        <pc:spChg chg="add mod">
          <ac:chgData name="Verner Sederholm" userId="51917b5f8dd97eeb" providerId="LiveId" clId="{6289FF89-C229-4F1D-A2D4-F5635283DDCB}" dt="2025-05-09T06:29:15.443" v="340" actId="255"/>
          <ac:spMkLst>
            <pc:docMk/>
            <pc:sldMk cId="918464353" sldId="487"/>
            <ac:spMk id="8" creationId="{0207DC86-D2B3-0182-B414-2A2F9963D348}"/>
          </ac:spMkLst>
        </pc:spChg>
        <pc:spChg chg="add mod">
          <ac:chgData name="Verner Sederholm" userId="51917b5f8dd97eeb" providerId="LiveId" clId="{6289FF89-C229-4F1D-A2D4-F5635283DDCB}" dt="2025-05-09T06:29:10.173" v="339" actId="255"/>
          <ac:spMkLst>
            <pc:docMk/>
            <pc:sldMk cId="918464353" sldId="487"/>
            <ac:spMk id="10" creationId="{C015C396-B17A-1E24-C1D9-68D001794B0F}"/>
          </ac:spMkLst>
        </pc:spChg>
        <pc:spChg chg="mod">
          <ac:chgData name="Verner Sederholm" userId="51917b5f8dd97eeb" providerId="LiveId" clId="{6289FF89-C229-4F1D-A2D4-F5635283DDCB}" dt="2025-05-09T07:20:34.037" v="1334" actId="20577"/>
          <ac:spMkLst>
            <pc:docMk/>
            <pc:sldMk cId="918464353" sldId="487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7:21:53.187" v="1366" actId="20577"/>
          <ac:spMkLst>
            <pc:docMk/>
            <pc:sldMk cId="918464353" sldId="487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7:23:56.082" v="1383" actId="12"/>
          <ac:spMkLst>
            <pc:docMk/>
            <pc:sldMk cId="918464353" sldId="487"/>
            <ac:spMk id="15" creationId="{BBFC16C4-643C-4BEC-AE28-C4C488856E23}"/>
          </ac:spMkLst>
        </pc:spChg>
        <pc:spChg chg="mod">
          <ac:chgData name="Verner Sederholm" userId="51917b5f8dd97eeb" providerId="LiveId" clId="{6289FF89-C229-4F1D-A2D4-F5635283DDCB}" dt="2025-05-09T07:23:15.024" v="1376" actId="20577"/>
          <ac:spMkLst>
            <pc:docMk/>
            <pc:sldMk cId="918464353" sldId="487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7:23:48.212" v="1381" actId="20577"/>
          <ac:spMkLst>
            <pc:docMk/>
            <pc:sldMk cId="918464353" sldId="487"/>
            <ac:spMk id="20" creationId="{3610B299-DE38-4A85-93EE-168C9E23B26C}"/>
          </ac:spMkLst>
        </pc:spChg>
        <pc:picChg chg="add mod">
          <ac:chgData name="Verner Sederholm" userId="51917b5f8dd97eeb" providerId="LiveId" clId="{6289FF89-C229-4F1D-A2D4-F5635283DDCB}" dt="2025-05-09T06:27:13.440" v="256"/>
          <ac:picMkLst>
            <pc:docMk/>
            <pc:sldMk cId="918464353" sldId="487"/>
            <ac:picMk id="5" creationId="{84AF94E4-D1B6-4BD8-858B-604059F630D4}"/>
          </ac:picMkLst>
        </pc:picChg>
        <pc:picChg chg="add mod">
          <ac:chgData name="Verner Sederholm" userId="51917b5f8dd97eeb" providerId="LiveId" clId="{6289FF89-C229-4F1D-A2D4-F5635283DDCB}" dt="2025-05-09T06:27:17.462" v="259"/>
          <ac:picMkLst>
            <pc:docMk/>
            <pc:sldMk cId="918464353" sldId="487"/>
            <ac:picMk id="7" creationId="{6567E778-4DB4-0372-5BC1-74DA03A2D959}"/>
          </ac:picMkLst>
        </pc:picChg>
        <pc:picChg chg="add mod">
          <ac:chgData name="Verner Sederholm" userId="51917b5f8dd97eeb" providerId="LiveId" clId="{6289FF89-C229-4F1D-A2D4-F5635283DDCB}" dt="2025-05-09T06:27:29.255" v="263" actId="1076"/>
          <ac:picMkLst>
            <pc:docMk/>
            <pc:sldMk cId="918464353" sldId="487"/>
            <ac:picMk id="9" creationId="{B5CBB4DF-0D27-8D02-1D38-DDF811B3D161}"/>
          </ac:picMkLst>
        </pc:picChg>
        <pc:picChg chg="add mod">
          <ac:chgData name="Verner Sederholm" userId="51917b5f8dd97eeb" providerId="LiveId" clId="{6289FF89-C229-4F1D-A2D4-F5635283DDCB}" dt="2025-05-09T06:28:31.474" v="314" actId="1076"/>
          <ac:picMkLst>
            <pc:docMk/>
            <pc:sldMk cId="918464353" sldId="487"/>
            <ac:picMk id="12" creationId="{55FE78A0-4802-D0C1-7309-8E7776B6900E}"/>
          </ac:picMkLst>
        </pc:picChg>
      </pc:sldChg>
      <pc:sldChg chg="addSp delSp modSp mod">
        <pc:chgData name="Verner Sederholm" userId="51917b5f8dd97eeb" providerId="LiveId" clId="{6289FF89-C229-4F1D-A2D4-F5635283DDCB}" dt="2025-05-09T07:25:31.259" v="1413" actId="20577"/>
        <pc:sldMkLst>
          <pc:docMk/>
          <pc:sldMk cId="196480000" sldId="488"/>
        </pc:sldMkLst>
        <pc:spChg chg="add mod">
          <ac:chgData name="Verner Sederholm" userId="51917b5f8dd97eeb" providerId="LiveId" clId="{6289FF89-C229-4F1D-A2D4-F5635283DDCB}" dt="2025-05-09T07:14:51.267" v="1277"/>
          <ac:spMkLst>
            <pc:docMk/>
            <pc:sldMk cId="196480000" sldId="488"/>
            <ac:spMk id="5" creationId="{5DDA0063-D61E-033A-EC31-AEA3DF0EA5FF}"/>
          </ac:spMkLst>
        </pc:spChg>
        <pc:spChg chg="mod">
          <ac:chgData name="Verner Sederholm" userId="51917b5f8dd97eeb" providerId="LiveId" clId="{6289FF89-C229-4F1D-A2D4-F5635283DDCB}" dt="2025-05-09T06:32:09.668" v="457"/>
          <ac:spMkLst>
            <pc:docMk/>
            <pc:sldMk cId="196480000" sldId="488"/>
            <ac:spMk id="10" creationId="{1107DEDB-FB6F-4C4F-9B04-4C0B18002381}"/>
          </ac:spMkLst>
        </pc:spChg>
        <pc:spChg chg="mod">
          <ac:chgData name="Verner Sederholm" userId="51917b5f8dd97eeb" providerId="LiveId" clId="{6289FF89-C229-4F1D-A2D4-F5635283DDCB}" dt="2025-05-09T07:24:31.793" v="1393" actId="20577"/>
          <ac:spMkLst>
            <pc:docMk/>
            <pc:sldMk cId="196480000" sldId="488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6:33:20.562" v="527"/>
          <ac:spMkLst>
            <pc:docMk/>
            <pc:sldMk cId="196480000" sldId="488"/>
            <ac:spMk id="13" creationId="{967D68E5-4A40-4CD7-A9B3-9F3BAF4BDBA7}"/>
          </ac:spMkLst>
        </pc:spChg>
        <pc:spChg chg="mod">
          <ac:chgData name="Verner Sederholm" userId="51917b5f8dd97eeb" providerId="LiveId" clId="{6289FF89-C229-4F1D-A2D4-F5635283DDCB}" dt="2025-05-09T07:24:56.230" v="1403" actId="20577"/>
          <ac:spMkLst>
            <pc:docMk/>
            <pc:sldMk cId="196480000" sldId="488"/>
            <ac:spMk id="14" creationId="{AF2C25D8-9CE8-453A-B12F-5828DE55531E}"/>
          </ac:spMkLst>
        </pc:spChg>
        <pc:spChg chg="del">
          <ac:chgData name="Verner Sederholm" userId="51917b5f8dd97eeb" providerId="LiveId" clId="{6289FF89-C229-4F1D-A2D4-F5635283DDCB}" dt="2025-05-09T06:33:44.113" v="544" actId="478"/>
          <ac:spMkLst>
            <pc:docMk/>
            <pc:sldMk cId="196480000" sldId="488"/>
            <ac:spMk id="16" creationId="{A2DE280D-E8A2-4E8F-A285-AB27C979AAC9}"/>
          </ac:spMkLst>
        </pc:spChg>
        <pc:spChg chg="mod">
          <ac:chgData name="Verner Sederholm" userId="51917b5f8dd97eeb" providerId="LiveId" clId="{6289FF89-C229-4F1D-A2D4-F5635283DDCB}" dt="2025-05-09T07:25:13.570" v="1405" actId="20577"/>
          <ac:spMkLst>
            <pc:docMk/>
            <pc:sldMk cId="196480000" sldId="488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7:25:31.259" v="1413" actId="20577"/>
          <ac:spMkLst>
            <pc:docMk/>
            <pc:sldMk cId="196480000" sldId="488"/>
            <ac:spMk id="20" creationId="{3610B299-DE38-4A85-93EE-168C9E23B26C}"/>
          </ac:spMkLst>
        </pc:spChg>
        <pc:picChg chg="add mod">
          <ac:chgData name="Verner Sederholm" userId="51917b5f8dd97eeb" providerId="LiveId" clId="{6289FF89-C229-4F1D-A2D4-F5635283DDCB}" dt="2025-05-09T06:34:26.936" v="574" actId="1076"/>
          <ac:picMkLst>
            <pc:docMk/>
            <pc:sldMk cId="196480000" sldId="488"/>
            <ac:picMk id="3" creationId="{C637C587-2C3D-8EE7-5D55-9E56AE501C26}"/>
          </ac:picMkLst>
        </pc:picChg>
        <pc:picChg chg="del">
          <ac:chgData name="Verner Sederholm" userId="51917b5f8dd97eeb" providerId="LiveId" clId="{6289FF89-C229-4F1D-A2D4-F5635283DDCB}" dt="2025-05-09T06:33:44.113" v="544" actId="478"/>
          <ac:picMkLst>
            <pc:docMk/>
            <pc:sldMk cId="196480000" sldId="488"/>
            <ac:picMk id="6" creationId="{A5924694-7C4D-4603-AD37-76ECE7AB3597}"/>
          </ac:picMkLst>
        </pc:picChg>
      </pc:sldChg>
      <pc:sldChg chg="addSp modSp mod">
        <pc:chgData name="Verner Sederholm" userId="51917b5f8dd97eeb" providerId="LiveId" clId="{6289FF89-C229-4F1D-A2D4-F5635283DDCB}" dt="2025-05-09T07:27:55.330" v="1445" actId="20577"/>
        <pc:sldMkLst>
          <pc:docMk/>
          <pc:sldMk cId="3976746020" sldId="489"/>
        </pc:sldMkLst>
        <pc:spChg chg="add mod">
          <ac:chgData name="Verner Sederholm" userId="51917b5f8dd97eeb" providerId="LiveId" clId="{6289FF89-C229-4F1D-A2D4-F5635283DDCB}" dt="2025-05-09T06:36:40.543" v="674"/>
          <ac:spMkLst>
            <pc:docMk/>
            <pc:sldMk cId="3976746020" sldId="489"/>
            <ac:spMk id="4" creationId="{7F5473C1-7B03-6DA4-A5A8-165907C87B6B}"/>
          </ac:spMkLst>
        </pc:spChg>
        <pc:spChg chg="add mod">
          <ac:chgData name="Verner Sederholm" userId="51917b5f8dd97eeb" providerId="LiveId" clId="{6289FF89-C229-4F1D-A2D4-F5635283DDCB}" dt="2025-05-09T06:39:01.427" v="776"/>
          <ac:spMkLst>
            <pc:docMk/>
            <pc:sldMk cId="3976746020" sldId="489"/>
            <ac:spMk id="7" creationId="{C30BC923-FD45-24C4-9860-FE7D12DE56E7}"/>
          </ac:spMkLst>
        </pc:spChg>
        <pc:spChg chg="mod">
          <ac:chgData name="Verner Sederholm" userId="51917b5f8dd97eeb" providerId="LiveId" clId="{6289FF89-C229-4F1D-A2D4-F5635283DDCB}" dt="2025-05-09T06:35:09.281" v="612"/>
          <ac:spMkLst>
            <pc:docMk/>
            <pc:sldMk cId="3976746020" sldId="489"/>
            <ac:spMk id="10" creationId="{1107DEDB-FB6F-4C4F-9B04-4C0B18002381}"/>
          </ac:spMkLst>
        </pc:spChg>
        <pc:spChg chg="mod">
          <ac:chgData name="Verner Sederholm" userId="51917b5f8dd97eeb" providerId="LiveId" clId="{6289FF89-C229-4F1D-A2D4-F5635283DDCB}" dt="2025-05-09T07:25:44.636" v="1415" actId="20577"/>
          <ac:spMkLst>
            <pc:docMk/>
            <pc:sldMk cId="3976746020" sldId="489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7:26:28.514" v="1425" actId="20577"/>
          <ac:spMkLst>
            <pc:docMk/>
            <pc:sldMk cId="3976746020" sldId="489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6:37:56.342" v="730"/>
          <ac:spMkLst>
            <pc:docMk/>
            <pc:sldMk cId="3976746020" sldId="489"/>
            <ac:spMk id="16" creationId="{A2DE280D-E8A2-4E8F-A285-AB27C979AAC9}"/>
          </ac:spMkLst>
        </pc:spChg>
        <pc:spChg chg="mod">
          <ac:chgData name="Verner Sederholm" userId="51917b5f8dd97eeb" providerId="LiveId" clId="{6289FF89-C229-4F1D-A2D4-F5635283DDCB}" dt="2025-05-09T07:27:22.106" v="1435" actId="20577"/>
          <ac:spMkLst>
            <pc:docMk/>
            <pc:sldMk cId="3976746020" sldId="489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7:27:55.330" v="1445" actId="20577"/>
          <ac:spMkLst>
            <pc:docMk/>
            <pc:sldMk cId="3976746020" sldId="489"/>
            <ac:spMk id="20" creationId="{3610B299-DE38-4A85-93EE-168C9E23B26C}"/>
          </ac:spMkLst>
        </pc:spChg>
        <pc:picChg chg="add mod">
          <ac:chgData name="Verner Sederholm" userId="51917b5f8dd97eeb" providerId="LiveId" clId="{6289FF89-C229-4F1D-A2D4-F5635283DDCB}" dt="2025-05-09T06:36:10.459" v="641" actId="1076"/>
          <ac:picMkLst>
            <pc:docMk/>
            <pc:sldMk cId="3976746020" sldId="489"/>
            <ac:picMk id="3" creationId="{48D2937A-CFB4-1A66-5EA7-C19587FC8785}"/>
          </ac:picMkLst>
        </pc:picChg>
        <pc:picChg chg="add mod">
          <ac:chgData name="Verner Sederholm" userId="51917b5f8dd97eeb" providerId="LiveId" clId="{6289FF89-C229-4F1D-A2D4-F5635283DDCB}" dt="2025-05-09T06:38:50.847" v="769" actId="1076"/>
          <ac:picMkLst>
            <pc:docMk/>
            <pc:sldMk cId="3976746020" sldId="489"/>
            <ac:picMk id="5" creationId="{E5B0A927-0CC1-1AC9-1121-C427DB93446F}"/>
          </ac:picMkLst>
        </pc:picChg>
      </pc:sldChg>
      <pc:sldChg chg="delSp modSp mod">
        <pc:chgData name="Verner Sederholm" userId="51917b5f8dd97eeb" providerId="LiveId" clId="{6289FF89-C229-4F1D-A2D4-F5635283DDCB}" dt="2025-05-09T07:32:31.385" v="1492" actId="20577"/>
        <pc:sldMkLst>
          <pc:docMk/>
          <pc:sldMk cId="4125019995" sldId="490"/>
        </pc:sldMkLst>
        <pc:spChg chg="mod">
          <ac:chgData name="Verner Sederholm" userId="51917b5f8dd97eeb" providerId="LiveId" clId="{6289FF89-C229-4F1D-A2D4-F5635283DDCB}" dt="2025-05-09T06:45:06.813" v="814" actId="1076"/>
          <ac:spMkLst>
            <pc:docMk/>
            <pc:sldMk cId="4125019995" sldId="490"/>
            <ac:spMk id="3" creationId="{36A09E88-D6A7-5CF1-AAD2-7CC983D63A73}"/>
          </ac:spMkLst>
        </pc:spChg>
        <pc:spChg chg="del">
          <ac:chgData name="Verner Sederholm" userId="51917b5f8dd97eeb" providerId="LiveId" clId="{6289FF89-C229-4F1D-A2D4-F5635283DDCB}" dt="2025-05-09T06:46:00.047" v="847" actId="478"/>
          <ac:spMkLst>
            <pc:docMk/>
            <pc:sldMk cId="4125019995" sldId="490"/>
            <ac:spMk id="6" creationId="{73FD1996-AFBB-0F79-DBB1-12CFD880FB1D}"/>
          </ac:spMkLst>
        </pc:spChg>
        <pc:spChg chg="mod">
          <ac:chgData name="Verner Sederholm" userId="51917b5f8dd97eeb" providerId="LiveId" clId="{6289FF89-C229-4F1D-A2D4-F5635283DDCB}" dt="2025-05-09T07:31:33.633" v="1480" actId="1076"/>
          <ac:spMkLst>
            <pc:docMk/>
            <pc:sldMk cId="4125019995" sldId="490"/>
            <ac:spMk id="9" creationId="{6A376D60-47F0-E37D-816B-FB94D70AA8FA}"/>
          </ac:spMkLst>
        </pc:spChg>
        <pc:spChg chg="mod">
          <ac:chgData name="Verner Sederholm" userId="51917b5f8dd97eeb" providerId="LiveId" clId="{6289FF89-C229-4F1D-A2D4-F5635283DDCB}" dt="2025-05-09T07:28:46.277" v="1453" actId="20577"/>
          <ac:spMkLst>
            <pc:docMk/>
            <pc:sldMk cId="4125019995" sldId="490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7:29:38.729" v="1471" actId="20577"/>
          <ac:spMkLst>
            <pc:docMk/>
            <pc:sldMk cId="4125019995" sldId="490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7:30:10.374" v="1479" actId="20577"/>
          <ac:spMkLst>
            <pc:docMk/>
            <pc:sldMk cId="4125019995" sldId="490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6:50:12.593" v="967" actId="1076"/>
          <ac:spMkLst>
            <pc:docMk/>
            <pc:sldMk cId="4125019995" sldId="490"/>
            <ac:spMk id="19" creationId="{1ECDE70A-DA17-4ED0-9258-D3FC3ABB4E80}"/>
          </ac:spMkLst>
        </pc:spChg>
        <pc:spChg chg="mod">
          <ac:chgData name="Verner Sederholm" userId="51917b5f8dd97eeb" providerId="LiveId" clId="{6289FF89-C229-4F1D-A2D4-F5635283DDCB}" dt="2025-05-09T07:32:31.385" v="1492" actId="20577"/>
          <ac:spMkLst>
            <pc:docMk/>
            <pc:sldMk cId="4125019995" sldId="490"/>
            <ac:spMk id="20" creationId="{3610B299-DE38-4A85-93EE-168C9E23B26C}"/>
          </ac:spMkLst>
        </pc:spChg>
        <pc:picChg chg="del">
          <ac:chgData name="Verner Sederholm" userId="51917b5f8dd97eeb" providerId="LiveId" clId="{6289FF89-C229-4F1D-A2D4-F5635283DDCB}" dt="2025-05-09T06:46:02.001" v="848" actId="478"/>
          <ac:picMkLst>
            <pc:docMk/>
            <pc:sldMk cId="4125019995" sldId="490"/>
            <ac:picMk id="5" creationId="{029D3DCD-36C9-D33B-B907-3C4D32EC2079}"/>
          </ac:picMkLst>
        </pc:picChg>
      </pc:sldChg>
      <pc:sldChg chg="modSp mod">
        <pc:chgData name="Verner Sederholm" userId="51917b5f8dd97eeb" providerId="LiveId" clId="{6289FF89-C229-4F1D-A2D4-F5635283DDCB}" dt="2025-05-09T07:37:07.766" v="1547" actId="20577"/>
        <pc:sldMkLst>
          <pc:docMk/>
          <pc:sldMk cId="3647750355" sldId="493"/>
        </pc:sldMkLst>
        <pc:spChg chg="mod">
          <ac:chgData name="Verner Sederholm" userId="51917b5f8dd97eeb" providerId="LiveId" clId="{6289FF89-C229-4F1D-A2D4-F5635283DDCB}" dt="2025-05-09T07:15:21.601" v="1281"/>
          <ac:spMkLst>
            <pc:docMk/>
            <pc:sldMk cId="3647750355" sldId="493"/>
            <ac:spMk id="5" creationId="{2A1F6F35-7F98-202F-76AD-54D819AD3F23}"/>
          </ac:spMkLst>
        </pc:spChg>
        <pc:spChg chg="mod">
          <ac:chgData name="Verner Sederholm" userId="51917b5f8dd97eeb" providerId="LiveId" clId="{6289FF89-C229-4F1D-A2D4-F5635283DDCB}" dt="2025-05-09T07:37:07.766" v="1547" actId="20577"/>
          <ac:spMkLst>
            <pc:docMk/>
            <pc:sldMk cId="3647750355" sldId="493"/>
            <ac:spMk id="7" creationId="{4E57A6BA-CF76-D9ED-2641-BEA3B5B9DF15}"/>
          </ac:spMkLst>
        </pc:spChg>
        <pc:spChg chg="mod">
          <ac:chgData name="Verner Sederholm" userId="51917b5f8dd97eeb" providerId="LiveId" clId="{6289FF89-C229-4F1D-A2D4-F5635283DDCB}" dt="2025-05-09T06:51:37.895" v="1044"/>
          <ac:spMkLst>
            <pc:docMk/>
            <pc:sldMk cId="3647750355" sldId="493"/>
            <ac:spMk id="13" creationId="{967D68E5-4A40-4CD7-A9B3-9F3BAF4BDBA7}"/>
          </ac:spMkLst>
        </pc:spChg>
        <pc:spChg chg="mod">
          <ac:chgData name="Verner Sederholm" userId="51917b5f8dd97eeb" providerId="LiveId" clId="{6289FF89-C229-4F1D-A2D4-F5635283DDCB}" dt="2025-05-09T07:34:29.445" v="1515" actId="20577"/>
          <ac:spMkLst>
            <pc:docMk/>
            <pc:sldMk cId="3647750355" sldId="493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6:52:25.633" v="1089"/>
          <ac:spMkLst>
            <pc:docMk/>
            <pc:sldMk cId="3647750355" sldId="493"/>
            <ac:spMk id="16" creationId="{A2DE280D-E8A2-4E8F-A285-AB27C979AAC9}"/>
          </ac:spMkLst>
        </pc:spChg>
        <pc:spChg chg="mod">
          <ac:chgData name="Verner Sederholm" userId="51917b5f8dd97eeb" providerId="LiveId" clId="{6289FF89-C229-4F1D-A2D4-F5635283DDCB}" dt="2025-05-09T07:35:29.864" v="1535" actId="20577"/>
          <ac:spMkLst>
            <pc:docMk/>
            <pc:sldMk cId="3647750355" sldId="493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6:51:08.469" v="1017"/>
          <ac:spMkLst>
            <pc:docMk/>
            <pc:sldMk cId="3647750355" sldId="493"/>
            <ac:spMk id="19" creationId="{1ECDE70A-DA17-4ED0-9258-D3FC3ABB4E80}"/>
          </ac:spMkLst>
        </pc:spChg>
        <pc:spChg chg="mod">
          <ac:chgData name="Verner Sederholm" userId="51917b5f8dd97eeb" providerId="LiveId" clId="{6289FF89-C229-4F1D-A2D4-F5635283DDCB}" dt="2025-05-09T07:34:03.305" v="1507" actId="20577"/>
          <ac:spMkLst>
            <pc:docMk/>
            <pc:sldMk cId="3647750355" sldId="493"/>
            <ac:spMk id="20" creationId="{3610B299-DE38-4A85-93EE-168C9E23B26C}"/>
          </ac:spMkLst>
        </pc:spChg>
      </pc:sldChg>
      <pc:sldChg chg="delSp modSp mod">
        <pc:chgData name="Verner Sederholm" userId="51917b5f8dd97eeb" providerId="LiveId" clId="{6289FF89-C229-4F1D-A2D4-F5635283DDCB}" dt="2025-05-09T07:40:06.133" v="1577" actId="113"/>
        <pc:sldMkLst>
          <pc:docMk/>
          <pc:sldMk cId="2067714944" sldId="494"/>
        </pc:sldMkLst>
        <pc:spChg chg="mod">
          <ac:chgData name="Verner Sederholm" userId="51917b5f8dd97eeb" providerId="LiveId" clId="{6289FF89-C229-4F1D-A2D4-F5635283DDCB}" dt="2025-05-09T06:55:18.388" v="1241" actId="1076"/>
          <ac:spMkLst>
            <pc:docMk/>
            <pc:sldMk cId="2067714944" sldId="494"/>
            <ac:spMk id="13" creationId="{A33CAD9E-962B-73DA-699E-C98F6943E7E6}"/>
          </ac:spMkLst>
        </pc:spChg>
        <pc:spChg chg="mod">
          <ac:chgData name="Verner Sederholm" userId="51917b5f8dd97eeb" providerId="LiveId" clId="{6289FF89-C229-4F1D-A2D4-F5635283DDCB}" dt="2025-05-09T07:38:38.680" v="1567" actId="20577"/>
          <ac:spMkLst>
            <pc:docMk/>
            <pc:sldMk cId="2067714944" sldId="494"/>
            <ac:spMk id="14" creationId="{74100AD3-FD02-0D12-7270-C54066543B3E}"/>
          </ac:spMkLst>
        </pc:spChg>
        <pc:spChg chg="mod">
          <ac:chgData name="Verner Sederholm" userId="51917b5f8dd97eeb" providerId="LiveId" clId="{6289FF89-C229-4F1D-A2D4-F5635283DDCB}" dt="2025-05-09T07:40:06.133" v="1577" actId="113"/>
          <ac:spMkLst>
            <pc:docMk/>
            <pc:sldMk cId="2067714944" sldId="494"/>
            <ac:spMk id="16" creationId="{46D91CCD-62FC-6F15-7152-2C42401541B5}"/>
          </ac:spMkLst>
        </pc:spChg>
        <pc:spChg chg="mod">
          <ac:chgData name="Verner Sederholm" userId="51917b5f8dd97eeb" providerId="LiveId" clId="{6289FF89-C229-4F1D-A2D4-F5635283DDCB}" dt="2025-05-09T07:40:00.943" v="1575" actId="20577"/>
          <ac:spMkLst>
            <pc:docMk/>
            <pc:sldMk cId="2067714944" sldId="494"/>
            <ac:spMk id="17" creationId="{9572B546-ACC2-0430-1C8E-8520ED0926C4}"/>
          </ac:spMkLst>
        </pc:spChg>
        <pc:spChg chg="del">
          <ac:chgData name="Verner Sederholm" userId="51917b5f8dd97eeb" providerId="LiveId" clId="{6289FF89-C229-4F1D-A2D4-F5635283DDCB}" dt="2025-05-09T06:53:47.882" v="1160" actId="478"/>
          <ac:spMkLst>
            <pc:docMk/>
            <pc:sldMk cId="2067714944" sldId="494"/>
            <ac:spMk id="19" creationId="{39EE0670-5E55-1B3C-39F0-8DB292684300}"/>
          </ac:spMkLst>
        </pc:spChg>
        <pc:spChg chg="mod">
          <ac:chgData name="Verner Sederholm" userId="51917b5f8dd97eeb" providerId="LiveId" clId="{6289FF89-C229-4F1D-A2D4-F5635283DDCB}" dt="2025-05-09T07:37:54.844" v="1557" actId="20577"/>
          <ac:spMkLst>
            <pc:docMk/>
            <pc:sldMk cId="2067714944" sldId="494"/>
            <ac:spMk id="20" creationId="{B81DB9DE-D963-FFFD-A1F6-CEA71627F0EC}"/>
          </ac:spMkLst>
        </pc:spChg>
        <pc:picChg chg="del">
          <ac:chgData name="Verner Sederholm" userId="51917b5f8dd97eeb" providerId="LiveId" clId="{6289FF89-C229-4F1D-A2D4-F5635283DDCB}" dt="2025-05-09T06:53:47.882" v="1160" actId="478"/>
          <ac:picMkLst>
            <pc:docMk/>
            <pc:sldMk cId="2067714944" sldId="494"/>
            <ac:picMk id="2" creationId="{F1996E50-19C5-3E81-4855-BD648F2FAB19}"/>
          </ac:picMkLst>
        </pc:picChg>
      </pc:sldChg>
    </pc:docChg>
  </pc:docChgLst>
  <pc:docChgLst>
    <pc:chgData name="Verner Sederholm" userId="51917b5f8dd97eeb" providerId="LiveId" clId="{2526170B-D678-4A2B-8EE6-6EAAEA31323B}"/>
    <pc:docChg chg="undo custSel modSld">
      <pc:chgData name="Verner Sederholm" userId="51917b5f8dd97eeb" providerId="LiveId" clId="{2526170B-D678-4A2B-8EE6-6EAAEA31323B}" dt="2022-01-02T19:18:23.616" v="23"/>
      <pc:docMkLst>
        <pc:docMk/>
      </pc:docMkLst>
      <pc:sldChg chg="addSp delSp modSp mod">
        <pc:chgData name="Verner Sederholm" userId="51917b5f8dd97eeb" providerId="LiveId" clId="{2526170B-D678-4A2B-8EE6-6EAAEA31323B}" dt="2022-01-02T19:18:23.616" v="23"/>
        <pc:sldMkLst>
          <pc:docMk/>
          <pc:sldMk cId="737839930" sldId="480"/>
        </pc:sldMkLst>
      </pc:sldChg>
      <pc:sldChg chg="modSp mod">
        <pc:chgData name="Verner Sederholm" userId="51917b5f8dd97eeb" providerId="LiveId" clId="{2526170B-D678-4A2B-8EE6-6EAAEA31323B}" dt="2022-01-02T19:18:22.636" v="21"/>
        <pc:sldMkLst>
          <pc:docMk/>
          <pc:sldMk cId="3976746020" sldId="489"/>
        </pc:sldMkLst>
      </pc:sldChg>
    </pc:docChg>
  </pc:docChgLst>
  <pc:docChgLst>
    <pc:chgData name="Verner Sederholm" userId="51917b5f8dd97eeb" providerId="LiveId" clId="{E0B2F950-9F3F-4ECA-87C0-71EB0EBBD29D}"/>
    <pc:docChg chg="undo custSel modSld">
      <pc:chgData name="Verner Sederholm" userId="51917b5f8dd97eeb" providerId="LiveId" clId="{E0B2F950-9F3F-4ECA-87C0-71EB0EBBD29D}" dt="2025-05-06T08:00:12.588" v="1518" actId="20577"/>
      <pc:docMkLst>
        <pc:docMk/>
      </pc:docMkLst>
      <pc:sldChg chg="addSp modSp mod">
        <pc:chgData name="Verner Sederholm" userId="51917b5f8dd97eeb" providerId="LiveId" clId="{E0B2F950-9F3F-4ECA-87C0-71EB0EBBD29D}" dt="2025-05-06T07:40:10.989" v="1312" actId="20577"/>
        <pc:sldMkLst>
          <pc:docMk/>
          <pc:sldMk cId="737839930" sldId="480"/>
        </pc:sldMkLst>
        <pc:spChg chg="mod">
          <ac:chgData name="Verner Sederholm" userId="51917b5f8dd97eeb" providerId="LiveId" clId="{E0B2F950-9F3F-4ECA-87C0-71EB0EBBD29D}" dt="2025-05-06T07:32:20.627" v="1255"/>
          <ac:spMkLst>
            <pc:docMk/>
            <pc:sldMk cId="737839930" sldId="480"/>
            <ac:spMk id="10" creationId="{1107DEDB-FB6F-4C4F-9B04-4C0B18002381}"/>
          </ac:spMkLst>
        </pc:spChg>
        <pc:spChg chg="mod">
          <ac:chgData name="Verner Sederholm" userId="51917b5f8dd97eeb" providerId="LiveId" clId="{E0B2F950-9F3F-4ECA-87C0-71EB0EBBD29D}" dt="2025-05-06T07:35:45.208" v="1267" actId="20577"/>
          <ac:spMkLst>
            <pc:docMk/>
            <pc:sldMk cId="737839930" sldId="480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37:48.653" v="1284" actId="20577"/>
          <ac:spMkLst>
            <pc:docMk/>
            <pc:sldMk cId="737839930" sldId="480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5T04:51:08.083" v="221"/>
          <ac:spMkLst>
            <pc:docMk/>
            <pc:sldMk cId="737839930" sldId="480"/>
            <ac:spMk id="16" creationId="{A2DE280D-E8A2-4E8F-A285-AB27C979AAC9}"/>
          </ac:spMkLst>
        </pc:spChg>
        <pc:spChg chg="mod">
          <ac:chgData name="Verner Sederholm" userId="51917b5f8dd97eeb" providerId="LiveId" clId="{E0B2F950-9F3F-4ECA-87C0-71EB0EBBD29D}" dt="2025-05-06T07:39:29.859" v="1297" actId="20577"/>
          <ac:spMkLst>
            <pc:docMk/>
            <pc:sldMk cId="737839930" sldId="480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40:10.989" v="1312" actId="20577"/>
          <ac:spMkLst>
            <pc:docMk/>
            <pc:sldMk cId="737839930" sldId="480"/>
            <ac:spMk id="20" creationId="{3610B299-DE38-4A85-93EE-168C9E23B26C}"/>
          </ac:spMkLst>
        </pc:spChg>
      </pc:sldChg>
      <pc:sldChg chg="addSp delSp modSp mod">
        <pc:chgData name="Verner Sederholm" userId="51917b5f8dd97eeb" providerId="LiveId" clId="{E0B2F950-9F3F-4ECA-87C0-71EB0EBBD29D}" dt="2025-05-05T04:32:05.270" v="32" actId="20577"/>
        <pc:sldMkLst>
          <pc:docMk/>
          <pc:sldMk cId="2334478646" sldId="486"/>
        </pc:sldMkLst>
        <pc:spChg chg="mod">
          <ac:chgData name="Verner Sederholm" userId="51917b5f8dd97eeb" providerId="LiveId" clId="{E0B2F950-9F3F-4ECA-87C0-71EB0EBBD29D}" dt="2025-05-05T04:32:05.270" v="32" actId="20577"/>
          <ac:spMkLst>
            <pc:docMk/>
            <pc:sldMk cId="2334478646" sldId="486"/>
            <ac:spMk id="24" creationId="{B6104989-E35E-4303-B7E7-8422654E59C7}"/>
          </ac:spMkLst>
        </pc:spChg>
      </pc:sldChg>
      <pc:sldChg chg="addSp modSp mod">
        <pc:chgData name="Verner Sederholm" userId="51917b5f8dd97eeb" providerId="LiveId" clId="{E0B2F950-9F3F-4ECA-87C0-71EB0EBBD29D}" dt="2025-05-06T07:43:55.545" v="1361" actId="20577"/>
        <pc:sldMkLst>
          <pc:docMk/>
          <pc:sldMk cId="918464353" sldId="487"/>
        </pc:sldMkLst>
        <pc:spChg chg="add mod">
          <ac:chgData name="Verner Sederholm" userId="51917b5f8dd97eeb" providerId="LiveId" clId="{E0B2F950-9F3F-4ECA-87C0-71EB0EBBD29D}" dt="2025-05-05T04:54:45.639" v="384" actId="113"/>
          <ac:spMkLst>
            <pc:docMk/>
            <pc:sldMk cId="918464353" sldId="487"/>
            <ac:spMk id="3" creationId="{0848748C-88B2-AC20-838C-B14603D49DCA}"/>
          </ac:spMkLst>
        </pc:spChg>
        <pc:spChg chg="mod">
          <ac:chgData name="Verner Sederholm" userId="51917b5f8dd97eeb" providerId="LiveId" clId="{E0B2F950-9F3F-4ECA-87C0-71EB0EBBD29D}" dt="2025-05-06T07:40:48.553" v="1326" actId="20577"/>
          <ac:spMkLst>
            <pc:docMk/>
            <pc:sldMk cId="918464353" sldId="487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42:08.526" v="1336" actId="20577"/>
          <ac:spMkLst>
            <pc:docMk/>
            <pc:sldMk cId="918464353" sldId="487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5T04:56:25.602" v="452"/>
          <ac:spMkLst>
            <pc:docMk/>
            <pc:sldMk cId="918464353" sldId="487"/>
            <ac:spMk id="15" creationId="{BBFC16C4-643C-4BEC-AE28-C4C488856E23}"/>
          </ac:spMkLst>
        </pc:spChg>
        <pc:spChg chg="mod">
          <ac:chgData name="Verner Sederholm" userId="51917b5f8dd97eeb" providerId="LiveId" clId="{E0B2F950-9F3F-4ECA-87C0-71EB0EBBD29D}" dt="2025-05-06T07:42:59.552" v="1350" actId="20577"/>
          <ac:spMkLst>
            <pc:docMk/>
            <pc:sldMk cId="918464353" sldId="487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43:55.545" v="1361" actId="20577"/>
          <ac:spMkLst>
            <pc:docMk/>
            <pc:sldMk cId="918464353" sldId="487"/>
            <ac:spMk id="20" creationId="{3610B299-DE38-4A85-93EE-168C9E23B26C}"/>
          </ac:spMkLst>
        </pc:spChg>
        <pc:picChg chg="add mod">
          <ac:chgData name="Verner Sederholm" userId="51917b5f8dd97eeb" providerId="LiveId" clId="{E0B2F950-9F3F-4ECA-87C0-71EB0EBBD29D}" dt="2025-05-05T04:54:32.425" v="375" actId="1076"/>
          <ac:picMkLst>
            <pc:docMk/>
            <pc:sldMk cId="918464353" sldId="487"/>
            <ac:picMk id="4" creationId="{F5DD0B00-C328-8002-8A63-AE2D78D856B5}"/>
          </ac:picMkLst>
        </pc:picChg>
      </pc:sldChg>
      <pc:sldChg chg="modSp mod">
        <pc:chgData name="Verner Sederholm" userId="51917b5f8dd97eeb" providerId="LiveId" clId="{E0B2F950-9F3F-4ECA-87C0-71EB0EBBD29D}" dt="2025-05-06T07:48:35.292" v="1405" actId="20577"/>
        <pc:sldMkLst>
          <pc:docMk/>
          <pc:sldMk cId="196480000" sldId="488"/>
        </pc:sldMkLst>
        <pc:spChg chg="mod">
          <ac:chgData name="Verner Sederholm" userId="51917b5f8dd97eeb" providerId="LiveId" clId="{E0B2F950-9F3F-4ECA-87C0-71EB0EBBD29D}" dt="2025-05-05T04:57:22.279" v="509" actId="255"/>
          <ac:spMkLst>
            <pc:docMk/>
            <pc:sldMk cId="196480000" sldId="488"/>
            <ac:spMk id="10" creationId="{1107DEDB-FB6F-4C4F-9B04-4C0B18002381}"/>
          </ac:spMkLst>
        </pc:spChg>
        <pc:spChg chg="mod">
          <ac:chgData name="Verner Sederholm" userId="51917b5f8dd97eeb" providerId="LiveId" clId="{E0B2F950-9F3F-4ECA-87C0-71EB0EBBD29D}" dt="2025-05-06T07:44:45.647" v="1371" actId="20577"/>
          <ac:spMkLst>
            <pc:docMk/>
            <pc:sldMk cId="196480000" sldId="488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31:50.785" v="1251"/>
          <ac:spMkLst>
            <pc:docMk/>
            <pc:sldMk cId="196480000" sldId="488"/>
            <ac:spMk id="13" creationId="{967D68E5-4A40-4CD7-A9B3-9F3BAF4BDBA7}"/>
          </ac:spMkLst>
        </pc:spChg>
        <pc:spChg chg="mod">
          <ac:chgData name="Verner Sederholm" userId="51917b5f8dd97eeb" providerId="LiveId" clId="{E0B2F950-9F3F-4ECA-87C0-71EB0EBBD29D}" dt="2025-05-06T07:45:42.553" v="1381" actId="20577"/>
          <ac:spMkLst>
            <pc:docMk/>
            <pc:sldMk cId="196480000" sldId="488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6T07:46:52.008" v="1394" actId="20577"/>
          <ac:spMkLst>
            <pc:docMk/>
            <pc:sldMk cId="196480000" sldId="488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48:35.292" v="1405" actId="20577"/>
          <ac:spMkLst>
            <pc:docMk/>
            <pc:sldMk cId="196480000" sldId="488"/>
            <ac:spMk id="20" creationId="{3610B299-DE38-4A85-93EE-168C9E23B26C}"/>
          </ac:spMkLst>
        </pc:spChg>
      </pc:sldChg>
      <pc:sldChg chg="modSp mod">
        <pc:chgData name="Verner Sederholm" userId="51917b5f8dd97eeb" providerId="LiveId" clId="{E0B2F950-9F3F-4ECA-87C0-71EB0EBBD29D}" dt="2025-05-06T07:52:57.291" v="1450" actId="20577"/>
        <pc:sldMkLst>
          <pc:docMk/>
          <pc:sldMk cId="3976746020" sldId="489"/>
        </pc:sldMkLst>
        <pc:spChg chg="mod">
          <ac:chgData name="Verner Sederholm" userId="51917b5f8dd97eeb" providerId="LiveId" clId="{E0B2F950-9F3F-4ECA-87C0-71EB0EBBD29D}" dt="2025-05-06T07:31:50.785" v="1251"/>
          <ac:spMkLst>
            <pc:docMk/>
            <pc:sldMk cId="3976746020" sldId="489"/>
            <ac:spMk id="10" creationId="{1107DEDB-FB6F-4C4F-9B04-4C0B18002381}"/>
          </ac:spMkLst>
        </pc:spChg>
        <pc:spChg chg="mod">
          <ac:chgData name="Verner Sederholm" userId="51917b5f8dd97eeb" providerId="LiveId" clId="{E0B2F950-9F3F-4ECA-87C0-71EB0EBBD29D}" dt="2025-05-06T07:49:29.234" v="1415" actId="20577"/>
          <ac:spMkLst>
            <pc:docMk/>
            <pc:sldMk cId="3976746020" sldId="489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50:34.141" v="1430" actId="20577"/>
          <ac:spMkLst>
            <pc:docMk/>
            <pc:sldMk cId="3976746020" sldId="489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6T07:31:55.628" v="1252"/>
          <ac:spMkLst>
            <pc:docMk/>
            <pc:sldMk cId="3976746020" sldId="489"/>
            <ac:spMk id="16" creationId="{A2DE280D-E8A2-4E8F-A285-AB27C979AAC9}"/>
          </ac:spMkLst>
        </pc:spChg>
        <pc:spChg chg="mod">
          <ac:chgData name="Verner Sederholm" userId="51917b5f8dd97eeb" providerId="LiveId" clId="{E0B2F950-9F3F-4ECA-87C0-71EB0EBBD29D}" dt="2025-05-06T07:51:11.732" v="1440" actId="20577"/>
          <ac:spMkLst>
            <pc:docMk/>
            <pc:sldMk cId="3976746020" sldId="489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52:57.291" v="1450" actId="20577"/>
          <ac:spMkLst>
            <pc:docMk/>
            <pc:sldMk cId="3976746020" sldId="489"/>
            <ac:spMk id="20" creationId="{3610B299-DE38-4A85-93EE-168C9E23B26C}"/>
          </ac:spMkLst>
        </pc:spChg>
      </pc:sldChg>
      <pc:sldChg chg="addSp modSp mod">
        <pc:chgData name="Verner Sederholm" userId="51917b5f8dd97eeb" providerId="LiveId" clId="{E0B2F950-9F3F-4ECA-87C0-71EB0EBBD29D}" dt="2025-05-06T07:57:28.250" v="1485" actId="20577"/>
        <pc:sldMkLst>
          <pc:docMk/>
          <pc:sldMk cId="4125019995" sldId="490"/>
        </pc:sldMkLst>
        <pc:spChg chg="add mod">
          <ac:chgData name="Verner Sederholm" userId="51917b5f8dd97eeb" providerId="LiveId" clId="{E0B2F950-9F3F-4ECA-87C0-71EB0EBBD29D}" dt="2025-05-05T05:08:27.937" v="955" actId="1076"/>
          <ac:spMkLst>
            <pc:docMk/>
            <pc:sldMk cId="4125019995" sldId="490"/>
            <ac:spMk id="3" creationId="{36A09E88-D6A7-5CF1-AAD2-7CC983D63A73}"/>
          </ac:spMkLst>
        </pc:spChg>
        <pc:spChg chg="add mod">
          <ac:chgData name="Verner Sederholm" userId="51917b5f8dd97eeb" providerId="LiveId" clId="{E0B2F950-9F3F-4ECA-87C0-71EB0EBBD29D}" dt="2025-05-05T05:11:35.085" v="1043" actId="1076"/>
          <ac:spMkLst>
            <pc:docMk/>
            <pc:sldMk cId="4125019995" sldId="490"/>
            <ac:spMk id="9" creationId="{6A376D60-47F0-E37D-816B-FB94D70AA8FA}"/>
          </ac:spMkLst>
        </pc:spChg>
        <pc:spChg chg="mod">
          <ac:chgData name="Verner Sederholm" userId="51917b5f8dd97eeb" providerId="LiveId" clId="{E0B2F950-9F3F-4ECA-87C0-71EB0EBBD29D}" dt="2025-05-06T07:54:01.151" v="1460" actId="20577"/>
          <ac:spMkLst>
            <pc:docMk/>
            <pc:sldMk cId="4125019995" sldId="490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55:32.649" v="1465"/>
          <ac:spMkLst>
            <pc:docMk/>
            <pc:sldMk cId="4125019995" sldId="490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6T07:56:34.430" v="1477" actId="20577"/>
          <ac:spMkLst>
            <pc:docMk/>
            <pc:sldMk cId="4125019995" sldId="490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5T05:12:16.823" v="1076"/>
          <ac:spMkLst>
            <pc:docMk/>
            <pc:sldMk cId="4125019995" sldId="490"/>
            <ac:spMk id="19" creationId="{1ECDE70A-DA17-4ED0-9258-D3FC3ABB4E80}"/>
          </ac:spMkLst>
        </pc:spChg>
        <pc:spChg chg="mod">
          <ac:chgData name="Verner Sederholm" userId="51917b5f8dd97eeb" providerId="LiveId" clId="{E0B2F950-9F3F-4ECA-87C0-71EB0EBBD29D}" dt="2025-05-06T07:57:28.250" v="1485" actId="20577"/>
          <ac:spMkLst>
            <pc:docMk/>
            <pc:sldMk cId="4125019995" sldId="490"/>
            <ac:spMk id="20" creationId="{3610B299-DE38-4A85-93EE-168C9E23B26C}"/>
          </ac:spMkLst>
        </pc:spChg>
        <pc:picChg chg="add mod">
          <ac:chgData name="Verner Sederholm" userId="51917b5f8dd97eeb" providerId="LiveId" clId="{E0B2F950-9F3F-4ECA-87C0-71EB0EBBD29D}" dt="2025-05-05T05:08:33.335" v="956" actId="1076"/>
          <ac:picMkLst>
            <pc:docMk/>
            <pc:sldMk cId="4125019995" sldId="490"/>
            <ac:picMk id="2" creationId="{DC842BC5-0926-A8FD-F2CE-67BDC1118D36}"/>
          </ac:picMkLst>
        </pc:picChg>
        <pc:picChg chg="add mod">
          <ac:chgData name="Verner Sederholm" userId="51917b5f8dd97eeb" providerId="LiveId" clId="{E0B2F950-9F3F-4ECA-87C0-71EB0EBBD29D}" dt="2025-05-05T05:10:40.332" v="1020" actId="1076"/>
          <ac:picMkLst>
            <pc:docMk/>
            <pc:sldMk cId="4125019995" sldId="490"/>
            <ac:picMk id="7" creationId="{61E672E5-C66B-A6A4-B9A7-F75AC9E66DB2}"/>
          </ac:picMkLst>
        </pc:picChg>
        <pc:picChg chg="mod">
          <ac:chgData name="Verner Sederholm" userId="51917b5f8dd97eeb" providerId="LiveId" clId="{E0B2F950-9F3F-4ECA-87C0-71EB0EBBD29D}" dt="2025-05-05T05:07:43.702" v="933" actId="1076"/>
          <ac:picMkLst>
            <pc:docMk/>
            <pc:sldMk cId="4125019995" sldId="490"/>
            <ac:picMk id="8" creationId="{14DB8142-7E0E-49A1-8B53-2D81088DE162}"/>
          </ac:picMkLst>
        </pc:picChg>
      </pc:sldChg>
      <pc:sldChg chg="delSp modSp mod">
        <pc:chgData name="Verner Sederholm" userId="51917b5f8dd97eeb" providerId="LiveId" clId="{E0B2F950-9F3F-4ECA-87C0-71EB0EBBD29D}" dt="2025-05-06T08:00:12.588" v="1518" actId="20577"/>
        <pc:sldMkLst>
          <pc:docMk/>
          <pc:sldMk cId="3647750355" sldId="493"/>
        </pc:sldMkLst>
        <pc:spChg chg="mod">
          <ac:chgData name="Verner Sederholm" userId="51917b5f8dd97eeb" providerId="LiveId" clId="{E0B2F950-9F3F-4ECA-87C0-71EB0EBBD29D}" dt="2025-05-05T05:14:47.506" v="1187"/>
          <ac:spMkLst>
            <pc:docMk/>
            <pc:sldMk cId="3647750355" sldId="493"/>
            <ac:spMk id="13" creationId="{967D68E5-4A40-4CD7-A9B3-9F3BAF4BDBA7}"/>
          </ac:spMkLst>
        </pc:spChg>
        <pc:spChg chg="mod">
          <ac:chgData name="Verner Sederholm" userId="51917b5f8dd97eeb" providerId="LiveId" clId="{E0B2F950-9F3F-4ECA-87C0-71EB0EBBD29D}" dt="2025-05-06T07:59:09.610" v="1507" actId="20577"/>
          <ac:spMkLst>
            <pc:docMk/>
            <pc:sldMk cId="3647750355" sldId="493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6T07:59:29.415" v="1508" actId="255"/>
          <ac:spMkLst>
            <pc:docMk/>
            <pc:sldMk cId="3647750355" sldId="493"/>
            <ac:spMk id="16" creationId="{A2DE280D-E8A2-4E8F-A285-AB27C979AAC9}"/>
          </ac:spMkLst>
        </pc:spChg>
        <pc:spChg chg="mod">
          <ac:chgData name="Verner Sederholm" userId="51917b5f8dd97eeb" providerId="LiveId" clId="{E0B2F950-9F3F-4ECA-87C0-71EB0EBBD29D}" dt="2025-05-06T08:00:12.588" v="1518" actId="20577"/>
          <ac:spMkLst>
            <pc:docMk/>
            <pc:sldMk cId="3647750355" sldId="493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58:29.930" v="1497" actId="1076"/>
          <ac:spMkLst>
            <pc:docMk/>
            <pc:sldMk cId="3647750355" sldId="493"/>
            <ac:spMk id="19" creationId="{1ECDE70A-DA17-4ED0-9258-D3FC3ABB4E80}"/>
          </ac:spMkLst>
        </pc:spChg>
        <pc:spChg chg="mod">
          <ac:chgData name="Verner Sederholm" userId="51917b5f8dd97eeb" providerId="LiveId" clId="{E0B2F950-9F3F-4ECA-87C0-71EB0EBBD29D}" dt="2025-05-06T07:58:25.702" v="1496" actId="20577"/>
          <ac:spMkLst>
            <pc:docMk/>
            <pc:sldMk cId="3647750355" sldId="493"/>
            <ac:spMk id="20" creationId="{3610B299-DE38-4A85-93EE-168C9E23B26C}"/>
          </ac:spMkLst>
        </pc:spChg>
      </pc:sldChg>
    </pc:docChg>
  </pc:docChgLst>
  <pc:docChgLst>
    <pc:chgData name="Verner Sederholm" userId="51917b5f8dd97eeb" providerId="LiveId" clId="{8126D8F9-9607-4BA5-AAEB-859CEA213FFD}"/>
    <pc:docChg chg="undo custSel modSld">
      <pc:chgData name="Verner Sederholm" userId="51917b5f8dd97eeb" providerId="LiveId" clId="{8126D8F9-9607-4BA5-AAEB-859CEA213FFD}" dt="2024-11-27T08:53:13.119" v="1987" actId="20577"/>
      <pc:docMkLst>
        <pc:docMk/>
      </pc:docMkLst>
      <pc:sldChg chg="modSp mod">
        <pc:chgData name="Verner Sederholm" userId="51917b5f8dd97eeb" providerId="LiveId" clId="{8126D8F9-9607-4BA5-AAEB-859CEA213FFD}" dt="2024-11-27T08:24:57.631" v="1568" actId="20577"/>
        <pc:sldMkLst>
          <pc:docMk/>
          <pc:sldMk cId="737839930" sldId="480"/>
        </pc:sldMkLst>
      </pc:sldChg>
      <pc:sldChg chg="addSp delSp modSp mod">
        <pc:chgData name="Verner Sederholm" userId="51917b5f8dd97eeb" providerId="LiveId" clId="{8126D8F9-9607-4BA5-AAEB-859CEA213FFD}" dt="2024-11-27T08:51:21.317" v="1986" actId="20577"/>
        <pc:sldMkLst>
          <pc:docMk/>
          <pc:sldMk cId="2334478646" sldId="486"/>
        </pc:sldMkLst>
      </pc:sldChg>
      <pc:sldChg chg="modSp mod">
        <pc:chgData name="Verner Sederholm" userId="51917b5f8dd97eeb" providerId="LiveId" clId="{8126D8F9-9607-4BA5-AAEB-859CEA213FFD}" dt="2024-11-27T08:28:58.043" v="1624" actId="255"/>
        <pc:sldMkLst>
          <pc:docMk/>
          <pc:sldMk cId="918464353" sldId="487"/>
        </pc:sldMkLst>
      </pc:sldChg>
      <pc:sldChg chg="modSp mod">
        <pc:chgData name="Verner Sederholm" userId="51917b5f8dd97eeb" providerId="LiveId" clId="{8126D8F9-9607-4BA5-AAEB-859CEA213FFD}" dt="2024-11-27T08:32:53.560" v="1693" actId="255"/>
        <pc:sldMkLst>
          <pc:docMk/>
          <pc:sldMk cId="196480000" sldId="488"/>
        </pc:sldMkLst>
      </pc:sldChg>
      <pc:sldChg chg="modSp mod">
        <pc:chgData name="Verner Sederholm" userId="51917b5f8dd97eeb" providerId="LiveId" clId="{8126D8F9-9607-4BA5-AAEB-859CEA213FFD}" dt="2024-11-27T08:53:13.119" v="1987" actId="20577"/>
        <pc:sldMkLst>
          <pc:docMk/>
          <pc:sldMk cId="3976746020" sldId="489"/>
        </pc:sldMkLst>
      </pc:sldChg>
      <pc:sldChg chg="modSp mod">
        <pc:chgData name="Verner Sederholm" userId="51917b5f8dd97eeb" providerId="LiveId" clId="{8126D8F9-9607-4BA5-AAEB-859CEA213FFD}" dt="2024-11-27T08:40:26.501" v="1791" actId="20577"/>
        <pc:sldMkLst>
          <pc:docMk/>
          <pc:sldMk cId="4125019995" sldId="490"/>
        </pc:sldMkLst>
      </pc:sldChg>
      <pc:sldChg chg="modSp mod">
        <pc:chgData name="Verner Sederholm" userId="51917b5f8dd97eeb" providerId="LiveId" clId="{8126D8F9-9607-4BA5-AAEB-859CEA213FFD}" dt="2024-11-27T08:45:29.813" v="1865" actId="20577"/>
        <pc:sldMkLst>
          <pc:docMk/>
          <pc:sldMk cId="3647750355" sldId="493"/>
        </pc:sldMkLst>
      </pc:sldChg>
      <pc:sldChg chg="addSp delSp modSp mod">
        <pc:chgData name="Verner Sederholm" userId="51917b5f8dd97eeb" providerId="LiveId" clId="{8126D8F9-9607-4BA5-AAEB-859CEA213FFD}" dt="2024-11-27T08:48:28.314" v="1906" actId="20577"/>
        <pc:sldMkLst>
          <pc:docMk/>
          <pc:sldMk cId="964654304" sldId="494"/>
        </pc:sldMkLst>
      </pc:sldChg>
      <pc:sldChg chg="modSp mod">
        <pc:chgData name="Verner Sederholm" userId="51917b5f8dd97eeb" providerId="LiveId" clId="{8126D8F9-9607-4BA5-AAEB-859CEA213FFD}" dt="2024-11-27T08:50:05.821" v="1932" actId="20577"/>
        <pc:sldMkLst>
          <pc:docMk/>
          <pc:sldMk cId="2588925870" sldId="495"/>
        </pc:sldMkLst>
      </pc:sldChg>
    </pc:docChg>
  </pc:docChgLst>
  <pc:docChgLst>
    <pc:chgData name="Verner Sederholm" userId="51917b5f8dd97eeb" providerId="LiveId" clId="{3F1E9522-BDA3-4572-8BC1-1FDBB3A2500E}"/>
    <pc:docChg chg="undo custSel addSld delSld modSld">
      <pc:chgData name="Verner Sederholm" userId="51917b5f8dd97eeb" providerId="LiveId" clId="{3F1E9522-BDA3-4572-8BC1-1FDBB3A2500E}" dt="2024-09-27T08:03:39.476" v="2137" actId="20577"/>
      <pc:docMkLst>
        <pc:docMk/>
      </pc:docMkLst>
      <pc:sldChg chg="modSp mod">
        <pc:chgData name="Verner Sederholm" userId="51917b5f8dd97eeb" providerId="LiveId" clId="{3F1E9522-BDA3-4572-8BC1-1FDBB3A2500E}" dt="2024-09-27T07:23:52.977" v="1788" actId="20577"/>
        <pc:sldMkLst>
          <pc:docMk/>
          <pc:sldMk cId="737839930" sldId="480"/>
        </pc:sldMkLst>
      </pc:sldChg>
      <pc:sldChg chg="addSp delSp modSp mod">
        <pc:chgData name="Verner Sederholm" userId="51917b5f8dd97eeb" providerId="LiveId" clId="{3F1E9522-BDA3-4572-8BC1-1FDBB3A2500E}" dt="2024-09-27T01:18:33.759" v="21" actId="20577"/>
        <pc:sldMkLst>
          <pc:docMk/>
          <pc:sldMk cId="2334478646" sldId="486"/>
        </pc:sldMkLst>
      </pc:sldChg>
      <pc:sldChg chg="modSp mod">
        <pc:chgData name="Verner Sederholm" userId="51917b5f8dd97eeb" providerId="LiveId" clId="{3F1E9522-BDA3-4572-8BC1-1FDBB3A2500E}" dt="2024-09-27T07:29:05.908" v="1850" actId="20577"/>
        <pc:sldMkLst>
          <pc:docMk/>
          <pc:sldMk cId="918464353" sldId="487"/>
        </pc:sldMkLst>
      </pc:sldChg>
      <pc:sldChg chg="modSp mod">
        <pc:chgData name="Verner Sederholm" userId="51917b5f8dd97eeb" providerId="LiveId" clId="{3F1E9522-BDA3-4572-8BC1-1FDBB3A2500E}" dt="2024-09-27T07:34:52.955" v="1909" actId="20577"/>
        <pc:sldMkLst>
          <pc:docMk/>
          <pc:sldMk cId="196480000" sldId="488"/>
        </pc:sldMkLst>
      </pc:sldChg>
      <pc:sldChg chg="modSp mod">
        <pc:chgData name="Verner Sederholm" userId="51917b5f8dd97eeb" providerId="LiveId" clId="{3F1E9522-BDA3-4572-8BC1-1FDBB3A2500E}" dt="2024-09-27T07:41:41.810" v="1955" actId="20577"/>
        <pc:sldMkLst>
          <pc:docMk/>
          <pc:sldMk cId="3976746020" sldId="489"/>
        </pc:sldMkLst>
      </pc:sldChg>
      <pc:sldChg chg="modSp mod">
        <pc:chgData name="Verner Sederholm" userId="51917b5f8dd97eeb" providerId="LiveId" clId="{3F1E9522-BDA3-4572-8BC1-1FDBB3A2500E}" dt="2024-09-27T07:47:01.166" v="2008" actId="113"/>
        <pc:sldMkLst>
          <pc:docMk/>
          <pc:sldMk cId="4125019995" sldId="490"/>
        </pc:sldMkLst>
      </pc:sldChg>
      <pc:sldChg chg="addSp delSp modSp mod">
        <pc:chgData name="Verner Sederholm" userId="51917b5f8dd97eeb" providerId="LiveId" clId="{3F1E9522-BDA3-4572-8BC1-1FDBB3A2500E}" dt="2024-09-27T07:52:29.767" v="2061" actId="20577"/>
        <pc:sldMkLst>
          <pc:docMk/>
          <pc:sldMk cId="3647750355" sldId="493"/>
        </pc:sldMkLst>
      </pc:sldChg>
      <pc:sldChg chg="modSp mod">
        <pc:chgData name="Verner Sederholm" userId="51917b5f8dd97eeb" providerId="LiveId" clId="{3F1E9522-BDA3-4572-8BC1-1FDBB3A2500E}" dt="2024-09-27T07:56:44.581" v="2107" actId="20577"/>
        <pc:sldMkLst>
          <pc:docMk/>
          <pc:sldMk cId="964654304" sldId="494"/>
        </pc:sldMkLst>
      </pc:sldChg>
      <pc:sldChg chg="delSp modSp mod">
        <pc:chgData name="Verner Sederholm" userId="51917b5f8dd97eeb" providerId="LiveId" clId="{3F1E9522-BDA3-4572-8BC1-1FDBB3A2500E}" dt="2024-09-27T08:03:39.476" v="2137" actId="20577"/>
        <pc:sldMkLst>
          <pc:docMk/>
          <pc:sldMk cId="2588925870" sldId="495"/>
        </pc:sldMkLst>
      </pc:sldChg>
      <pc:sldChg chg="del">
        <pc:chgData name="Verner Sederholm" userId="51917b5f8dd97eeb" providerId="LiveId" clId="{3F1E9522-BDA3-4572-8BC1-1FDBB3A2500E}" dt="2024-09-27T04:52:15.793" v="1724" actId="47"/>
        <pc:sldMkLst>
          <pc:docMk/>
          <pc:sldMk cId="823873086" sldId="496"/>
        </pc:sldMkLst>
      </pc:sldChg>
      <pc:sldChg chg="addSp delSp new del mod">
        <pc:chgData name="Verner Sederholm" userId="51917b5f8dd97eeb" providerId="LiveId" clId="{3F1E9522-BDA3-4572-8BC1-1FDBB3A2500E}" dt="2024-09-27T03:56:44.610" v="377" actId="680"/>
        <pc:sldMkLst>
          <pc:docMk/>
          <pc:sldMk cId="1007632394" sldId="497"/>
        </pc:sldMkLst>
      </pc:sldChg>
      <pc:sldChg chg="addSp delSp new del mod">
        <pc:chgData name="Verner Sederholm" userId="51917b5f8dd97eeb" providerId="LiveId" clId="{3F1E9522-BDA3-4572-8BC1-1FDBB3A2500E}" dt="2024-09-27T04:41:32.322" v="1330" actId="680"/>
        <pc:sldMkLst>
          <pc:docMk/>
          <pc:sldMk cId="2541717639" sldId="497"/>
        </pc:sldMkLst>
      </pc:sldChg>
    </pc:docChg>
  </pc:docChgLst>
  <pc:docChgLst>
    <pc:chgData name="Verner Sederholm" userId="51917b5f8dd97eeb" providerId="LiveId" clId="{DD693FE4-CE20-45E7-9888-623281850EA5}"/>
    <pc:docChg chg="modSld">
      <pc:chgData name="Verner Sederholm" userId="51917b5f8dd97eeb" providerId="LiveId" clId="{DD693FE4-CE20-45E7-9888-623281850EA5}" dt="2024-12-31T14:15:27.444" v="0" actId="14100"/>
      <pc:docMkLst>
        <pc:docMk/>
      </pc:docMkLst>
      <pc:sldChg chg="modSp mod">
        <pc:chgData name="Verner Sederholm" userId="51917b5f8dd97eeb" providerId="LiveId" clId="{DD693FE4-CE20-45E7-9888-623281850EA5}" dt="2024-12-31T14:15:27.444" v="0" actId="14100"/>
        <pc:sldMkLst>
          <pc:docMk/>
          <pc:sldMk cId="2345499749" sldId="478"/>
        </pc:sldMkLst>
      </pc:sldChg>
    </pc:docChg>
  </pc:docChgLst>
  <pc:docChgLst>
    <pc:chgData name="Verner Sederholm" userId="51917b5f8dd97eeb" providerId="LiveId" clId="{4EB36761-F0B7-4A2E-B8F4-3939565EB045}"/>
    <pc:docChg chg="undo custSel addSld delSld modSld sldOrd">
      <pc:chgData name="Verner Sederholm" userId="51917b5f8dd97eeb" providerId="LiveId" clId="{4EB36761-F0B7-4A2E-B8F4-3939565EB045}" dt="2022-02-05T18:18:47.126" v="2363" actId="20577"/>
      <pc:docMkLst>
        <pc:docMk/>
      </pc:docMkLst>
      <pc:sldChg chg="addSp modSp mod">
        <pc:chgData name="Verner Sederholm" userId="51917b5f8dd97eeb" providerId="LiveId" clId="{4EB36761-F0B7-4A2E-B8F4-3939565EB045}" dt="2022-02-05T17:34:00.336" v="1973" actId="20577"/>
        <pc:sldMkLst>
          <pc:docMk/>
          <pc:sldMk cId="737839930" sldId="480"/>
        </pc:sldMkLst>
      </pc:sldChg>
      <pc:sldChg chg="addSp delSp modSp mod">
        <pc:chgData name="Verner Sederholm" userId="51917b5f8dd97eeb" providerId="LiveId" clId="{4EB36761-F0B7-4A2E-B8F4-3939565EB045}" dt="2022-02-05T17:22:48.345" v="1877" actId="1076"/>
        <pc:sldMkLst>
          <pc:docMk/>
          <pc:sldMk cId="2334478646" sldId="486"/>
        </pc:sldMkLst>
      </pc:sldChg>
      <pc:sldChg chg="addSp modSp mod">
        <pc:chgData name="Verner Sederholm" userId="51917b5f8dd97eeb" providerId="LiveId" clId="{4EB36761-F0B7-4A2E-B8F4-3939565EB045}" dt="2022-02-05T17:37:14.616" v="2014" actId="20577"/>
        <pc:sldMkLst>
          <pc:docMk/>
          <pc:sldMk cId="918464353" sldId="487"/>
        </pc:sldMkLst>
      </pc:sldChg>
      <pc:sldChg chg="modSp mod">
        <pc:chgData name="Verner Sederholm" userId="51917b5f8dd97eeb" providerId="LiveId" clId="{4EB36761-F0B7-4A2E-B8F4-3939565EB045}" dt="2022-02-05T17:42:07.637" v="2055" actId="20577"/>
        <pc:sldMkLst>
          <pc:docMk/>
          <pc:sldMk cId="196480000" sldId="488"/>
        </pc:sldMkLst>
      </pc:sldChg>
      <pc:sldChg chg="modSp mod">
        <pc:chgData name="Verner Sederholm" userId="51917b5f8dd97eeb" providerId="LiveId" clId="{4EB36761-F0B7-4A2E-B8F4-3939565EB045}" dt="2022-02-05T17:48:20.380" v="2110" actId="20577"/>
        <pc:sldMkLst>
          <pc:docMk/>
          <pc:sldMk cId="3976746020" sldId="489"/>
        </pc:sldMkLst>
      </pc:sldChg>
      <pc:sldChg chg="modSp mod">
        <pc:chgData name="Verner Sederholm" userId="51917b5f8dd97eeb" providerId="LiveId" clId="{4EB36761-F0B7-4A2E-B8F4-3939565EB045}" dt="2022-02-05T17:56:51.153" v="2166" actId="20577"/>
        <pc:sldMkLst>
          <pc:docMk/>
          <pc:sldMk cId="4125019995" sldId="490"/>
        </pc:sldMkLst>
      </pc:sldChg>
      <pc:sldChg chg="del">
        <pc:chgData name="Verner Sederholm" userId="51917b5f8dd97eeb" providerId="LiveId" clId="{4EB36761-F0B7-4A2E-B8F4-3939565EB045}" dt="2022-02-05T15:47:42.920" v="1129" actId="47"/>
        <pc:sldMkLst>
          <pc:docMk/>
          <pc:sldMk cId="3466342108" sldId="491"/>
        </pc:sldMkLst>
      </pc:sldChg>
      <pc:sldChg chg="modSp add del ord">
        <pc:chgData name="Verner Sederholm" userId="51917b5f8dd97eeb" providerId="LiveId" clId="{4EB36761-F0B7-4A2E-B8F4-3939565EB045}" dt="2022-02-05T17:58:09.093" v="2167" actId="47"/>
        <pc:sldMkLst>
          <pc:docMk/>
          <pc:sldMk cId="2120475495" sldId="492"/>
        </pc:sldMkLst>
      </pc:sldChg>
      <pc:sldChg chg="modSp add mod">
        <pc:chgData name="Verner Sederholm" userId="51917b5f8dd97eeb" providerId="LiveId" clId="{4EB36761-F0B7-4A2E-B8F4-3939565EB045}" dt="2022-02-05T18:03:36.245" v="2227" actId="20577"/>
        <pc:sldMkLst>
          <pc:docMk/>
          <pc:sldMk cId="3647750355" sldId="493"/>
        </pc:sldMkLst>
      </pc:sldChg>
      <pc:sldChg chg="addSp delSp modSp add mod">
        <pc:chgData name="Verner Sederholm" userId="51917b5f8dd97eeb" providerId="LiveId" clId="{4EB36761-F0B7-4A2E-B8F4-3939565EB045}" dt="2022-02-05T18:09:10.641" v="2266" actId="20577"/>
        <pc:sldMkLst>
          <pc:docMk/>
          <pc:sldMk cId="964654304" sldId="494"/>
        </pc:sldMkLst>
      </pc:sldChg>
      <pc:sldChg chg="addSp delSp modSp add mod">
        <pc:chgData name="Verner Sederholm" userId="51917b5f8dd97eeb" providerId="LiveId" clId="{4EB36761-F0B7-4A2E-B8F4-3939565EB045}" dt="2022-02-05T18:17:28.058" v="2353" actId="20577"/>
        <pc:sldMkLst>
          <pc:docMk/>
          <pc:sldMk cId="2588925870" sldId="495"/>
        </pc:sldMkLst>
      </pc:sldChg>
      <pc:sldChg chg="delSp modSp add mod">
        <pc:chgData name="Verner Sederholm" userId="51917b5f8dd97eeb" providerId="LiveId" clId="{4EB36761-F0B7-4A2E-B8F4-3939565EB045}" dt="2022-02-05T18:18:47.126" v="2363" actId="20577"/>
        <pc:sldMkLst>
          <pc:docMk/>
          <pc:sldMk cId="823873086" sldId="4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303313" cy="341297"/>
          </a:xfrm>
          <a:prstGeom prst="rect">
            <a:avLst/>
          </a:prstGeom>
        </p:spPr>
        <p:txBody>
          <a:bodyPr vert="horz" lIns="91386" tIns="45695" rIns="91386" bIns="45695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602" y="4"/>
            <a:ext cx="4303313" cy="341297"/>
          </a:xfrm>
          <a:prstGeom prst="rect">
            <a:avLst/>
          </a:prstGeom>
        </p:spPr>
        <p:txBody>
          <a:bodyPr vert="horz" lIns="91386" tIns="45695" rIns="91386" bIns="45695" rtlCol="0"/>
          <a:lstStyle>
            <a:lvl1pPr algn="r">
              <a:defRPr sz="1200"/>
            </a:lvl1pPr>
          </a:lstStyle>
          <a:p>
            <a:fld id="{60685CD5-3549-43EE-9C3A-DEE4BC5E77BE}" type="datetimeFigureOut">
              <a:rPr lang="fi-FI" smtClean="0"/>
              <a:t>9.5.2025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6" tIns="45695" rIns="91386" bIns="45695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360" y="3271670"/>
            <a:ext cx="7943507" cy="2676027"/>
          </a:xfrm>
          <a:prstGeom prst="rect">
            <a:avLst/>
          </a:prstGeom>
        </p:spPr>
        <p:txBody>
          <a:bodyPr vert="horz" lIns="91386" tIns="45695" rIns="91386" bIns="456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386" tIns="45695" rIns="91386" bIns="45695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602" y="6456378"/>
            <a:ext cx="4303313" cy="341297"/>
          </a:xfrm>
          <a:prstGeom prst="rect">
            <a:avLst/>
          </a:prstGeom>
        </p:spPr>
        <p:txBody>
          <a:bodyPr vert="horz" lIns="91386" tIns="45695" rIns="91386" bIns="45695" rtlCol="0" anchor="b"/>
          <a:lstStyle>
            <a:lvl1pPr algn="r">
              <a:defRPr sz="1200"/>
            </a:lvl1pPr>
          </a:lstStyle>
          <a:p>
            <a:fld id="{8BDDFB83-0E7D-4EEB-B20B-4D4B1C68F1E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912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044ABBD7-68CA-4B27-AD88-71DBEE911398}"/>
              </a:ext>
            </a:extLst>
          </p:cNvPr>
          <p:cNvSpPr/>
          <p:nvPr userDrawn="1"/>
        </p:nvSpPr>
        <p:spPr>
          <a:xfrm>
            <a:off x="0" y="2116416"/>
            <a:ext cx="9144000" cy="1542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56A13E31-ECC1-4B17-967D-5F911BF8A0C8}"/>
              </a:ext>
            </a:extLst>
          </p:cNvPr>
          <p:cNvSpPr/>
          <p:nvPr userDrawn="1"/>
        </p:nvSpPr>
        <p:spPr>
          <a:xfrm>
            <a:off x="0" y="5315259"/>
            <a:ext cx="9144000" cy="1542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F077F4B1-460D-4CBD-93D7-221BA5FE1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8343" y="182102"/>
            <a:ext cx="1000808" cy="5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B38D-CF79-9646-B3E2-08A3AF125827}" type="datetimeFigureOut">
              <a:rPr lang="fi-FI" smtClean="0"/>
              <a:pPr/>
              <a:t>9.5.2025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1EC-FFE4-ED49-A8D1-275403CA858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605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B38D-CF79-9646-B3E2-08A3AF125827}" type="datetimeFigureOut">
              <a:rPr lang="fi-FI" smtClean="0"/>
              <a:pPr/>
              <a:t>9.5.2025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B1EC-FFE4-ED49-A8D1-275403CA858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065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Ryhmä 35">
            <a:extLst>
              <a:ext uri="{FF2B5EF4-FFF2-40B4-BE49-F238E27FC236}">
                <a16:creationId xmlns:a16="http://schemas.microsoft.com/office/drawing/2014/main" id="{B5DD388C-76CF-415A-AD16-7DCF30ADA3C3}"/>
              </a:ext>
            </a:extLst>
          </p:cNvPr>
          <p:cNvGrpSpPr/>
          <p:nvPr/>
        </p:nvGrpSpPr>
        <p:grpSpPr>
          <a:xfrm>
            <a:off x="0" y="-18036"/>
            <a:ext cx="9172974" cy="6892008"/>
            <a:chOff x="-19853" y="-30735"/>
            <a:chExt cx="9172974" cy="6892008"/>
          </a:xfrm>
        </p:grpSpPr>
        <p:grpSp>
          <p:nvGrpSpPr>
            <p:cNvPr id="35" name="Ryhmä 34">
              <a:extLst>
                <a:ext uri="{FF2B5EF4-FFF2-40B4-BE49-F238E27FC236}">
                  <a16:creationId xmlns:a16="http://schemas.microsoft.com/office/drawing/2014/main" id="{D520BB08-D147-4DC7-9DFF-7AFF1E82BC2D}"/>
                </a:ext>
              </a:extLst>
            </p:cNvPr>
            <p:cNvGrpSpPr/>
            <p:nvPr/>
          </p:nvGrpSpPr>
          <p:grpSpPr>
            <a:xfrm>
              <a:off x="-19853" y="-30735"/>
              <a:ext cx="9172974" cy="6892008"/>
              <a:chOff x="-19853" y="-30735"/>
              <a:chExt cx="9172974" cy="6892008"/>
            </a:xfrm>
          </p:grpSpPr>
          <p:sp>
            <p:nvSpPr>
              <p:cNvPr id="27" name="Suorakulmio 26">
                <a:extLst>
                  <a:ext uri="{FF2B5EF4-FFF2-40B4-BE49-F238E27FC236}">
                    <a16:creationId xmlns:a16="http://schemas.microsoft.com/office/drawing/2014/main" id="{E90FA7ED-CF33-4FF3-B2D1-394D0FC9DE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9853" y="-6154"/>
                <a:ext cx="6870699" cy="68641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grpSp>
            <p:nvGrpSpPr>
              <p:cNvPr id="28" name="Ryhmä 27">
                <a:extLst>
                  <a:ext uri="{FF2B5EF4-FFF2-40B4-BE49-F238E27FC236}">
                    <a16:creationId xmlns:a16="http://schemas.microsoft.com/office/drawing/2014/main" id="{5AD87839-3242-4F23-87D1-0367F18AD8DC}"/>
                  </a:ext>
                </a:extLst>
              </p:cNvPr>
              <p:cNvGrpSpPr/>
              <p:nvPr/>
            </p:nvGrpSpPr>
            <p:grpSpPr>
              <a:xfrm>
                <a:off x="3375355" y="-30735"/>
                <a:ext cx="5777766" cy="6888735"/>
                <a:chOff x="3543922" y="-49470"/>
                <a:chExt cx="3314079" cy="9193469"/>
              </a:xfrm>
              <a:solidFill>
                <a:schemeClr val="bg1"/>
              </a:solidFill>
            </p:grpSpPr>
            <p:sp>
              <p:nvSpPr>
                <p:cNvPr id="31" name="Suorakulmio 30">
                  <a:extLst>
                    <a:ext uri="{FF2B5EF4-FFF2-40B4-BE49-F238E27FC236}">
                      <a16:creationId xmlns:a16="http://schemas.microsoft.com/office/drawing/2014/main" id="{B1FF41D9-D018-4F6E-8468-6F3D0DE7CB52}"/>
                    </a:ext>
                  </a:extLst>
                </p:cNvPr>
                <p:cNvSpPr/>
                <p:nvPr/>
              </p:nvSpPr>
              <p:spPr>
                <a:xfrm>
                  <a:off x="5010150" y="3568700"/>
                  <a:ext cx="1847850" cy="5575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  <p:sp>
              <p:nvSpPr>
                <p:cNvPr id="32" name="Suorakulmio 31">
                  <a:extLst>
                    <a:ext uri="{FF2B5EF4-FFF2-40B4-BE49-F238E27FC236}">
                      <a16:creationId xmlns:a16="http://schemas.microsoft.com/office/drawing/2014/main" id="{426FD3E2-876B-4E0D-BABB-66E287C64EE5}"/>
                    </a:ext>
                  </a:extLst>
                </p:cNvPr>
                <p:cNvSpPr/>
                <p:nvPr/>
              </p:nvSpPr>
              <p:spPr>
                <a:xfrm>
                  <a:off x="3543922" y="-49470"/>
                  <a:ext cx="3314079" cy="56472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</p:grpSp>
          <p:sp>
            <p:nvSpPr>
              <p:cNvPr id="29" name="Suunnikas 14">
                <a:extLst>
                  <a:ext uri="{FF2B5EF4-FFF2-40B4-BE49-F238E27FC236}">
                    <a16:creationId xmlns:a16="http://schemas.microsoft.com/office/drawing/2014/main" id="{F6E784F2-666C-4974-963E-BBE6F1B7003C}"/>
                  </a:ext>
                </a:extLst>
              </p:cNvPr>
              <p:cNvSpPr/>
              <p:nvPr/>
            </p:nvSpPr>
            <p:spPr>
              <a:xfrm>
                <a:off x="6524219" y="-9427"/>
                <a:ext cx="2628900" cy="6867427"/>
              </a:xfrm>
              <a:custGeom>
                <a:avLst/>
                <a:gdLst>
                  <a:gd name="connsiteX0" fmla="*/ 0 w 5092700"/>
                  <a:gd name="connsiteY0" fmla="*/ 9156700 h 9156700"/>
                  <a:gd name="connsiteX1" fmla="*/ 2977345 w 5092700"/>
                  <a:gd name="connsiteY1" fmla="*/ 0 h 9156700"/>
                  <a:gd name="connsiteX2" fmla="*/ 5092700 w 5092700"/>
                  <a:gd name="connsiteY2" fmla="*/ 0 h 9156700"/>
                  <a:gd name="connsiteX3" fmla="*/ 2115355 w 5092700"/>
                  <a:gd name="connsiteY3" fmla="*/ 9156700 h 9156700"/>
                  <a:gd name="connsiteX4" fmla="*/ 0 w 5092700"/>
                  <a:gd name="connsiteY4" fmla="*/ 9156700 h 9156700"/>
                  <a:gd name="connsiteX0" fmla="*/ 0 w 5092700"/>
                  <a:gd name="connsiteY0" fmla="*/ 9156700 h 9156700"/>
                  <a:gd name="connsiteX1" fmla="*/ 2583645 w 5092700"/>
                  <a:gd name="connsiteY1" fmla="*/ 1181100 h 9156700"/>
                  <a:gd name="connsiteX2" fmla="*/ 5092700 w 5092700"/>
                  <a:gd name="connsiteY2" fmla="*/ 0 h 9156700"/>
                  <a:gd name="connsiteX3" fmla="*/ 2115355 w 5092700"/>
                  <a:gd name="connsiteY3" fmla="*/ 9156700 h 9156700"/>
                  <a:gd name="connsiteX4" fmla="*/ 0 w 5092700"/>
                  <a:gd name="connsiteY4" fmla="*/ 9156700 h 9156700"/>
                  <a:gd name="connsiteX0" fmla="*/ 0 w 2628900"/>
                  <a:gd name="connsiteY0" fmla="*/ 7975600 h 7975600"/>
                  <a:gd name="connsiteX1" fmla="*/ 2583645 w 2628900"/>
                  <a:gd name="connsiteY1" fmla="*/ 0 h 7975600"/>
                  <a:gd name="connsiteX2" fmla="*/ 2628900 w 2628900"/>
                  <a:gd name="connsiteY2" fmla="*/ 6400800 h 7975600"/>
                  <a:gd name="connsiteX3" fmla="*/ 2115355 w 2628900"/>
                  <a:gd name="connsiteY3" fmla="*/ 7975600 h 7975600"/>
                  <a:gd name="connsiteX4" fmla="*/ 0 w 2628900"/>
                  <a:gd name="connsiteY4" fmla="*/ 7975600 h 7975600"/>
                  <a:gd name="connsiteX0" fmla="*/ 0 w 2628900"/>
                  <a:gd name="connsiteY0" fmla="*/ 8140700 h 8140700"/>
                  <a:gd name="connsiteX1" fmla="*/ 2621745 w 2628900"/>
                  <a:gd name="connsiteY1" fmla="*/ 0 h 8140700"/>
                  <a:gd name="connsiteX2" fmla="*/ 2628900 w 2628900"/>
                  <a:gd name="connsiteY2" fmla="*/ 6565900 h 8140700"/>
                  <a:gd name="connsiteX3" fmla="*/ 2115355 w 2628900"/>
                  <a:gd name="connsiteY3" fmla="*/ 8140700 h 8140700"/>
                  <a:gd name="connsiteX4" fmla="*/ 0 w 2628900"/>
                  <a:gd name="connsiteY4" fmla="*/ 8140700 h 814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00" h="8140700">
                    <a:moveTo>
                      <a:pt x="0" y="8140700"/>
                    </a:moveTo>
                    <a:lnTo>
                      <a:pt x="2621745" y="0"/>
                    </a:lnTo>
                    <a:lnTo>
                      <a:pt x="2628900" y="6565900"/>
                    </a:lnTo>
                    <a:lnTo>
                      <a:pt x="2115355" y="8140700"/>
                    </a:lnTo>
                    <a:lnTo>
                      <a:pt x="0" y="8140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0" name="Suunnikas 29">
                <a:extLst>
                  <a:ext uri="{FF2B5EF4-FFF2-40B4-BE49-F238E27FC236}">
                    <a16:creationId xmlns:a16="http://schemas.microsoft.com/office/drawing/2014/main" id="{30DC8C8C-4ABB-4784-BB19-3582451BB0D7}"/>
                  </a:ext>
                </a:extLst>
              </p:cNvPr>
              <p:cNvSpPr/>
              <p:nvPr/>
            </p:nvSpPr>
            <p:spPr>
              <a:xfrm flipH="1">
                <a:off x="1244991" y="-9427"/>
                <a:ext cx="5092700" cy="6870700"/>
              </a:xfrm>
              <a:prstGeom prst="parallelogram">
                <a:avLst>
                  <a:gd name="adj" fmla="val 5846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502120FB-A92C-43F9-9429-21593650328A}"/>
                </a:ext>
              </a:extLst>
            </p:cNvPr>
            <p:cNvGrpSpPr/>
            <p:nvPr/>
          </p:nvGrpSpPr>
          <p:grpSpPr>
            <a:xfrm>
              <a:off x="2239087" y="4168187"/>
              <a:ext cx="6275144" cy="1981200"/>
              <a:chOff x="2239087" y="4168187"/>
              <a:chExt cx="6275144" cy="1981200"/>
            </a:xfrm>
          </p:grpSpPr>
          <p:sp>
            <p:nvSpPr>
              <p:cNvPr id="21" name="Suorakulmio 20">
                <a:extLst>
                  <a:ext uri="{FF2B5EF4-FFF2-40B4-BE49-F238E27FC236}">
                    <a16:creationId xmlns:a16="http://schemas.microsoft.com/office/drawing/2014/main" id="{9C57A275-B5A1-4454-9E03-F8DBC1EBBD65}"/>
                  </a:ext>
                </a:extLst>
              </p:cNvPr>
              <p:cNvSpPr/>
              <p:nvPr/>
            </p:nvSpPr>
            <p:spPr>
              <a:xfrm>
                <a:off x="2239087" y="4168187"/>
                <a:ext cx="4287673" cy="198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5" name="Suorakulmio 24">
                <a:extLst>
                  <a:ext uri="{FF2B5EF4-FFF2-40B4-BE49-F238E27FC236}">
                    <a16:creationId xmlns:a16="http://schemas.microsoft.com/office/drawing/2014/main" id="{BC724462-7D09-4489-9B75-58C8ED1D07C7}"/>
                  </a:ext>
                </a:extLst>
              </p:cNvPr>
              <p:cNvSpPr/>
              <p:nvPr/>
            </p:nvSpPr>
            <p:spPr>
              <a:xfrm>
                <a:off x="6526760" y="4168187"/>
                <a:ext cx="1987471" cy="1981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22" name="Kuva 21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48AC5F4-18AF-4D2C-9278-26DFD914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5" y="593710"/>
            <a:ext cx="1530872" cy="851125"/>
          </a:xfrm>
          <a:prstGeom prst="rect">
            <a:avLst/>
          </a:prstGeom>
        </p:spPr>
      </p:pic>
      <p:sp>
        <p:nvSpPr>
          <p:cNvPr id="24" name="Tekstiruutu 23">
            <a:extLst>
              <a:ext uri="{FF2B5EF4-FFF2-40B4-BE49-F238E27FC236}">
                <a16:creationId xmlns:a16="http://schemas.microsoft.com/office/drawing/2014/main" id="{B6104989-E35E-4303-B7E7-8422654E59C7}"/>
              </a:ext>
            </a:extLst>
          </p:cNvPr>
          <p:cNvSpPr txBox="1"/>
          <p:nvPr/>
        </p:nvSpPr>
        <p:spPr>
          <a:xfrm>
            <a:off x="2488680" y="5033332"/>
            <a:ext cx="37719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2800" b="1" dirty="0">
                <a:ea typeface="Helvetica" charset="0"/>
                <a:cs typeface="Helvetica" charset="0"/>
              </a:rPr>
              <a:t>LONGLIST</a:t>
            </a:r>
          </a:p>
          <a:p>
            <a:pPr algn="r"/>
            <a:r>
              <a:rPr lang="en-GB" sz="20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Aluemyyntipäälikkö</a:t>
            </a:r>
            <a:endParaRPr lang="en-GB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r"/>
            <a:r>
              <a:rPr lang="en-GB" sz="2000" dirty="0">
                <a:solidFill>
                  <a:srgbClr val="242424"/>
                </a:solidFill>
                <a:latin typeface="Segoe UI" panose="020B0502040204020203" pitchFamily="34" charset="0"/>
                <a:ea typeface="Helvetica" charset="0"/>
                <a:cs typeface="Helvetica" charset="0"/>
              </a:rPr>
              <a:t>09.05.2025</a:t>
            </a:r>
            <a:endParaRPr lang="en-GB" sz="2000" dirty="0">
              <a:ea typeface="Helvetica" charset="0"/>
              <a:cs typeface="Helvetica" charset="0"/>
            </a:endParaRP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58BAECDC-4F21-4A09-AFA4-F8A09B707F86}"/>
              </a:ext>
            </a:extLst>
          </p:cNvPr>
          <p:cNvSpPr txBox="1"/>
          <p:nvPr/>
        </p:nvSpPr>
        <p:spPr>
          <a:xfrm>
            <a:off x="6568464" y="4760971"/>
            <a:ext cx="19874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700" dirty="0">
                <a:solidFill>
                  <a:schemeClr val="accent1"/>
                </a:solidFill>
              </a:rPr>
              <a:t>Leena Mollberg</a:t>
            </a:r>
          </a:p>
          <a:p>
            <a:r>
              <a:rPr lang="fi-FI" sz="1700" dirty="0">
                <a:solidFill>
                  <a:schemeClr val="accent1"/>
                </a:solidFill>
              </a:rPr>
              <a:t>Olli-Pekka Mollberg </a:t>
            </a:r>
            <a:br>
              <a:rPr lang="fi-FI" sz="1700" dirty="0">
                <a:solidFill>
                  <a:schemeClr val="accent1"/>
                </a:solidFill>
              </a:rPr>
            </a:br>
            <a:r>
              <a:rPr lang="fi-FI" sz="1700" dirty="0">
                <a:solidFill>
                  <a:schemeClr val="accent1"/>
                </a:solidFill>
              </a:rPr>
              <a:t>Tuomas Sederholm</a:t>
            </a:r>
          </a:p>
        </p:txBody>
      </p:sp>
      <p:pic>
        <p:nvPicPr>
          <p:cNvPr id="2" name="Picture 2" descr="Lassila &amp; Tikanoja driver utvecklingen framåt inom teknisk ...">
            <a:extLst>
              <a:ext uri="{FF2B5EF4-FFF2-40B4-BE49-F238E27FC236}">
                <a16:creationId xmlns:a16="http://schemas.microsoft.com/office/drawing/2014/main" id="{F32F51A0-59C3-02DC-E2B9-F04C7A03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16" y="4277385"/>
            <a:ext cx="1823810" cy="9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88F973E-903A-4F09-89D6-EDAC448C6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803601"/>
            <a:ext cx="233066" cy="16434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5924694-7C4D-4603-AD37-76ECE7AB35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6" y="3779357"/>
            <a:ext cx="233066" cy="164341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1107DEDB-FB6F-4C4F-9B04-4C0B18002381}"/>
              </a:ext>
            </a:extLst>
          </p:cNvPr>
          <p:cNvSpPr txBox="1"/>
          <p:nvPr/>
        </p:nvSpPr>
        <p:spPr>
          <a:xfrm>
            <a:off x="684508" y="746421"/>
            <a:ext cx="3606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Aalto University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Master of Engineering - MEng, Real Estate · (09/ 2021) </a:t>
            </a:r>
            <a:endParaRPr lang="en-GB" sz="1000" b="1" dirty="0"/>
          </a:p>
          <a:p>
            <a:r>
              <a:rPr lang="en-GB" sz="1000" b="1" dirty="0"/>
              <a:t>Turku University of Applied Sciences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Engineer’s Degree, Industrial Engineering and Management · (2013 - 2017) </a:t>
            </a:r>
            <a:endParaRPr lang="en-GB" sz="1000" b="1" dirty="0"/>
          </a:p>
          <a:p>
            <a:r>
              <a:rPr lang="en-GB" sz="1000" b="1" dirty="0" err="1"/>
              <a:t>Naantalin</a:t>
            </a:r>
            <a:r>
              <a:rPr lang="en-GB" sz="1000" b="1" dirty="0"/>
              <a:t> Lukio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High School, General Studies · (2010 - 2013) </a:t>
            </a:r>
            <a:endParaRPr lang="en-GB" sz="1000" b="1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7ACCF345-A07B-48EF-B0B5-B238A093E6A2}"/>
              </a:ext>
            </a:extLst>
          </p:cNvPr>
          <p:cNvSpPr txBox="1"/>
          <p:nvPr/>
        </p:nvSpPr>
        <p:spPr>
          <a:xfrm>
            <a:off x="4455396" y="746421"/>
            <a:ext cx="473528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AARO SUVANTO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 err="1"/>
              <a:t>Kiinteistötahkola</a:t>
            </a:r>
            <a:r>
              <a:rPr lang="fi-FI" sz="1000" dirty="0"/>
              <a:t>  -Isännöitsijä 10/ 2021 - </a:t>
            </a:r>
            <a:r>
              <a:rPr lang="fi-FI" sz="1000" dirty="0" err="1"/>
              <a:t>Present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Avanto Property Team Oy - Kiinteistöpäällikkö 2021 - 06/ 2021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Catella - Sales Manager 01/ 2020 - 05/ 2020 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Kiinteistömaailma</a:t>
            </a:r>
            <a:r>
              <a:rPr lang="en-GB" sz="1000" dirty="0"/>
              <a:t> - </a:t>
            </a:r>
            <a:r>
              <a:rPr lang="en-GB" sz="1000" dirty="0" err="1"/>
              <a:t>Kiinteistönvälittäjä</a:t>
            </a:r>
            <a:r>
              <a:rPr lang="en-GB" sz="1000" dirty="0"/>
              <a:t>, </a:t>
            </a:r>
            <a:r>
              <a:rPr lang="en-GB" sz="1000" dirty="0" err="1"/>
              <a:t>Lisenced</a:t>
            </a:r>
            <a:r>
              <a:rPr lang="en-GB" sz="1000" dirty="0"/>
              <a:t> Real Estate Broker, LKV 09/ 2017 - 12/ 2019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Finnish Navy - Marine Engineer Trainee 08/ 2015 - 01/ 2016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F2C25D8-9CE8-453A-B12F-5828DE55531E}"/>
              </a:ext>
            </a:extLst>
          </p:cNvPr>
          <p:cNvSpPr txBox="1"/>
          <p:nvPr/>
        </p:nvSpPr>
        <p:spPr>
          <a:xfrm>
            <a:off x="4455396" y="2256372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ANNA-SOFIA LINDROOS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RTK-</a:t>
            </a:r>
            <a:r>
              <a:rPr lang="en-GB" sz="1000" dirty="0" err="1"/>
              <a:t>Palvelu</a:t>
            </a:r>
            <a:r>
              <a:rPr lang="en-GB" sz="1000" dirty="0"/>
              <a:t> Oy - Area Sales Director 01/ 2020 - Present 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RTK-</a:t>
            </a:r>
            <a:r>
              <a:rPr lang="en-GB" sz="1000" dirty="0" err="1"/>
              <a:t>Palvelu</a:t>
            </a:r>
            <a:r>
              <a:rPr lang="en-GB" sz="1000" dirty="0"/>
              <a:t> Oy - Sales Manager 10/ 2018 - 12/ 2019 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Sophia Rosier Ltd. - Founder and Stylist 12/ 2017 - 12/ 2019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Jonator</a:t>
            </a:r>
            <a:r>
              <a:rPr lang="en-GB" sz="1000" dirty="0"/>
              <a:t> Oy - Marketing and Administration Coordinator 11/ 2011 - 03/ 2016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HyTest</a:t>
            </a:r>
            <a:r>
              <a:rPr lang="en-GB" sz="1000" dirty="0"/>
              <a:t> Ltd. - Administration, Sales and Marketing Assistant 09/ 2005 - 05/ 2010</a:t>
            </a:r>
            <a:endParaRPr lang="fi-FI" sz="950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A2DE280D-E8A2-4E8F-A285-AB27C979AAC9}"/>
              </a:ext>
            </a:extLst>
          </p:cNvPr>
          <p:cNvSpPr txBox="1"/>
          <p:nvPr/>
        </p:nvSpPr>
        <p:spPr>
          <a:xfrm>
            <a:off x="684508" y="3743643"/>
            <a:ext cx="360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Commercial College, Salo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Sales and Marketing Graduate </a:t>
            </a:r>
            <a:endParaRPr lang="en-GB" sz="1000" b="1" dirty="0"/>
          </a:p>
          <a:p>
            <a:r>
              <a:rPr lang="en-GB" sz="1000" b="1" dirty="0"/>
              <a:t>Secondary School / </a:t>
            </a:r>
            <a:r>
              <a:rPr lang="en-GB" sz="1000" b="1" dirty="0" err="1"/>
              <a:t>Puolalanmäki</a:t>
            </a:r>
            <a:r>
              <a:rPr lang="en-GB" sz="1000" b="1" dirty="0"/>
              <a:t> , Turku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Secondary School Graduate  </a:t>
            </a:r>
            <a:endParaRPr lang="fi-FI" sz="1000" b="1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758466CC-F847-463F-BC91-5CAC517F1880}"/>
              </a:ext>
            </a:extLst>
          </p:cNvPr>
          <p:cNvSpPr txBox="1"/>
          <p:nvPr/>
        </p:nvSpPr>
        <p:spPr>
          <a:xfrm>
            <a:off x="4408715" y="374512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ANNE-MARIE YLIKANGAS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N-Clean - Sales Manager 06/ 2022 -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SOL </a:t>
            </a:r>
            <a:r>
              <a:rPr lang="en-GB" sz="1000" dirty="0" err="1"/>
              <a:t>Palvelut</a:t>
            </a:r>
            <a:r>
              <a:rPr lang="en-GB" sz="1000" dirty="0"/>
              <a:t> Oy - Sales Manager 08/ 2013 - 06/ 2022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Lassila &amp; </a:t>
            </a:r>
            <a:r>
              <a:rPr lang="en-GB" sz="1000" dirty="0" err="1"/>
              <a:t>Tikanoja</a:t>
            </a:r>
            <a:r>
              <a:rPr lang="en-GB" sz="1000" dirty="0"/>
              <a:t> - Area Sales Manager 10/ 2010 - 06/ 2013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TNT - Field Sales Executive 01/ 2007 - 10/ 2010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Lassila &amp; </a:t>
            </a:r>
            <a:r>
              <a:rPr lang="en-GB" sz="1000" dirty="0" err="1"/>
              <a:t>Tikanoja</a:t>
            </a:r>
            <a:r>
              <a:rPr lang="en-GB" sz="1000" dirty="0"/>
              <a:t> - Sales Manager 12/ 2004 - 10/ 2006</a:t>
            </a:r>
            <a:endParaRPr lang="fi-FI" sz="1000" dirty="0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610B299-DE38-4A85-93EE-168C9E23B26C}"/>
              </a:ext>
            </a:extLst>
          </p:cNvPr>
          <p:cNvSpPr txBox="1"/>
          <p:nvPr/>
        </p:nvSpPr>
        <p:spPr>
          <a:xfrm>
            <a:off x="4397830" y="5460744"/>
            <a:ext cx="47352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EINI HELENIUS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Suomen Laatutakuu Palvelut Oy - Aluepäällikkö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50890BD-A031-3B9F-F423-960E9BEB8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6" y="2284036"/>
            <a:ext cx="233066" cy="164341"/>
          </a:xfrm>
          <a:prstGeom prst="rect">
            <a:avLst/>
          </a:prstGeom>
        </p:spPr>
      </p:pic>
      <p:sp>
        <p:nvSpPr>
          <p:cNvPr id="7" name="Tekstiruutu 9">
            <a:extLst>
              <a:ext uri="{FF2B5EF4-FFF2-40B4-BE49-F238E27FC236}">
                <a16:creationId xmlns:a16="http://schemas.microsoft.com/office/drawing/2014/main" id="{34425A8D-C3C1-6E65-0C2A-52860A2B3F86}"/>
              </a:ext>
            </a:extLst>
          </p:cNvPr>
          <p:cNvSpPr txBox="1"/>
          <p:nvPr/>
        </p:nvSpPr>
        <p:spPr>
          <a:xfrm>
            <a:off x="669568" y="2226856"/>
            <a:ext cx="3606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Helsinki Design School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Fashion Designer · (2017) </a:t>
            </a:r>
            <a:endParaRPr lang="en-GB" sz="1000" b="1" dirty="0"/>
          </a:p>
          <a:p>
            <a:r>
              <a:rPr lang="en-GB" sz="1000" b="1" dirty="0" err="1"/>
              <a:t>Faktia</a:t>
            </a:r>
            <a:endParaRPr lang="en-GB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Associate’s Degree, Clothing Specialist (</a:t>
            </a:r>
            <a:r>
              <a:rPr lang="en-GB" sz="1000" dirty="0" err="1"/>
              <a:t>vaatetusalan</a:t>
            </a:r>
            <a:r>
              <a:rPr lang="en-GB" sz="1000" dirty="0"/>
              <a:t> </a:t>
            </a:r>
            <a:r>
              <a:rPr lang="en-GB" sz="1000" dirty="0" err="1"/>
              <a:t>erikoisammattitutkinto</a:t>
            </a:r>
            <a:r>
              <a:rPr lang="en-GB" sz="1000" dirty="0"/>
              <a:t>) · (2014 - 2016) </a:t>
            </a:r>
            <a:endParaRPr lang="en-GB" sz="1000" b="1" dirty="0"/>
          </a:p>
          <a:p>
            <a:r>
              <a:rPr lang="en-GB" sz="1000" b="1" dirty="0"/>
              <a:t>Turku University of Applied Sciences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Bachelor’s Degree, Business Administration · (2002) 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7378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7ACCF345-A07B-48EF-B0B5-B238A093E6A2}"/>
              </a:ext>
            </a:extLst>
          </p:cNvPr>
          <p:cNvSpPr txBox="1"/>
          <p:nvPr/>
        </p:nvSpPr>
        <p:spPr>
          <a:xfrm>
            <a:off x="4397831" y="712453"/>
            <a:ext cx="473528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HEIDI KOSKINEN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Project Manager 08/ 2024 -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Service Manager 01/ 2023 - 08/ 2024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Regional Manager 01/ 2015 - 12/ 2022 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Service Supervisor 05/ 1994 - 12/ 2014 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F2C25D8-9CE8-453A-B12F-5828DE55531E}"/>
              </a:ext>
            </a:extLst>
          </p:cNvPr>
          <p:cNvSpPr txBox="1"/>
          <p:nvPr/>
        </p:nvSpPr>
        <p:spPr>
          <a:xfrm>
            <a:off x="4408715" y="2224777"/>
            <a:ext cx="473528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HENRI HEINÄ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 err="1"/>
              <a:t>Sitowise</a:t>
            </a:r>
            <a:r>
              <a:rPr lang="fi-FI" sz="1000" dirty="0"/>
              <a:t> - Asiakkuuspäällikkö 01/ 2022 - </a:t>
            </a:r>
            <a:r>
              <a:rPr lang="fi-FI" sz="1000" dirty="0" err="1"/>
              <a:t>Present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Enco Oy - </a:t>
            </a:r>
            <a:r>
              <a:rPr lang="en-GB" sz="1000" dirty="0" err="1"/>
              <a:t>Asiakkuuspäällikkö</a:t>
            </a:r>
            <a:r>
              <a:rPr lang="en-GB" sz="1000" dirty="0"/>
              <a:t> 02/ 2019 - 01/ 2022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Several companies… - Real Estate and FM Specialist, business development and project manager, freelancer 07/ 2017 - 12/ 2020 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Enegia</a:t>
            </a:r>
            <a:r>
              <a:rPr lang="en-GB" sz="1000" dirty="0"/>
              <a:t> / </a:t>
            </a:r>
            <a:r>
              <a:rPr lang="en-GB" sz="1000" dirty="0" err="1"/>
              <a:t>Enerkey</a:t>
            </a:r>
            <a:r>
              <a:rPr lang="en-GB" sz="1000" dirty="0"/>
              <a:t> Oy - Business Development and Project Manager 03/ 2017 - 06/ 2017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Key Account Director 08/ 2013 - 03/ 2017</a:t>
            </a:r>
            <a:endParaRPr lang="fi-FI" sz="1000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758466CC-F847-463F-BC91-5CAC517F1880}"/>
              </a:ext>
            </a:extLst>
          </p:cNvPr>
          <p:cNvSpPr txBox="1"/>
          <p:nvPr/>
        </p:nvSpPr>
        <p:spPr>
          <a:xfrm>
            <a:off x="4408715" y="374512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en-GB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JOHAN NYLUND </a:t>
            </a:r>
            <a:endParaRPr lang="fi-FI" sz="1300" b="1" dirty="0">
              <a:latin typeface="Calibri" charset="0"/>
              <a:ea typeface="Calibri" charset="0"/>
              <a:cs typeface="Calibri" charset="0"/>
              <a:sym typeface="Helvetica Light"/>
            </a:endParaRP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Isännöintitalo</a:t>
            </a:r>
            <a:r>
              <a:rPr lang="en-GB" sz="1000" dirty="0"/>
              <a:t> - Real Estate Manager 09/ 2023 -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Suomen</a:t>
            </a:r>
            <a:r>
              <a:rPr lang="en-GB" sz="1000" dirty="0"/>
              <a:t> </a:t>
            </a:r>
            <a:r>
              <a:rPr lang="en-GB" sz="1000" dirty="0" err="1"/>
              <a:t>Kaukokiito</a:t>
            </a:r>
            <a:r>
              <a:rPr lang="en-GB" sz="1000" dirty="0"/>
              <a:t> Oy - Sales Manager 03/ 2011 - 06/ 2022</a:t>
            </a:r>
          </a:p>
          <a:p>
            <a:pPr marL="171450" indent="-171450">
              <a:buFont typeface="Arial" charset="0"/>
              <a:buChar char="•"/>
            </a:pPr>
            <a:r>
              <a:rPr lang="da-DK" sz="1000" dirty="0"/>
              <a:t>Kramp - Marketing Manager 08/ 2006 - 12/ 2009</a:t>
            </a:r>
            <a:endParaRPr lang="en-GB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Treston Oy - Area Sales Manager 08/ 1999 - 08/ 2006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Orkla Confectionary &amp; Snacks Finland - Sales Representative 05/ 1995 - 08/ 1999</a:t>
            </a:r>
            <a:endParaRPr lang="fi-FI" sz="1000" dirty="0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610B299-DE38-4A85-93EE-168C9E23B26C}"/>
              </a:ext>
            </a:extLst>
          </p:cNvPr>
          <p:cNvSpPr txBox="1"/>
          <p:nvPr/>
        </p:nvSpPr>
        <p:spPr>
          <a:xfrm>
            <a:off x="4408715" y="5457617"/>
            <a:ext cx="47352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JUSSI LUNDGREN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SOL </a:t>
            </a:r>
            <a:r>
              <a:rPr lang="en-GB" sz="1000" dirty="0" err="1"/>
              <a:t>Palvelut</a:t>
            </a:r>
            <a:r>
              <a:rPr lang="en-GB" sz="1000" dirty="0"/>
              <a:t> Oy - Service Development Manager 2017 -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SOL </a:t>
            </a:r>
            <a:r>
              <a:rPr lang="en-GB" sz="1000" dirty="0" err="1"/>
              <a:t>Palvelut</a:t>
            </a:r>
            <a:r>
              <a:rPr lang="en-GB" sz="1000" dirty="0"/>
              <a:t> Oy - Service Manager 06/ 2001 - Present </a:t>
            </a:r>
          </a:p>
        </p:txBody>
      </p:sp>
      <p:sp>
        <p:nvSpPr>
          <p:cNvPr id="15" name="Tekstiruutu 15">
            <a:extLst>
              <a:ext uri="{FF2B5EF4-FFF2-40B4-BE49-F238E27FC236}">
                <a16:creationId xmlns:a16="http://schemas.microsoft.com/office/drawing/2014/main" id="{BBFC16C4-643C-4BEC-AE28-C4C488856E23}"/>
              </a:ext>
            </a:extLst>
          </p:cNvPr>
          <p:cNvSpPr txBox="1"/>
          <p:nvPr/>
        </p:nvSpPr>
        <p:spPr>
          <a:xfrm>
            <a:off x="715319" y="5457617"/>
            <a:ext cx="3606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Turku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 of Business Administration - BBA, Knowledge Management · (2008 - 2011)</a:t>
            </a:r>
            <a:endParaRPr lang="fi-FI" sz="1000" b="1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59EDD69-9C43-40C0-99C9-B93D6F8D7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5460744"/>
            <a:ext cx="233066" cy="164341"/>
          </a:xfrm>
          <a:prstGeom prst="rect">
            <a:avLst/>
          </a:prstGeom>
        </p:spPr>
      </p:pic>
      <p:sp>
        <p:nvSpPr>
          <p:cNvPr id="3" name="Tekstiruutu 9">
            <a:extLst>
              <a:ext uri="{FF2B5EF4-FFF2-40B4-BE49-F238E27FC236}">
                <a16:creationId xmlns:a16="http://schemas.microsoft.com/office/drawing/2014/main" id="{0848748C-88B2-AC20-838C-B14603D49DCA}"/>
              </a:ext>
            </a:extLst>
          </p:cNvPr>
          <p:cNvSpPr txBox="1"/>
          <p:nvPr/>
        </p:nvSpPr>
        <p:spPr>
          <a:xfrm>
            <a:off x="715319" y="3745124"/>
            <a:ext cx="360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/>
              <a:t>Handelsinstitutet</a:t>
            </a:r>
            <a:r>
              <a:rPr lang="en-GB" sz="900" b="1" dirty="0"/>
              <a:t> </a:t>
            </a:r>
            <a:r>
              <a:rPr lang="en-GB" sz="900" b="1" dirty="0" err="1"/>
              <a:t>i</a:t>
            </a:r>
            <a:r>
              <a:rPr lang="en-GB" sz="900" b="1" dirty="0"/>
              <a:t> </a:t>
            </a:r>
            <a:r>
              <a:rPr lang="en-GB" sz="900" b="1" dirty="0" err="1"/>
              <a:t>Åbo</a:t>
            </a:r>
            <a:r>
              <a:rPr lang="en-GB" sz="9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Marketing and Foreign Trade Degree, Marketing and Foreign trade · (1991 - 1993)</a:t>
            </a:r>
            <a:endParaRPr lang="en-GB" sz="900" b="1" dirty="0"/>
          </a:p>
          <a:p>
            <a:r>
              <a:rPr lang="en-GB" sz="900" b="1" dirty="0" err="1"/>
              <a:t>Katedralskolan</a:t>
            </a:r>
            <a:r>
              <a:rPr lang="en-GB" sz="900" b="1" dirty="0"/>
              <a:t> </a:t>
            </a:r>
            <a:r>
              <a:rPr lang="en-GB" sz="900" b="1" dirty="0" err="1"/>
              <a:t>i</a:t>
            </a:r>
            <a:r>
              <a:rPr lang="en-GB" sz="900" b="1" dirty="0"/>
              <a:t> </a:t>
            </a:r>
            <a:r>
              <a:rPr lang="en-GB" sz="900" b="1" dirty="0" err="1"/>
              <a:t>Åbo</a:t>
            </a:r>
            <a:r>
              <a:rPr lang="en-GB" sz="9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Student  · (1986 - 1989) </a:t>
            </a:r>
            <a:endParaRPr lang="en-GB" sz="900" b="1" dirty="0"/>
          </a:p>
          <a:p>
            <a:r>
              <a:rPr lang="en-GB" sz="900" b="1" dirty="0" err="1"/>
              <a:t>Cygneus</a:t>
            </a:r>
            <a:r>
              <a:rPr lang="en-GB" sz="900" b="1" dirty="0"/>
              <a:t> </a:t>
            </a:r>
            <a:r>
              <a:rPr lang="en-GB" sz="900" b="1" dirty="0" err="1"/>
              <a:t>lågstadie</a:t>
            </a:r>
            <a:r>
              <a:rPr lang="en-GB" sz="900" b="1" dirty="0"/>
              <a:t> </a:t>
            </a:r>
            <a:r>
              <a:rPr lang="en-GB" sz="900" b="1" dirty="0" err="1"/>
              <a:t>Åbo</a:t>
            </a:r>
            <a:r>
              <a:rPr lang="en-GB" sz="900" b="1" dirty="0"/>
              <a:t> </a:t>
            </a:r>
            <a:endParaRPr lang="fi-FI" sz="9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D0B00-C328-8002-8A63-AE2D78D85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6" y="3912738"/>
            <a:ext cx="233066" cy="164341"/>
          </a:xfrm>
          <a:prstGeom prst="rect">
            <a:avLst/>
          </a:prstGeom>
        </p:spPr>
      </p:pic>
      <p:sp>
        <p:nvSpPr>
          <p:cNvPr id="8" name="Tekstiruutu 9">
            <a:extLst>
              <a:ext uri="{FF2B5EF4-FFF2-40B4-BE49-F238E27FC236}">
                <a16:creationId xmlns:a16="http://schemas.microsoft.com/office/drawing/2014/main" id="{0207DC86-D2B3-0182-B414-2A2F9963D348}"/>
              </a:ext>
            </a:extLst>
          </p:cNvPr>
          <p:cNvSpPr txBox="1"/>
          <p:nvPr/>
        </p:nvSpPr>
        <p:spPr>
          <a:xfrm>
            <a:off x="715125" y="474138"/>
            <a:ext cx="3606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err="1"/>
              <a:t>Rastor-instituutti</a:t>
            </a:r>
            <a:r>
              <a:rPr lang="en-GB" sz="10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Specialist Qualification in Management and Business Administration  · (2021) </a:t>
            </a:r>
            <a:endParaRPr lang="en-GB" sz="1000" b="1" dirty="0"/>
          </a:p>
          <a:p>
            <a:r>
              <a:rPr lang="en-GB" sz="1000" b="1" dirty="0"/>
              <a:t>Turku Commercial College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Business College Graduate  · (1987) </a:t>
            </a:r>
            <a:endParaRPr lang="fi-FI" sz="1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BB4DF-0D27-8D02-1D38-DDF811B3D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6" y="712338"/>
            <a:ext cx="233066" cy="164341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C015C396-B17A-1E24-C1D9-68D001794B0F}"/>
              </a:ext>
            </a:extLst>
          </p:cNvPr>
          <p:cNvSpPr txBox="1"/>
          <p:nvPr/>
        </p:nvSpPr>
        <p:spPr>
          <a:xfrm>
            <a:off x="715319" y="2303433"/>
            <a:ext cx="3606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Turku </a:t>
            </a:r>
            <a:r>
              <a:rPr lang="en-GB" sz="1000" b="1" dirty="0" err="1"/>
              <a:t>Polytehcnic</a:t>
            </a:r>
            <a:r>
              <a:rPr lang="en-GB" sz="1000" b="1" dirty="0"/>
              <a:t> </a:t>
            </a:r>
            <a:r>
              <a:rPr lang="en-FI" sz="1000" dirty="0"/>
              <a:t> · (1991 - 1994) </a:t>
            </a:r>
            <a:endParaRPr lang="en-GB" sz="1000" dirty="0"/>
          </a:p>
          <a:p>
            <a:r>
              <a:rPr lang="en-GB" sz="1000" b="1" dirty="0" err="1"/>
              <a:t>Kiinko</a:t>
            </a:r>
            <a:endParaRPr lang="en-GB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/>
              <a:t>PGP 15, </a:t>
            </a:r>
            <a:r>
              <a:rPr lang="fi-FI" sz="1000" dirty="0" err="1"/>
              <a:t>KJs</a:t>
            </a:r>
            <a:r>
              <a:rPr lang="fi-FI" sz="1000" dirty="0"/>
              <a:t>, Kiinteistöliiketoiminnan johtaminen · (2009 - 2010) </a:t>
            </a:r>
            <a:endParaRPr lang="en-GB" sz="1000" b="1" dirty="0"/>
          </a:p>
          <a:p>
            <a:r>
              <a:rPr lang="en-GB" sz="1000" b="1" dirty="0"/>
              <a:t>ISS A/S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KAMC Key Account Management Certificate (2014)  </a:t>
            </a:r>
            <a:endParaRPr lang="fi-FI" sz="1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FE78A0-4802-D0C1-7309-8E7776B69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6" y="2303433"/>
            <a:ext cx="233066" cy="1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6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88F973E-903A-4F09-89D6-EDAC448C6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712453"/>
            <a:ext cx="233066" cy="16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C7C49-33D9-43DC-9A67-48275BD82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2414684"/>
            <a:ext cx="233066" cy="164341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1107DEDB-FB6F-4C4F-9B04-4C0B18002381}"/>
              </a:ext>
            </a:extLst>
          </p:cNvPr>
          <p:cNvSpPr txBox="1"/>
          <p:nvPr/>
        </p:nvSpPr>
        <p:spPr>
          <a:xfrm>
            <a:off x="715319" y="637346"/>
            <a:ext cx="3606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Finnish College for SME Business Administration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Bachelor's degree, Marketing · (1994 - 1999)</a:t>
            </a:r>
            <a:endParaRPr lang="fi-FI" sz="1000" b="1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7ACCF345-A07B-48EF-B0B5-B238A093E6A2}"/>
              </a:ext>
            </a:extLst>
          </p:cNvPr>
          <p:cNvSpPr txBox="1"/>
          <p:nvPr/>
        </p:nvSpPr>
        <p:spPr>
          <a:xfrm>
            <a:off x="4397831" y="712453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JYRI KARPPANEN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Decens</a:t>
            </a:r>
            <a:r>
              <a:rPr lang="en-GB" sz="1000" dirty="0"/>
              <a:t> Oy - Key Account Manager 01/ 2021 - 12/ 2021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OKI Europe Ltd - Regional Sales Manager 01/ 2018 - 05/ 2020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Sales Manager 08/ 2014 - 12/ 2017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Empore</a:t>
            </a:r>
            <a:r>
              <a:rPr lang="en-GB" sz="1000" dirty="0"/>
              <a:t> Oy - Account Manager 11/ 2012 - 04/ 2014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AinaCom</a:t>
            </a:r>
            <a:r>
              <a:rPr lang="en-GB" sz="1000" dirty="0"/>
              <a:t> Oy - Sales Manager 02/ 2007 - 10/ 2012</a:t>
            </a:r>
            <a:endParaRPr lang="fi-FI" sz="1000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967D68E5-4A40-4CD7-A9B3-9F3BAF4BDBA7}"/>
              </a:ext>
            </a:extLst>
          </p:cNvPr>
          <p:cNvSpPr txBox="1"/>
          <p:nvPr/>
        </p:nvSpPr>
        <p:spPr>
          <a:xfrm>
            <a:off x="715319" y="2208004"/>
            <a:ext cx="36063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Lapin </a:t>
            </a:r>
            <a:r>
              <a:rPr lang="en-GB" sz="900" b="1" dirty="0" err="1"/>
              <a:t>yliopisto</a:t>
            </a:r>
            <a:endParaRPr lang="en-GB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/>
              <a:t>Palvelumuotoilun</a:t>
            </a:r>
            <a:r>
              <a:rPr lang="en-GB" sz="900" dirty="0"/>
              <a:t> </a:t>
            </a:r>
            <a:r>
              <a:rPr lang="en-GB" sz="900" dirty="0" err="1"/>
              <a:t>perusopinnot</a:t>
            </a:r>
            <a:r>
              <a:rPr lang="en-GB" sz="900" dirty="0"/>
              <a:t>  · (2019 - 2020)</a:t>
            </a:r>
            <a:endParaRPr lang="en-GB" sz="900" b="1" dirty="0"/>
          </a:p>
          <a:p>
            <a:r>
              <a:rPr lang="en-GB" sz="900" b="1" dirty="0"/>
              <a:t>Laurea </a:t>
            </a:r>
            <a:r>
              <a:rPr lang="en-GB" sz="900" b="1" dirty="0" err="1"/>
              <a:t>ylempi</a:t>
            </a:r>
            <a:r>
              <a:rPr lang="en-GB" sz="900" b="1" dirty="0"/>
              <a:t> AMK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dirty="0"/>
              <a:t>´</a:t>
            </a:r>
            <a:r>
              <a:rPr lang="fi-FI" sz="900" dirty="0"/>
              <a:t> Tradenomi ylempi amk (MBA), Yrittäjyys ja liiketoimintaosaaminen · (2005 - 2007) </a:t>
            </a:r>
            <a:endParaRPr lang="en-GB" sz="900" b="1" dirty="0"/>
          </a:p>
          <a:p>
            <a:r>
              <a:rPr lang="en-GB" sz="900" b="1" dirty="0" err="1"/>
              <a:t>Hanzehogeschool</a:t>
            </a:r>
            <a:r>
              <a:rPr lang="en-GB" sz="900" b="1" dirty="0"/>
              <a:t> Groningen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Bachelor's degree, Facility Management · (1996 - 2000)</a:t>
            </a:r>
            <a:endParaRPr lang="en-GB" sz="900" b="1" dirty="0"/>
          </a:p>
          <a:p>
            <a:r>
              <a:rPr lang="en-GB" sz="900" b="1" dirty="0" err="1"/>
              <a:t>Jyväskylän</a:t>
            </a:r>
            <a:r>
              <a:rPr lang="en-GB" sz="900" b="1" dirty="0"/>
              <a:t> </a:t>
            </a:r>
            <a:r>
              <a:rPr lang="en-GB" sz="900" b="1" dirty="0" err="1"/>
              <a:t>ammattikorkeakoulu</a:t>
            </a:r>
            <a:endParaRPr lang="en-GB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/>
              <a:t>Restonomi</a:t>
            </a:r>
            <a:r>
              <a:rPr lang="en-GB" sz="900" dirty="0"/>
              <a:t>, Facility Management · (1996 - 2000)</a:t>
            </a:r>
            <a:endParaRPr lang="en-GB" sz="900" b="1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F2C25D8-9CE8-453A-B12F-5828DE55531E}"/>
              </a:ext>
            </a:extLst>
          </p:cNvPr>
          <p:cNvSpPr txBox="1"/>
          <p:nvPr/>
        </p:nvSpPr>
        <p:spPr>
          <a:xfrm>
            <a:off x="4408715" y="220800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en-GB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KATRIINA VIRTANEN</a:t>
            </a:r>
            <a:endParaRPr lang="fi-FI" sz="1300" b="1" dirty="0">
              <a:latin typeface="Calibri" charset="0"/>
              <a:ea typeface="Calibri" charset="0"/>
              <a:cs typeface="Calibri" charset="0"/>
              <a:sym typeface="Helvetica Light"/>
            </a:endParaRP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SOL - Sales Manager 08/ 2022 -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Kaarea Oy - Sales Manager 01/ 2019 - 08/ 2022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Arkea</a:t>
            </a:r>
            <a:r>
              <a:rPr lang="en-GB" sz="1000" dirty="0"/>
              <a:t> Oy - </a:t>
            </a:r>
            <a:r>
              <a:rPr lang="en-GB" sz="1000" dirty="0" err="1"/>
              <a:t>Myyntipäällikkö</a:t>
            </a:r>
            <a:r>
              <a:rPr lang="en-GB" sz="1000" dirty="0"/>
              <a:t>, Sales Manager 05/ 2017 - 08/ 2022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Sales Manager 05/ 2013 - 05/ 2017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SOL </a:t>
            </a:r>
            <a:r>
              <a:rPr lang="en-GB" sz="1000" dirty="0" err="1"/>
              <a:t>Palvelut</a:t>
            </a:r>
            <a:r>
              <a:rPr lang="en-GB" sz="1000" dirty="0"/>
              <a:t> Oy - Sales Manager 09/ 2010 - 05/ 2013</a:t>
            </a:r>
            <a:endParaRPr lang="fi-FI" sz="1000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758466CC-F847-463F-BC91-5CAC517F1880}"/>
              </a:ext>
            </a:extLst>
          </p:cNvPr>
          <p:cNvSpPr txBox="1"/>
          <p:nvPr/>
        </p:nvSpPr>
        <p:spPr>
          <a:xfrm>
            <a:off x="4408715" y="3745124"/>
            <a:ext cx="47352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LINDA FORSMAN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SOL Palvelut Oy - Palveluesimies 09/ 2004 - </a:t>
            </a:r>
            <a:r>
              <a:rPr lang="fi-FI" sz="1000" dirty="0" err="1"/>
              <a:t>Present</a:t>
            </a:r>
            <a:endParaRPr lang="fi-FI" sz="1000" dirty="0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610B299-DE38-4A85-93EE-168C9E23B26C}"/>
              </a:ext>
            </a:extLst>
          </p:cNvPr>
          <p:cNvSpPr txBox="1"/>
          <p:nvPr/>
        </p:nvSpPr>
        <p:spPr>
          <a:xfrm>
            <a:off x="4397830" y="5460744"/>
            <a:ext cx="473528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MARJAANA ELKIÖ 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ISS Palvelut - Aluepäällikkö 11/ 2021 - </a:t>
            </a:r>
            <a:r>
              <a:rPr lang="fi-FI" sz="1000" dirty="0" err="1"/>
              <a:t>Present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Sodexo</a:t>
            </a:r>
            <a:r>
              <a:rPr lang="fi-FI" sz="1000" dirty="0"/>
              <a:t> - </a:t>
            </a:r>
            <a:r>
              <a:rPr lang="fi-FI" sz="1000" dirty="0" err="1"/>
              <a:t>Multisite</a:t>
            </a:r>
            <a:r>
              <a:rPr lang="fi-FI" sz="1000" dirty="0"/>
              <a:t> </a:t>
            </a:r>
            <a:r>
              <a:rPr lang="fi-FI" sz="1000" dirty="0" err="1"/>
              <a:t>Manager</a:t>
            </a:r>
            <a:r>
              <a:rPr lang="fi-FI" sz="1000" dirty="0"/>
              <a:t>, operatiivinen asiakkuuspäällikkö 08/ 2020 - 11/ 2021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Sodexo - District Manager 02/ 1997 - 08/ 2020</a:t>
            </a:r>
            <a:endParaRPr lang="fi-FI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7C587-2C3D-8EE7-5D55-9E56AE501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5667424"/>
            <a:ext cx="233066" cy="164341"/>
          </a:xfrm>
          <a:prstGeom prst="rect">
            <a:avLst/>
          </a:prstGeom>
        </p:spPr>
      </p:pic>
      <p:sp>
        <p:nvSpPr>
          <p:cNvPr id="5" name="Tekstiruutu 12">
            <a:extLst>
              <a:ext uri="{FF2B5EF4-FFF2-40B4-BE49-F238E27FC236}">
                <a16:creationId xmlns:a16="http://schemas.microsoft.com/office/drawing/2014/main" id="{5DDA0063-D61E-033A-EC31-AEA3DF0EA5FF}"/>
              </a:ext>
            </a:extLst>
          </p:cNvPr>
          <p:cNvSpPr txBox="1"/>
          <p:nvPr/>
        </p:nvSpPr>
        <p:spPr>
          <a:xfrm>
            <a:off x="715319" y="5460744"/>
            <a:ext cx="360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Haaga </a:t>
            </a:r>
            <a:r>
              <a:rPr lang="en-GB" sz="900" b="1" dirty="0" err="1"/>
              <a:t>Perho</a:t>
            </a:r>
            <a:r>
              <a:rPr lang="en-GB" sz="9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900" dirty="0"/>
              <a:t>Johtamisen erikoisammattitutkinto  · (01/ 2009 - 04/ 2010) </a:t>
            </a:r>
            <a:endParaRPr lang="en-GB" sz="900" b="1" dirty="0"/>
          </a:p>
          <a:p>
            <a:r>
              <a:rPr lang="en-GB" sz="900" b="1" dirty="0" err="1"/>
              <a:t>Keski-Suomen</a:t>
            </a:r>
            <a:r>
              <a:rPr lang="en-GB" sz="900" b="1" dirty="0"/>
              <a:t> </a:t>
            </a:r>
            <a:r>
              <a:rPr lang="en-GB" sz="900" b="1" dirty="0" err="1"/>
              <a:t>Kotitalousopettajaopisto</a:t>
            </a:r>
            <a:r>
              <a:rPr lang="en-GB" sz="9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/>
              <a:t>Ravitsemusteknikko</a:t>
            </a:r>
            <a:r>
              <a:rPr lang="en-GB" sz="900" dirty="0"/>
              <a:t>  · (1993 - 1997) 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964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88F973E-903A-4F09-89D6-EDAC448C6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3" y="712453"/>
            <a:ext cx="233066" cy="16434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5924694-7C4D-4603-AD37-76ECE7AB35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6" y="3779357"/>
            <a:ext cx="233066" cy="164341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1107DEDB-FB6F-4C4F-9B04-4C0B18002381}"/>
              </a:ext>
            </a:extLst>
          </p:cNvPr>
          <p:cNvSpPr txBox="1"/>
          <p:nvPr/>
        </p:nvSpPr>
        <p:spPr>
          <a:xfrm>
            <a:off x="587409" y="712453"/>
            <a:ext cx="3606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err="1"/>
              <a:t>Metropolia</a:t>
            </a:r>
            <a:r>
              <a:rPr lang="en-GB" sz="1000" b="1" dirty="0"/>
              <a:t> University of Applied Sciences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Bachelor's Degree, Building/Construction Finishing, Management, and Inspection · (2018 - 2021)</a:t>
            </a:r>
            <a:endParaRPr lang="en-GB" sz="1000" b="1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7ACCF345-A07B-48EF-B0B5-B238A093E6A2}"/>
              </a:ext>
            </a:extLst>
          </p:cNvPr>
          <p:cNvSpPr txBox="1"/>
          <p:nvPr/>
        </p:nvSpPr>
        <p:spPr>
          <a:xfrm>
            <a:off x="4397830" y="712453"/>
            <a:ext cx="47352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MIKA HÄNNINEN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ISS Palvelut - Palveluesimies 05/ 1999 - </a:t>
            </a:r>
            <a:r>
              <a:rPr lang="fi-FI" sz="1000" dirty="0" err="1"/>
              <a:t>Present</a:t>
            </a:r>
            <a:endParaRPr lang="fi-FI" sz="950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F2C25D8-9CE8-453A-B12F-5828DE55531E}"/>
              </a:ext>
            </a:extLst>
          </p:cNvPr>
          <p:cNvSpPr txBox="1"/>
          <p:nvPr/>
        </p:nvSpPr>
        <p:spPr>
          <a:xfrm>
            <a:off x="4397829" y="2208585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MIKKO HÖGERMAN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Are - Key Account Manager 09/ 2015 -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MML- Resources Oy - CEO 10/ 2014 - 04/ 2015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Planet Service Oy - CEO 11/ 2013 - 08/ 2014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Lassila &amp; </a:t>
            </a:r>
            <a:r>
              <a:rPr lang="en-GB" sz="1000" dirty="0" err="1"/>
              <a:t>Tikanoja</a:t>
            </a:r>
            <a:r>
              <a:rPr lang="en-GB" sz="1000" dirty="0"/>
              <a:t> Oyj - Business Unit Manager 03/ 2008 - 11/ 2013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Lindström Oy - Customer Relations Manager 12/ 2004 - 03/ 2008</a:t>
            </a:r>
            <a:endParaRPr lang="fi-FI" sz="1000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A2DE280D-E8A2-4E8F-A285-AB27C979AAC9}"/>
              </a:ext>
            </a:extLst>
          </p:cNvPr>
          <p:cNvSpPr txBox="1"/>
          <p:nvPr/>
        </p:nvSpPr>
        <p:spPr>
          <a:xfrm>
            <a:off x="587409" y="3745124"/>
            <a:ext cx="360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err="1"/>
              <a:t>Satakunta</a:t>
            </a:r>
            <a:r>
              <a:rPr lang="en-GB" sz="1000" b="1" dirty="0"/>
              <a:t>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Bachelor's degree, International Business · (2008 - 2014)</a:t>
            </a:r>
            <a:endParaRPr lang="en-GB" sz="1000" b="1" dirty="0"/>
          </a:p>
          <a:p>
            <a:r>
              <a:rPr lang="en-GB" sz="1000" b="1" dirty="0" err="1"/>
              <a:t>Kiinko</a:t>
            </a:r>
            <a:endParaRPr lang="en-GB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 err="1"/>
              <a:t>Associate's</a:t>
            </a:r>
            <a:r>
              <a:rPr lang="fi-FI" sz="1000" dirty="0"/>
              <a:t> </a:t>
            </a:r>
            <a:r>
              <a:rPr lang="fi-FI" sz="1000" dirty="0" err="1"/>
              <a:t>Degree</a:t>
            </a:r>
            <a:r>
              <a:rPr lang="fi-FI" sz="1000" dirty="0"/>
              <a:t>, Isännöinnin ammattitutkinto · (2019 - 2021)</a:t>
            </a:r>
            <a:endParaRPr lang="en-GB" sz="1000" b="1" dirty="0"/>
          </a:p>
          <a:p>
            <a:r>
              <a:rPr lang="en-GB" sz="1000" b="1" dirty="0" err="1"/>
              <a:t>Winnova</a:t>
            </a:r>
            <a:endParaRPr lang="en-GB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Associate's Degree, International Relations and National Security Studies · (2007 - 2012)</a:t>
            </a:r>
            <a:endParaRPr lang="fi-FI" sz="1000" b="1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758466CC-F847-463F-BC91-5CAC517F1880}"/>
              </a:ext>
            </a:extLst>
          </p:cNvPr>
          <p:cNvSpPr txBox="1"/>
          <p:nvPr/>
        </p:nvSpPr>
        <p:spPr>
          <a:xfrm>
            <a:off x="4408715" y="374512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MIKKO KOSKINEN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Oiva Isännöinti - Isännöintipäällikkö 11/ 2023 - </a:t>
            </a:r>
            <a:r>
              <a:rPr lang="fi-FI" sz="1000" dirty="0" err="1"/>
              <a:t>Present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OP Financial Group -</a:t>
            </a:r>
            <a:r>
              <a:rPr lang="fi-FI" sz="1000" dirty="0"/>
              <a:t> Isännöintipäällikkö 09/ 2023 - 10/ 2023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OP Financial Group - </a:t>
            </a:r>
            <a:r>
              <a:rPr lang="en-GB" sz="1000" dirty="0" err="1"/>
              <a:t>Isännöitsijä</a:t>
            </a:r>
            <a:r>
              <a:rPr lang="en-GB" sz="1000" dirty="0"/>
              <a:t> 11/ 2019 - 08/ 2023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Telia -</a:t>
            </a:r>
            <a:r>
              <a:rPr lang="fi-FI" sz="1000" dirty="0"/>
              <a:t> </a:t>
            </a:r>
            <a:r>
              <a:rPr lang="en-GB" sz="1000" dirty="0"/>
              <a:t>Sales Representative 05/ 2015 - 11/ 2019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it-IT" sz="1000" dirty="0"/>
              <a:t>Turvatiimi Oyj - Service Manager 2012 - 2014</a:t>
            </a:r>
            <a:endParaRPr lang="fi-FI" sz="1000" dirty="0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610B299-DE38-4A85-93EE-168C9E23B26C}"/>
              </a:ext>
            </a:extLst>
          </p:cNvPr>
          <p:cNvSpPr txBox="1"/>
          <p:nvPr/>
        </p:nvSpPr>
        <p:spPr>
          <a:xfrm>
            <a:off x="4397830" y="546074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MIKKO SUVANTO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Coor - </a:t>
            </a:r>
            <a:r>
              <a:rPr lang="en-GB" sz="1000" dirty="0" err="1"/>
              <a:t>Myyntipäällikkö</a:t>
            </a:r>
            <a:r>
              <a:rPr lang="en-GB" sz="1000" dirty="0"/>
              <a:t> 12/ 2024 -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Lindström - Manager, customer excellence 06/ 2021 - 12/ 2024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Lindström - Regional Sales Manager 12/ 2013 - 06/ 2021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Lindström - sales rep 01/ 2011 - 12/ 2013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Hoist Technology Oy - AB Sales Executive 03/ 2010 - 01/ 2011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8D2937A-CFB4-1A66-5EA7-C19587FC8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3" y="2203750"/>
            <a:ext cx="233066" cy="164341"/>
          </a:xfrm>
          <a:prstGeom prst="rect">
            <a:avLst/>
          </a:prstGeom>
        </p:spPr>
      </p:pic>
      <p:sp>
        <p:nvSpPr>
          <p:cNvPr id="4" name="Tekstiruutu 9">
            <a:extLst>
              <a:ext uri="{FF2B5EF4-FFF2-40B4-BE49-F238E27FC236}">
                <a16:creationId xmlns:a16="http://schemas.microsoft.com/office/drawing/2014/main" id="{7F5473C1-7B03-6DA4-A5A8-165907C87B6B}"/>
              </a:ext>
            </a:extLst>
          </p:cNvPr>
          <p:cNvSpPr txBox="1"/>
          <p:nvPr/>
        </p:nvSpPr>
        <p:spPr>
          <a:xfrm>
            <a:off x="587409" y="2203750"/>
            <a:ext cx="3606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Haaga-Helia University of Applied Sciences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err="1"/>
              <a:t>Restonomi</a:t>
            </a:r>
            <a:r>
              <a:rPr lang="en-GB" sz="1000" dirty="0"/>
              <a:t>. Hotel, Motel and Restaurant Management  · (1990 - 1993) </a:t>
            </a:r>
            <a:endParaRPr lang="en-GB" sz="1000" b="1" dirty="0"/>
          </a:p>
          <a:p>
            <a:r>
              <a:rPr lang="en-GB" sz="1000" b="1" dirty="0"/>
              <a:t>Finnish Defence Forces, Reserve Officers training corps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First Lieutenant in reserve  · (1989 - 1989) </a:t>
            </a:r>
            <a:endParaRPr lang="en-GB" sz="1000" b="1" dirty="0"/>
          </a:p>
          <a:p>
            <a:r>
              <a:rPr lang="en-GB" sz="1000" b="1" dirty="0" err="1"/>
              <a:t>Puolalanmäki</a:t>
            </a:r>
            <a:r>
              <a:rPr lang="en-GB" sz="1000" b="1" dirty="0"/>
              <a:t> Secondary School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Matriculation Examination  · (1983 - 1986) </a:t>
            </a:r>
            <a:endParaRPr lang="en-GB" sz="1000" b="1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5B0A927-0CC1-1AC9-1121-C427DB9344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3" y="5499616"/>
            <a:ext cx="233066" cy="164341"/>
          </a:xfrm>
          <a:prstGeom prst="rect">
            <a:avLst/>
          </a:prstGeom>
        </p:spPr>
      </p:pic>
      <p:sp>
        <p:nvSpPr>
          <p:cNvPr id="7" name="Tekstiruutu 15">
            <a:extLst>
              <a:ext uri="{FF2B5EF4-FFF2-40B4-BE49-F238E27FC236}">
                <a16:creationId xmlns:a16="http://schemas.microsoft.com/office/drawing/2014/main" id="{C30BC923-FD45-24C4-9860-FE7D12DE56E7}"/>
              </a:ext>
            </a:extLst>
          </p:cNvPr>
          <p:cNvSpPr txBox="1"/>
          <p:nvPr/>
        </p:nvSpPr>
        <p:spPr>
          <a:xfrm>
            <a:off x="608206" y="5465383"/>
            <a:ext cx="3606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Haaga-Helia University of Applied Science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Bachelor, Tourism Management · (1998 - 2002) </a:t>
            </a:r>
            <a:endParaRPr lang="fi-FI" sz="1000" b="1" dirty="0"/>
          </a:p>
        </p:txBody>
      </p:sp>
    </p:spTree>
    <p:extLst>
      <p:ext uri="{BB962C8B-B14F-4D97-AF65-F5344CB8AC3E}">
        <p14:creationId xmlns:p14="http://schemas.microsoft.com/office/powerpoint/2010/main" val="397674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14DB8142-7E0E-49A1-8B53-2D81088DE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" y="5380672"/>
            <a:ext cx="233066" cy="164341"/>
          </a:xfrm>
          <a:prstGeom prst="rect">
            <a:avLst/>
          </a:prstGeom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7ACCF345-A07B-48EF-B0B5-B238A093E6A2}"/>
              </a:ext>
            </a:extLst>
          </p:cNvPr>
          <p:cNvSpPr txBox="1"/>
          <p:nvPr/>
        </p:nvSpPr>
        <p:spPr>
          <a:xfrm>
            <a:off x="4397831" y="712453"/>
            <a:ext cx="473528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NINA IRMOLA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Direct - Suomi Sales Manager 08/ 2018 -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Sales Manager 08/ 2018 -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Mastermark</a:t>
            </a:r>
            <a:r>
              <a:rPr lang="en-GB" sz="1000" dirty="0"/>
              <a:t> Oy - Key Account Manager 02/ 1995 - 07/ 2018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Private home for elderly - Accountant 1993 - 1995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F2C25D8-9CE8-453A-B12F-5828DE55531E}"/>
              </a:ext>
            </a:extLst>
          </p:cNvPr>
          <p:cNvSpPr txBox="1"/>
          <p:nvPr/>
        </p:nvSpPr>
        <p:spPr>
          <a:xfrm>
            <a:off x="4397829" y="2325091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PAULA SALO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ISS Palvelut - </a:t>
            </a:r>
            <a:r>
              <a:rPr lang="fi-FI" sz="1000" dirty="0" err="1"/>
              <a:t>Site</a:t>
            </a:r>
            <a:r>
              <a:rPr lang="fi-FI" sz="1000" dirty="0"/>
              <a:t> </a:t>
            </a:r>
            <a:r>
              <a:rPr lang="fi-FI" sz="1000" dirty="0" err="1"/>
              <a:t>Manager</a:t>
            </a:r>
            <a:r>
              <a:rPr lang="fi-FI" sz="1000" dirty="0"/>
              <a:t> ja Asiakkuuspäällikkö 02/ 2018 - </a:t>
            </a:r>
            <a:r>
              <a:rPr lang="fi-FI" sz="1000" dirty="0" err="1"/>
              <a:t>Present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Silverhome</a:t>
            </a:r>
            <a:r>
              <a:rPr lang="en-GB" sz="1000" dirty="0"/>
              <a:t> Oy - Entrepreneur 05/ 2014 - 11/ 2021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Silverhome</a:t>
            </a:r>
            <a:r>
              <a:rPr lang="en-GB" sz="1000" dirty="0"/>
              <a:t> Oy - Project Manager 05/ 2014 - 11/ 2021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Eniro</a:t>
            </a:r>
            <a:r>
              <a:rPr lang="en-GB" sz="1000" dirty="0"/>
              <a:t> </a:t>
            </a:r>
            <a:r>
              <a:rPr lang="en-GB" sz="1000" dirty="0" err="1"/>
              <a:t>Sentraali</a:t>
            </a:r>
            <a:r>
              <a:rPr lang="en-GB" sz="1000" dirty="0"/>
              <a:t> Oy - Administrative Manager 2010 - 07/ 2014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Oy </a:t>
            </a:r>
            <a:r>
              <a:rPr lang="en-GB" sz="1000" dirty="0" err="1"/>
              <a:t>Eniro</a:t>
            </a:r>
            <a:r>
              <a:rPr lang="en-GB" sz="1000" dirty="0"/>
              <a:t> Finland Ab - Administrative manager 2002 - 2010</a:t>
            </a:r>
            <a:endParaRPr lang="fi-FI" sz="1000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758466CC-F847-463F-BC91-5CAC517F1880}"/>
              </a:ext>
            </a:extLst>
          </p:cNvPr>
          <p:cNvSpPr txBox="1"/>
          <p:nvPr/>
        </p:nvSpPr>
        <p:spPr>
          <a:xfrm>
            <a:off x="4408715" y="3745124"/>
            <a:ext cx="473528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PETRI KAUKONEN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Alltime</a:t>
            </a:r>
            <a:r>
              <a:rPr lang="en-GB" sz="1000" dirty="0"/>
              <a:t> Suomi -</a:t>
            </a:r>
            <a:r>
              <a:rPr lang="en-GB" sz="1000" dirty="0" err="1"/>
              <a:t>Palvelupäällikkö</a:t>
            </a:r>
            <a:r>
              <a:rPr lang="en-GB" sz="1000" dirty="0"/>
              <a:t> 01/ 2025 -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Alltime</a:t>
            </a:r>
            <a:r>
              <a:rPr lang="en-GB" sz="1000" dirty="0"/>
              <a:t> Suomi - Account Manager 07/ 2024 - 01/ 2025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Arkea</a:t>
            </a:r>
            <a:r>
              <a:rPr lang="en-GB" sz="1000" dirty="0"/>
              <a:t> Oy - Account Manager 06/ 2019 - 07/ 2024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Arkea</a:t>
            </a:r>
            <a:r>
              <a:rPr lang="en-GB" sz="1000" dirty="0"/>
              <a:t> Oy - Service Manager 04/ 2017 - 05/ 2019 </a:t>
            </a:r>
            <a:endParaRPr lang="fi-FI" sz="1000" dirty="0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1ECDE70A-DA17-4ED0-9258-D3FC3ABB4E80}"/>
              </a:ext>
            </a:extLst>
          </p:cNvPr>
          <p:cNvSpPr txBox="1"/>
          <p:nvPr/>
        </p:nvSpPr>
        <p:spPr>
          <a:xfrm>
            <a:off x="665423" y="5460744"/>
            <a:ext cx="3606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Turku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700" dirty="0"/>
              <a:t>Restonomi (Ylempi AMK), Palveluliiketoiminnan koulutusohjelma · (2010 - 2013)</a:t>
            </a:r>
            <a:endParaRPr lang="en-GB" sz="700" b="1" dirty="0"/>
          </a:p>
          <a:p>
            <a:r>
              <a:rPr lang="en-GB" sz="700" b="1" dirty="0"/>
              <a:t>MIF Management institute of Finland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700" dirty="0"/>
              <a:t>Key </a:t>
            </a:r>
            <a:r>
              <a:rPr lang="fi-FI" sz="700" dirty="0" err="1"/>
              <a:t>Account</a:t>
            </a:r>
            <a:r>
              <a:rPr lang="fi-FI" sz="700" dirty="0"/>
              <a:t> </a:t>
            </a:r>
            <a:r>
              <a:rPr lang="fi-FI" sz="700" dirty="0" err="1"/>
              <a:t>Manager</a:t>
            </a:r>
            <a:r>
              <a:rPr lang="fi-FI" sz="700" dirty="0"/>
              <a:t>, Lähiesimiestyön ammattitutkinto · (2016 - 2018)</a:t>
            </a:r>
          </a:p>
          <a:p>
            <a:r>
              <a:rPr lang="en-GB" sz="700" b="1" dirty="0"/>
              <a:t>Turku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700" dirty="0"/>
              <a:t>Restonomi (AMK), Palvelujen tuottamisen ja johtamisen koulutusohjelma · (2003 - 2005)</a:t>
            </a:r>
          </a:p>
          <a:p>
            <a:r>
              <a:rPr lang="en-GB" sz="700" b="1" dirty="0" err="1"/>
              <a:t>Jyväskylän</a:t>
            </a:r>
            <a:r>
              <a:rPr lang="en-GB" sz="700" b="1" dirty="0"/>
              <a:t> </a:t>
            </a:r>
            <a:r>
              <a:rPr lang="en-GB" sz="700" b="1" dirty="0" err="1"/>
              <a:t>Ammattikorkeakoulu</a:t>
            </a:r>
            <a:r>
              <a:rPr lang="en-GB" sz="700" b="1" dirty="0"/>
              <a:t>, </a:t>
            </a:r>
            <a:r>
              <a:rPr lang="en-GB" sz="700" b="1" dirty="0" err="1"/>
              <a:t>Ammatillinen</a:t>
            </a:r>
            <a:r>
              <a:rPr lang="en-GB" sz="700" b="1" dirty="0"/>
              <a:t> </a:t>
            </a:r>
            <a:r>
              <a:rPr lang="en-GB" sz="700" b="1" dirty="0" err="1"/>
              <a:t>Opettajakorkeakoulu</a:t>
            </a:r>
            <a:endParaRPr lang="en-GB" sz="7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700" dirty="0"/>
              <a:t>Ammatin opettajan pätevyys, - · (2001 - 2002)</a:t>
            </a:r>
          </a:p>
          <a:p>
            <a:r>
              <a:rPr lang="en-GB" sz="700" b="1" dirty="0" err="1"/>
              <a:t>Jyväskylän</a:t>
            </a:r>
            <a:r>
              <a:rPr lang="en-GB" sz="700" b="1" dirty="0"/>
              <a:t> </a:t>
            </a:r>
            <a:r>
              <a:rPr lang="en-GB" sz="700" b="1" dirty="0" err="1"/>
              <a:t>Palvelualojen</a:t>
            </a:r>
            <a:r>
              <a:rPr lang="en-GB" sz="700" b="1" dirty="0"/>
              <a:t> </a:t>
            </a:r>
            <a:r>
              <a:rPr lang="en-GB" sz="700" b="1" dirty="0" err="1"/>
              <a:t>Oppilaitos</a:t>
            </a:r>
            <a:endParaRPr lang="en-GB" sz="7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dirty="0" err="1"/>
              <a:t>Suurtalousesimies</a:t>
            </a:r>
            <a:r>
              <a:rPr lang="en-GB" sz="700" dirty="0"/>
              <a:t>, </a:t>
            </a:r>
            <a:r>
              <a:rPr lang="en-GB" sz="700" dirty="0" err="1"/>
              <a:t>Opistoaste</a:t>
            </a:r>
            <a:r>
              <a:rPr lang="en-GB" sz="700" dirty="0"/>
              <a:t> · (1993 - 1998)</a:t>
            </a:r>
            <a:endParaRPr lang="en" sz="700" b="1" dirty="0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610B299-DE38-4A85-93EE-168C9E23B26C}"/>
              </a:ext>
            </a:extLst>
          </p:cNvPr>
          <p:cNvSpPr txBox="1"/>
          <p:nvPr/>
        </p:nvSpPr>
        <p:spPr>
          <a:xfrm>
            <a:off x="4397830" y="546074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PÄIVI HOKKANEN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City of Turku - Asiakasvastaava 08/ 2021 - </a:t>
            </a:r>
            <a:r>
              <a:rPr lang="fi-FI" sz="1000" dirty="0" err="1"/>
              <a:t>Present</a:t>
            </a:r>
            <a:r>
              <a:rPr lang="fi-FI" sz="1000" dirty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Kaarea Oy - Asiakkuuspäällikkö 2019 - 2021 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Arkea Oy - Asiakkuuspäällikkö 2008 - 2019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Varsinais-Suomen sairaanhoitopiiri - Ravitsemistyönjohtaja 2007 - 2008 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Salo </a:t>
            </a:r>
            <a:r>
              <a:rPr lang="fi-FI" sz="1000" dirty="0" err="1"/>
              <a:t>Region</a:t>
            </a:r>
            <a:r>
              <a:rPr lang="fi-FI" sz="1000" dirty="0"/>
              <a:t> </a:t>
            </a:r>
            <a:r>
              <a:rPr lang="fi-FI" sz="1000" dirty="0" err="1"/>
              <a:t>Educational</a:t>
            </a:r>
            <a:r>
              <a:rPr lang="fi-FI" sz="1000" dirty="0"/>
              <a:t> Federation of </a:t>
            </a:r>
            <a:r>
              <a:rPr lang="fi-FI" sz="1000" dirty="0" err="1"/>
              <a:t>Municipalities</a:t>
            </a:r>
            <a:r>
              <a:rPr lang="fi-FI" sz="1000" dirty="0"/>
              <a:t> - Tuntiopettaja 2002 - 2005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C842BC5-0926-A8FD-F2CE-67BDC1118D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" y="630282"/>
            <a:ext cx="233066" cy="164341"/>
          </a:xfrm>
          <a:prstGeom prst="rect">
            <a:avLst/>
          </a:prstGeom>
        </p:spPr>
      </p:pic>
      <p:sp>
        <p:nvSpPr>
          <p:cNvPr id="3" name="Tekstiruutu 18">
            <a:extLst>
              <a:ext uri="{FF2B5EF4-FFF2-40B4-BE49-F238E27FC236}">
                <a16:creationId xmlns:a16="http://schemas.microsoft.com/office/drawing/2014/main" id="{36A09E88-D6A7-5CF1-AAD2-7CC983D63A73}"/>
              </a:ext>
            </a:extLst>
          </p:cNvPr>
          <p:cNvSpPr txBox="1"/>
          <p:nvPr/>
        </p:nvSpPr>
        <p:spPr>
          <a:xfrm>
            <a:off x="676103" y="712453"/>
            <a:ext cx="360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err="1"/>
              <a:t>Åbo</a:t>
            </a:r>
            <a:r>
              <a:rPr lang="en-GB" sz="1000" b="1" dirty="0"/>
              <a:t> </a:t>
            </a:r>
            <a:r>
              <a:rPr lang="en-GB" sz="1000" b="1" dirty="0" err="1"/>
              <a:t>Akademi</a:t>
            </a:r>
            <a:r>
              <a:rPr lang="en-GB" sz="10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Candidate economics, International Marketing · (1990 - 2006) </a:t>
            </a:r>
            <a:endParaRPr lang="en-GB" sz="1000" b="1" dirty="0"/>
          </a:p>
          <a:p>
            <a:r>
              <a:rPr lang="en-GB" sz="1000" b="1" dirty="0" err="1"/>
              <a:t>Katedralskolan</a:t>
            </a:r>
            <a:r>
              <a:rPr lang="en-GB" sz="1000" b="1" dirty="0"/>
              <a:t> </a:t>
            </a:r>
            <a:r>
              <a:rPr lang="en-GB" sz="1000" b="1" dirty="0" err="1"/>
              <a:t>i</a:t>
            </a:r>
            <a:r>
              <a:rPr lang="en-GB" sz="1000" b="1" dirty="0"/>
              <a:t> </a:t>
            </a:r>
            <a:r>
              <a:rPr lang="en-GB" sz="1000" b="1" dirty="0" err="1"/>
              <a:t>Åbo</a:t>
            </a:r>
            <a:r>
              <a:rPr lang="en-GB" sz="10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/>
              <a:t>Matriculation</a:t>
            </a:r>
            <a:r>
              <a:rPr lang="fr-FR" sz="1000" dirty="0"/>
              <a:t> exam, </a:t>
            </a:r>
            <a:r>
              <a:rPr lang="fr-FR" sz="1000" dirty="0" err="1"/>
              <a:t>Laudatur</a:t>
            </a:r>
            <a:r>
              <a:rPr lang="fr-FR" sz="1000" dirty="0"/>
              <a:t> · (1986 - 1989) </a:t>
            </a:r>
            <a:endParaRPr lang="en" sz="1000" b="1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1E672E5-C66B-A6A4-B9A7-F75AC9E66D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" y="3754144"/>
            <a:ext cx="233066" cy="164341"/>
          </a:xfrm>
          <a:prstGeom prst="rect">
            <a:avLst/>
          </a:prstGeom>
        </p:spPr>
      </p:pic>
      <p:sp>
        <p:nvSpPr>
          <p:cNvPr id="9" name="Tekstiruutu 18">
            <a:extLst>
              <a:ext uri="{FF2B5EF4-FFF2-40B4-BE49-F238E27FC236}">
                <a16:creationId xmlns:a16="http://schemas.microsoft.com/office/drawing/2014/main" id="{6A376D60-47F0-E37D-816B-FB94D70AA8FA}"/>
              </a:ext>
            </a:extLst>
          </p:cNvPr>
          <p:cNvSpPr txBox="1"/>
          <p:nvPr/>
        </p:nvSpPr>
        <p:spPr>
          <a:xfrm>
            <a:off x="676103" y="3836314"/>
            <a:ext cx="3606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Turku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 of Applied Science - </a:t>
            </a:r>
            <a:r>
              <a:rPr lang="en-GB" sz="1000" dirty="0" err="1"/>
              <a:t>BASc</a:t>
            </a:r>
            <a:r>
              <a:rPr lang="en-GB" sz="1000" dirty="0"/>
              <a:t>, Hospitality Administration/ Management · (2009 - 2013)</a:t>
            </a:r>
            <a:endParaRPr lang="en" sz="1000" b="1" dirty="0"/>
          </a:p>
        </p:txBody>
      </p:sp>
    </p:spTree>
    <p:extLst>
      <p:ext uri="{BB962C8B-B14F-4D97-AF65-F5344CB8AC3E}">
        <p14:creationId xmlns:p14="http://schemas.microsoft.com/office/powerpoint/2010/main" val="412501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88F973E-903A-4F09-89D6-EDAC448C6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656584"/>
            <a:ext cx="233066" cy="16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C7C49-33D9-43DC-9A67-48275BD82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2414684"/>
            <a:ext cx="233066" cy="16434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5924694-7C4D-4603-AD37-76ECE7AB35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3861527"/>
            <a:ext cx="233066" cy="164341"/>
          </a:xfrm>
          <a:prstGeom prst="rect">
            <a:avLst/>
          </a:prstGeom>
        </p:spPr>
      </p:pic>
      <p:sp>
        <p:nvSpPr>
          <p:cNvPr id="13" name="Tekstiruutu 12">
            <a:extLst>
              <a:ext uri="{FF2B5EF4-FFF2-40B4-BE49-F238E27FC236}">
                <a16:creationId xmlns:a16="http://schemas.microsoft.com/office/drawing/2014/main" id="{967D68E5-4A40-4CD7-A9B3-9F3BAF4BDBA7}"/>
              </a:ext>
            </a:extLst>
          </p:cNvPr>
          <p:cNvSpPr txBox="1"/>
          <p:nvPr/>
        </p:nvSpPr>
        <p:spPr>
          <a:xfrm>
            <a:off x="715319" y="2196724"/>
            <a:ext cx="3606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Turku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 of Applied Science (B.A.Sc.), Hospitality Administration/ Management · (2009 - 2013)</a:t>
            </a:r>
            <a:endParaRPr lang="fi-FI" sz="1000" b="1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F2C25D8-9CE8-453A-B12F-5828DE55531E}"/>
              </a:ext>
            </a:extLst>
          </p:cNvPr>
          <p:cNvSpPr txBox="1"/>
          <p:nvPr/>
        </p:nvSpPr>
        <p:spPr>
          <a:xfrm>
            <a:off x="4455396" y="2196724"/>
            <a:ext cx="47352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SAMI HYVÄTTI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Area Manager 01/ 2017 -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Service Manager 06/ 2013 - Present</a:t>
            </a:r>
            <a:endParaRPr lang="fi-FI" sz="1000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A2DE280D-E8A2-4E8F-A285-AB27C979AAC9}"/>
              </a:ext>
            </a:extLst>
          </p:cNvPr>
          <p:cNvSpPr txBox="1"/>
          <p:nvPr/>
        </p:nvSpPr>
        <p:spPr>
          <a:xfrm>
            <a:off x="691978" y="3745124"/>
            <a:ext cx="3606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JAMK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err="1"/>
              <a:t>Ammatillinen</a:t>
            </a:r>
            <a:r>
              <a:rPr lang="en-GB" sz="1000" dirty="0"/>
              <a:t> </a:t>
            </a:r>
            <a:r>
              <a:rPr lang="en-GB" sz="1000" dirty="0" err="1"/>
              <a:t>opettajankoulutus</a:t>
            </a:r>
            <a:r>
              <a:rPr lang="en-GB" sz="1000" dirty="0"/>
              <a:t> · (2020 - 2022)</a:t>
            </a:r>
            <a:endParaRPr lang="en-GB" sz="1000" b="1" dirty="0"/>
          </a:p>
          <a:p>
            <a:r>
              <a:rPr lang="en-GB" sz="1000" b="1" dirty="0"/>
              <a:t>PIRAMK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/>
              <a:t>Restonomi AMK, Palveluiden tuottaminen ja johtaminen / toimitilapalvelut · (2006)</a:t>
            </a:r>
            <a:endParaRPr lang="en-GB" sz="1000" b="1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758466CC-F847-463F-BC91-5CAC517F1880}"/>
              </a:ext>
            </a:extLst>
          </p:cNvPr>
          <p:cNvSpPr txBox="1"/>
          <p:nvPr/>
        </p:nvSpPr>
        <p:spPr>
          <a:xfrm>
            <a:off x="4408715" y="374512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SUVI KUOPPA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RTK-</a:t>
            </a:r>
            <a:r>
              <a:rPr lang="en-GB" sz="1000" dirty="0" err="1"/>
              <a:t>Palvelu</a:t>
            </a:r>
            <a:r>
              <a:rPr lang="en-GB" sz="1000" dirty="0"/>
              <a:t> Oy - Head of Unit 01/ 2024 -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RTK-</a:t>
            </a:r>
            <a:r>
              <a:rPr lang="en-GB" sz="1000" dirty="0" err="1"/>
              <a:t>Palvelu</a:t>
            </a:r>
            <a:r>
              <a:rPr lang="en-GB" sz="1000" dirty="0"/>
              <a:t> Oy </a:t>
            </a:r>
            <a:r>
              <a:rPr lang="en-GB" sz="1000" b="1" dirty="0"/>
              <a:t>- </a:t>
            </a:r>
            <a:r>
              <a:rPr lang="en-GB" sz="1000" dirty="0"/>
              <a:t>Head of Unit 01/ 2024 - 01/ 2024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RTK-</a:t>
            </a:r>
            <a:r>
              <a:rPr lang="en-GB" sz="1000" dirty="0" err="1"/>
              <a:t>Palvelu</a:t>
            </a:r>
            <a:r>
              <a:rPr lang="en-GB" sz="1000" dirty="0"/>
              <a:t> Oy - Service Manager 08/ 2023 - 01/ 2024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Länsirannikon Koulutus Oy </a:t>
            </a:r>
            <a:r>
              <a:rPr lang="fi-FI" sz="1000" dirty="0" err="1"/>
              <a:t>WinNova</a:t>
            </a:r>
            <a:r>
              <a:rPr lang="fi-FI" sz="1000" dirty="0"/>
              <a:t> - Opettaja, puhtausala 08/ 2020 - 08/ 2023</a:t>
            </a:r>
            <a:endParaRPr lang="en-GB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Service Supervisor 09/ 2019 - 03/ 2020</a:t>
            </a:r>
            <a:endParaRPr lang="fi-FI" sz="1000" dirty="0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1ECDE70A-DA17-4ED0-9258-D3FC3ABB4E80}"/>
              </a:ext>
            </a:extLst>
          </p:cNvPr>
          <p:cNvSpPr txBox="1"/>
          <p:nvPr/>
        </p:nvSpPr>
        <p:spPr>
          <a:xfrm>
            <a:off x="715319" y="691438"/>
            <a:ext cx="3606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University of Turku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Economics · (2006 - 2013)</a:t>
            </a:r>
            <a:endParaRPr lang="en-GB" sz="1000" b="1" dirty="0"/>
          </a:p>
          <a:p>
            <a:r>
              <a:rPr lang="en-GB" sz="1000" b="1" dirty="0"/>
              <a:t>SUNY Plattsburgh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Business Administration and Management, General · (2005 - 2006)</a:t>
            </a:r>
            <a:endParaRPr lang="en-GB" sz="1000" b="1" dirty="0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610B299-DE38-4A85-93EE-168C9E23B26C}"/>
              </a:ext>
            </a:extLst>
          </p:cNvPr>
          <p:cNvSpPr txBox="1"/>
          <p:nvPr/>
        </p:nvSpPr>
        <p:spPr>
          <a:xfrm>
            <a:off x="4408715" y="691438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RIKU SUNTIO 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RTK-</a:t>
            </a:r>
            <a:r>
              <a:rPr lang="en-GB" sz="1000" dirty="0" err="1"/>
              <a:t>Palvelu</a:t>
            </a:r>
            <a:r>
              <a:rPr lang="en-GB" sz="1000" dirty="0"/>
              <a:t> Oy - Key Account Manager 05/ 2021 - Present  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RTK-</a:t>
            </a:r>
            <a:r>
              <a:rPr lang="en-GB" sz="1000" dirty="0" err="1"/>
              <a:t>Palvelu</a:t>
            </a:r>
            <a:r>
              <a:rPr lang="en-GB" sz="1000" dirty="0"/>
              <a:t> Oy - Sales Manager 05/ 2018 - 04/ 2021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VG-62 Head - Coach U14 05/ 2023 - 04/ 2024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VG-62 Head - Coach U13 05/ 2022 - 04/ 2023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VG-62 Head - Coach U16 05/ 2020 - 04/ 2021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5302797-4EA2-77B6-9DA5-F2E9892DE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5544139"/>
            <a:ext cx="233066" cy="164341"/>
          </a:xfrm>
          <a:prstGeom prst="rect">
            <a:avLst/>
          </a:prstGeom>
        </p:spPr>
      </p:pic>
      <p:sp>
        <p:nvSpPr>
          <p:cNvPr id="5" name="Tekstiruutu 15">
            <a:extLst>
              <a:ext uri="{FF2B5EF4-FFF2-40B4-BE49-F238E27FC236}">
                <a16:creationId xmlns:a16="http://schemas.microsoft.com/office/drawing/2014/main" id="{2A1F6F35-7F98-202F-76AD-54D819AD3F23}"/>
              </a:ext>
            </a:extLst>
          </p:cNvPr>
          <p:cNvSpPr txBox="1"/>
          <p:nvPr/>
        </p:nvSpPr>
        <p:spPr>
          <a:xfrm>
            <a:off x="691978" y="5427736"/>
            <a:ext cx="360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Turku School of Economics at the University of Turku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Master's degree, International Business · (08/ 2016 - 08/ 2022)</a:t>
            </a:r>
            <a:endParaRPr lang="en-GB" sz="1000" b="1" dirty="0"/>
          </a:p>
          <a:p>
            <a:r>
              <a:rPr lang="en-GB" sz="1000" b="1" dirty="0" err="1"/>
              <a:t>Puolalanmäen</a:t>
            </a:r>
            <a:r>
              <a:rPr lang="en-GB" sz="1000" b="1" dirty="0"/>
              <a:t> </a:t>
            </a:r>
            <a:r>
              <a:rPr lang="en-GB" sz="1000" b="1" dirty="0" err="1"/>
              <a:t>lukio</a:t>
            </a:r>
            <a:endParaRPr lang="en-GB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Matriculation Examination  · (08/ 2013 - 06/ 2016)</a:t>
            </a:r>
            <a:endParaRPr lang="en-GB" sz="1000" b="1" dirty="0"/>
          </a:p>
        </p:txBody>
      </p:sp>
      <p:sp>
        <p:nvSpPr>
          <p:cNvPr id="7" name="Tekstiruutu 16">
            <a:extLst>
              <a:ext uri="{FF2B5EF4-FFF2-40B4-BE49-F238E27FC236}">
                <a16:creationId xmlns:a16="http://schemas.microsoft.com/office/drawing/2014/main" id="{4E57A6BA-CF76-D9ED-2641-BEA3B5B9DF15}"/>
              </a:ext>
            </a:extLst>
          </p:cNvPr>
          <p:cNvSpPr txBox="1"/>
          <p:nvPr/>
        </p:nvSpPr>
        <p:spPr>
          <a:xfrm>
            <a:off x="4408715" y="5427736"/>
            <a:ext cx="473528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SUVI MATTILA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Account Manager 03/ 2024 -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Project Manager 01/ 2024 - 02/ 2024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Global Management Trainee 09/ 2022 - 12/ 2023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Facility Services Belgium &amp; Luxembourg - Global Management Trainee 08/ 2023 - 12/ 2023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Yleinen</a:t>
            </a:r>
            <a:r>
              <a:rPr lang="en-GB" sz="1000" dirty="0"/>
              <a:t> </a:t>
            </a:r>
            <a:r>
              <a:rPr lang="en-GB" sz="1000" dirty="0" err="1"/>
              <a:t>työttömyyskassa</a:t>
            </a:r>
            <a:r>
              <a:rPr lang="en-GB" sz="1000" dirty="0"/>
              <a:t> YTK - Marketing and Communication assistant 03/ 2020 - 04/ 2022</a:t>
            </a:r>
            <a:endParaRPr lang="fi-FI" sz="1000" dirty="0"/>
          </a:p>
        </p:txBody>
      </p:sp>
    </p:spTree>
    <p:extLst>
      <p:ext uri="{BB962C8B-B14F-4D97-AF65-F5344CB8AC3E}">
        <p14:creationId xmlns:p14="http://schemas.microsoft.com/office/powerpoint/2010/main" val="364775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E3272-09B6-E65D-E343-E1141DED1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793E7-2FE5-7CFF-37C6-A51836071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2414684"/>
            <a:ext cx="233066" cy="16434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45CDBA7-FA1B-A6F6-E877-2751A92AF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3861527"/>
            <a:ext cx="233066" cy="164341"/>
          </a:xfrm>
          <a:prstGeom prst="rect">
            <a:avLst/>
          </a:prstGeom>
        </p:spPr>
      </p:pic>
      <p:sp>
        <p:nvSpPr>
          <p:cNvPr id="13" name="Tekstiruutu 12">
            <a:extLst>
              <a:ext uri="{FF2B5EF4-FFF2-40B4-BE49-F238E27FC236}">
                <a16:creationId xmlns:a16="http://schemas.microsoft.com/office/drawing/2014/main" id="{A33CAD9E-962B-73DA-699E-C98F6943E7E6}"/>
              </a:ext>
            </a:extLst>
          </p:cNvPr>
          <p:cNvSpPr txBox="1"/>
          <p:nvPr/>
        </p:nvSpPr>
        <p:spPr>
          <a:xfrm>
            <a:off x="715319" y="2080978"/>
            <a:ext cx="360631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/>
              <a:t>Amiedu</a:t>
            </a:r>
            <a:endParaRPr lang="en-GB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Specialist Qualification in Technology, Leading Technics · (2012 - 2013)</a:t>
            </a:r>
            <a:endParaRPr lang="en-GB" sz="900" b="1" dirty="0"/>
          </a:p>
          <a:p>
            <a:r>
              <a:rPr lang="en-GB" sz="900" b="1" dirty="0"/>
              <a:t>Turku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Bachelor of Hospitality Management  · (2011 - 2013)</a:t>
            </a:r>
          </a:p>
          <a:p>
            <a:r>
              <a:rPr lang="en-GB" sz="900" b="1" dirty="0"/>
              <a:t>University of Eastern Finland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History · (2003 - 2005)</a:t>
            </a:r>
            <a:endParaRPr lang="en-GB" sz="900" b="1" dirty="0"/>
          </a:p>
          <a:p>
            <a:r>
              <a:rPr lang="en-GB" sz="900" b="1" dirty="0"/>
              <a:t>Turun </a:t>
            </a:r>
            <a:r>
              <a:rPr lang="en-GB" sz="900" b="1" dirty="0" err="1"/>
              <a:t>Aikuiskoulutuskeskus</a:t>
            </a:r>
            <a:endParaRPr lang="en-GB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Specialist Qualification for Cleaning Technicians  · (2018)</a:t>
            </a:r>
          </a:p>
          <a:p>
            <a:r>
              <a:rPr lang="en-GB" sz="900" b="1" dirty="0"/>
              <a:t>Haaga-Helia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Specialist in competence-based qualifications  · (2015)</a:t>
            </a:r>
            <a:endParaRPr lang="fi-FI" sz="900" b="1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4100AD3-FD02-0D12-7270-C54066543B3E}"/>
              </a:ext>
            </a:extLst>
          </p:cNvPr>
          <p:cNvSpPr txBox="1"/>
          <p:nvPr/>
        </p:nvSpPr>
        <p:spPr>
          <a:xfrm>
            <a:off x="4408714" y="219672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VELI-PEKKA HUOTARI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VeliMark</a:t>
            </a:r>
            <a:r>
              <a:rPr lang="en-GB" sz="1000" dirty="0"/>
              <a:t> Oy - Sales Manager 05/ 2022 - Present</a:t>
            </a:r>
            <a:endParaRPr lang="en-GB" sz="1000" b="1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Siivouskonsultointi</a:t>
            </a:r>
            <a:r>
              <a:rPr lang="en-GB" sz="1000" dirty="0"/>
              <a:t> V-P Huotari - Self Employed 01/ 2023 - Present</a:t>
            </a:r>
            <a:endParaRPr lang="en-GB" sz="1000" b="1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N-Clean - Service Planner/Sales Manager 11/ 2017 - 05/ 2022</a:t>
            </a:r>
            <a:endParaRPr lang="en-GB" sz="1000" b="1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Velimark</a:t>
            </a:r>
            <a:r>
              <a:rPr lang="en-GB" sz="1000" dirty="0"/>
              <a:t> Oy - Sales 10/ 2016 - 07/ 2017</a:t>
            </a:r>
            <a:endParaRPr lang="en-GB" sz="1000" b="1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Lassila &amp; </a:t>
            </a:r>
            <a:r>
              <a:rPr lang="en-GB" sz="1000" dirty="0" err="1"/>
              <a:t>Tikanoja</a:t>
            </a:r>
            <a:r>
              <a:rPr lang="en-GB" sz="1000" dirty="0"/>
              <a:t> - Service Manager 02/ 2015 - 07/ 2016 </a:t>
            </a:r>
            <a:endParaRPr lang="fi-FI" sz="1000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6D91CCD-62FC-6F15-7152-2C42401541B5}"/>
              </a:ext>
            </a:extLst>
          </p:cNvPr>
          <p:cNvSpPr txBox="1"/>
          <p:nvPr/>
        </p:nvSpPr>
        <p:spPr>
          <a:xfrm>
            <a:off x="691978" y="3745124"/>
            <a:ext cx="3606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Turku University of Applied Sciences 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9572B546-ACC2-0430-1C8E-8520ED0926C4}"/>
              </a:ext>
            </a:extLst>
          </p:cNvPr>
          <p:cNvSpPr txBox="1"/>
          <p:nvPr/>
        </p:nvSpPr>
        <p:spPr>
          <a:xfrm>
            <a:off x="4408715" y="3745124"/>
            <a:ext cx="473528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VILLE ERVANKO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Coor - Contract Manager 12/ 2022 -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Coor - Regional Manager 04/ 2022 - 11/ 2022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Coor - Service Manager 11/ 2017 - 03/ 2022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Coor - Service Supervisor 08/ 2013 - 10/ 2017</a:t>
            </a:r>
            <a:endParaRPr lang="fi-FI" sz="1000" dirty="0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B81DB9DE-D963-FFFD-A1F6-CEA71627F0EC}"/>
              </a:ext>
            </a:extLst>
          </p:cNvPr>
          <p:cNvSpPr txBox="1"/>
          <p:nvPr/>
        </p:nvSpPr>
        <p:spPr>
          <a:xfrm>
            <a:off x="4408715" y="691438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TOMI LEHTINEN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Kiinteistöpalvelut Laine &amp; </a:t>
            </a:r>
            <a:r>
              <a:rPr lang="fi-FI" sz="1000" dirty="0" err="1"/>
              <a:t>Nummisto</a:t>
            </a:r>
            <a:r>
              <a:rPr lang="fi-FI" sz="1000" dirty="0"/>
              <a:t> Oy - Työnjohto 12/ 2022 - </a:t>
            </a:r>
            <a:r>
              <a:rPr lang="fi-FI" sz="1000" dirty="0" err="1"/>
              <a:t>Present</a:t>
            </a:r>
            <a:r>
              <a:rPr lang="fi-FI" sz="1000" dirty="0"/>
              <a:t> 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/>
              <a:t>Suomen Kalustoratkaisut Oy - Myyntipäällikkö 10/ 2022 - 12/ 2022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One Leasing Finland Oy - </a:t>
            </a:r>
            <a:r>
              <a:rPr lang="en-GB" sz="1000" dirty="0" err="1"/>
              <a:t>Myyntipäällikkö</a:t>
            </a:r>
            <a:r>
              <a:rPr lang="en-GB" sz="1000" dirty="0"/>
              <a:t>, Partner 04/ 2019 - 03/ 2022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Järvileasing</a:t>
            </a:r>
            <a:r>
              <a:rPr lang="en-GB" sz="1000" dirty="0"/>
              <a:t> Oy - </a:t>
            </a:r>
            <a:r>
              <a:rPr lang="en-GB" sz="1000" dirty="0" err="1"/>
              <a:t>Yhteyspäällikkö</a:t>
            </a:r>
            <a:r>
              <a:rPr lang="en-GB" sz="1000" dirty="0"/>
              <a:t> 02/ 2018 - 03/ 2019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Finnsiirto</a:t>
            </a:r>
            <a:r>
              <a:rPr lang="en-GB" sz="1000" dirty="0"/>
              <a:t> Oy - </a:t>
            </a:r>
            <a:r>
              <a:rPr lang="en-GB" sz="1000" dirty="0" err="1"/>
              <a:t>Myyjä</a:t>
            </a:r>
            <a:r>
              <a:rPr lang="en-GB" sz="1000" dirty="0"/>
              <a:t> 10/ 2017 - 02/ 2018</a:t>
            </a:r>
          </a:p>
        </p:txBody>
      </p:sp>
    </p:spTree>
    <p:extLst>
      <p:ext uri="{BB962C8B-B14F-4D97-AF65-F5344CB8AC3E}">
        <p14:creationId xmlns:p14="http://schemas.microsoft.com/office/powerpoint/2010/main" val="206771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Ryhmä 35">
            <a:extLst>
              <a:ext uri="{FF2B5EF4-FFF2-40B4-BE49-F238E27FC236}">
                <a16:creationId xmlns:a16="http://schemas.microsoft.com/office/drawing/2014/main" id="{B5DD388C-76CF-415A-AD16-7DCF30ADA3C3}"/>
              </a:ext>
            </a:extLst>
          </p:cNvPr>
          <p:cNvGrpSpPr/>
          <p:nvPr/>
        </p:nvGrpSpPr>
        <p:grpSpPr>
          <a:xfrm>
            <a:off x="-19853" y="-12699"/>
            <a:ext cx="9172972" cy="6873972"/>
            <a:chOff x="-19853" y="-12699"/>
            <a:chExt cx="9172972" cy="6873972"/>
          </a:xfrm>
        </p:grpSpPr>
        <p:grpSp>
          <p:nvGrpSpPr>
            <p:cNvPr id="35" name="Ryhmä 34">
              <a:extLst>
                <a:ext uri="{FF2B5EF4-FFF2-40B4-BE49-F238E27FC236}">
                  <a16:creationId xmlns:a16="http://schemas.microsoft.com/office/drawing/2014/main" id="{D520BB08-D147-4DC7-9DFF-7AFF1E82BC2D}"/>
                </a:ext>
              </a:extLst>
            </p:cNvPr>
            <p:cNvGrpSpPr/>
            <p:nvPr/>
          </p:nvGrpSpPr>
          <p:grpSpPr>
            <a:xfrm>
              <a:off x="-19853" y="-12699"/>
              <a:ext cx="9172972" cy="6873972"/>
              <a:chOff x="-19853" y="-12699"/>
              <a:chExt cx="9172972" cy="6873972"/>
            </a:xfrm>
          </p:grpSpPr>
          <p:sp>
            <p:nvSpPr>
              <p:cNvPr id="27" name="Suorakulmio 26">
                <a:extLst>
                  <a:ext uri="{FF2B5EF4-FFF2-40B4-BE49-F238E27FC236}">
                    <a16:creationId xmlns:a16="http://schemas.microsoft.com/office/drawing/2014/main" id="{E90FA7ED-CF33-4FF3-B2D1-394D0FC9DE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9853" y="-6154"/>
                <a:ext cx="6870699" cy="68641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grpSp>
            <p:nvGrpSpPr>
              <p:cNvPr id="28" name="Ryhmä 27">
                <a:extLst>
                  <a:ext uri="{FF2B5EF4-FFF2-40B4-BE49-F238E27FC236}">
                    <a16:creationId xmlns:a16="http://schemas.microsoft.com/office/drawing/2014/main" id="{5AD87839-3242-4F23-87D1-0367F18AD8DC}"/>
                  </a:ext>
                </a:extLst>
              </p:cNvPr>
              <p:cNvGrpSpPr/>
              <p:nvPr/>
            </p:nvGrpSpPr>
            <p:grpSpPr>
              <a:xfrm>
                <a:off x="3174999" y="-12699"/>
                <a:ext cx="5978119" cy="6870699"/>
                <a:chOff x="3429000" y="-25400"/>
                <a:chExt cx="3429000" cy="9169399"/>
              </a:xfrm>
              <a:solidFill>
                <a:schemeClr val="bg1"/>
              </a:solidFill>
            </p:grpSpPr>
            <p:sp>
              <p:nvSpPr>
                <p:cNvPr id="31" name="Suorakulmio 30">
                  <a:extLst>
                    <a:ext uri="{FF2B5EF4-FFF2-40B4-BE49-F238E27FC236}">
                      <a16:creationId xmlns:a16="http://schemas.microsoft.com/office/drawing/2014/main" id="{B1FF41D9-D018-4F6E-8468-6F3D0DE7CB52}"/>
                    </a:ext>
                  </a:extLst>
                </p:cNvPr>
                <p:cNvSpPr/>
                <p:nvPr/>
              </p:nvSpPr>
              <p:spPr>
                <a:xfrm>
                  <a:off x="5010150" y="3568700"/>
                  <a:ext cx="1847850" cy="5575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  <p:sp>
              <p:nvSpPr>
                <p:cNvPr id="32" name="Suorakulmio 31">
                  <a:extLst>
                    <a:ext uri="{FF2B5EF4-FFF2-40B4-BE49-F238E27FC236}">
                      <a16:creationId xmlns:a16="http://schemas.microsoft.com/office/drawing/2014/main" id="{426FD3E2-876B-4E0D-BABB-66E287C64EE5}"/>
                    </a:ext>
                  </a:extLst>
                </p:cNvPr>
                <p:cNvSpPr/>
                <p:nvPr/>
              </p:nvSpPr>
              <p:spPr>
                <a:xfrm>
                  <a:off x="3429000" y="-25400"/>
                  <a:ext cx="3429000" cy="5575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</p:grpSp>
          <p:sp>
            <p:nvSpPr>
              <p:cNvPr id="29" name="Suunnikas 14">
                <a:extLst>
                  <a:ext uri="{FF2B5EF4-FFF2-40B4-BE49-F238E27FC236}">
                    <a16:creationId xmlns:a16="http://schemas.microsoft.com/office/drawing/2014/main" id="{F6E784F2-666C-4974-963E-BBE6F1B7003C}"/>
                  </a:ext>
                </a:extLst>
              </p:cNvPr>
              <p:cNvSpPr/>
              <p:nvPr/>
            </p:nvSpPr>
            <p:spPr>
              <a:xfrm>
                <a:off x="6524219" y="-9427"/>
                <a:ext cx="2628900" cy="6867427"/>
              </a:xfrm>
              <a:custGeom>
                <a:avLst/>
                <a:gdLst>
                  <a:gd name="connsiteX0" fmla="*/ 0 w 5092700"/>
                  <a:gd name="connsiteY0" fmla="*/ 9156700 h 9156700"/>
                  <a:gd name="connsiteX1" fmla="*/ 2977345 w 5092700"/>
                  <a:gd name="connsiteY1" fmla="*/ 0 h 9156700"/>
                  <a:gd name="connsiteX2" fmla="*/ 5092700 w 5092700"/>
                  <a:gd name="connsiteY2" fmla="*/ 0 h 9156700"/>
                  <a:gd name="connsiteX3" fmla="*/ 2115355 w 5092700"/>
                  <a:gd name="connsiteY3" fmla="*/ 9156700 h 9156700"/>
                  <a:gd name="connsiteX4" fmla="*/ 0 w 5092700"/>
                  <a:gd name="connsiteY4" fmla="*/ 9156700 h 9156700"/>
                  <a:gd name="connsiteX0" fmla="*/ 0 w 5092700"/>
                  <a:gd name="connsiteY0" fmla="*/ 9156700 h 9156700"/>
                  <a:gd name="connsiteX1" fmla="*/ 2583645 w 5092700"/>
                  <a:gd name="connsiteY1" fmla="*/ 1181100 h 9156700"/>
                  <a:gd name="connsiteX2" fmla="*/ 5092700 w 5092700"/>
                  <a:gd name="connsiteY2" fmla="*/ 0 h 9156700"/>
                  <a:gd name="connsiteX3" fmla="*/ 2115355 w 5092700"/>
                  <a:gd name="connsiteY3" fmla="*/ 9156700 h 9156700"/>
                  <a:gd name="connsiteX4" fmla="*/ 0 w 5092700"/>
                  <a:gd name="connsiteY4" fmla="*/ 9156700 h 9156700"/>
                  <a:gd name="connsiteX0" fmla="*/ 0 w 2628900"/>
                  <a:gd name="connsiteY0" fmla="*/ 7975600 h 7975600"/>
                  <a:gd name="connsiteX1" fmla="*/ 2583645 w 2628900"/>
                  <a:gd name="connsiteY1" fmla="*/ 0 h 7975600"/>
                  <a:gd name="connsiteX2" fmla="*/ 2628900 w 2628900"/>
                  <a:gd name="connsiteY2" fmla="*/ 6400800 h 7975600"/>
                  <a:gd name="connsiteX3" fmla="*/ 2115355 w 2628900"/>
                  <a:gd name="connsiteY3" fmla="*/ 7975600 h 7975600"/>
                  <a:gd name="connsiteX4" fmla="*/ 0 w 2628900"/>
                  <a:gd name="connsiteY4" fmla="*/ 7975600 h 7975600"/>
                  <a:gd name="connsiteX0" fmla="*/ 0 w 2628900"/>
                  <a:gd name="connsiteY0" fmla="*/ 8140700 h 8140700"/>
                  <a:gd name="connsiteX1" fmla="*/ 2621745 w 2628900"/>
                  <a:gd name="connsiteY1" fmla="*/ 0 h 8140700"/>
                  <a:gd name="connsiteX2" fmla="*/ 2628900 w 2628900"/>
                  <a:gd name="connsiteY2" fmla="*/ 6565900 h 8140700"/>
                  <a:gd name="connsiteX3" fmla="*/ 2115355 w 2628900"/>
                  <a:gd name="connsiteY3" fmla="*/ 8140700 h 8140700"/>
                  <a:gd name="connsiteX4" fmla="*/ 0 w 2628900"/>
                  <a:gd name="connsiteY4" fmla="*/ 8140700 h 814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00" h="8140700">
                    <a:moveTo>
                      <a:pt x="0" y="8140700"/>
                    </a:moveTo>
                    <a:lnTo>
                      <a:pt x="2621745" y="0"/>
                    </a:lnTo>
                    <a:lnTo>
                      <a:pt x="2628900" y="6565900"/>
                    </a:lnTo>
                    <a:lnTo>
                      <a:pt x="2115355" y="8140700"/>
                    </a:lnTo>
                    <a:lnTo>
                      <a:pt x="0" y="8140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0" name="Suunnikas 29">
                <a:extLst>
                  <a:ext uri="{FF2B5EF4-FFF2-40B4-BE49-F238E27FC236}">
                    <a16:creationId xmlns:a16="http://schemas.microsoft.com/office/drawing/2014/main" id="{30DC8C8C-4ABB-4784-BB19-3582451BB0D7}"/>
                  </a:ext>
                </a:extLst>
              </p:cNvPr>
              <p:cNvSpPr/>
              <p:nvPr/>
            </p:nvSpPr>
            <p:spPr>
              <a:xfrm flipH="1">
                <a:off x="1244991" y="-9427"/>
                <a:ext cx="5092700" cy="6870700"/>
              </a:xfrm>
              <a:prstGeom prst="parallelogram">
                <a:avLst>
                  <a:gd name="adj" fmla="val 5846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502120FB-A92C-43F9-9429-21593650328A}"/>
                </a:ext>
              </a:extLst>
            </p:cNvPr>
            <p:cNvGrpSpPr/>
            <p:nvPr/>
          </p:nvGrpSpPr>
          <p:grpSpPr>
            <a:xfrm>
              <a:off x="2239087" y="4082005"/>
              <a:ext cx="6275144" cy="2067382"/>
              <a:chOff x="2239087" y="4082005"/>
              <a:chExt cx="6275144" cy="2067382"/>
            </a:xfrm>
          </p:grpSpPr>
          <p:sp>
            <p:nvSpPr>
              <p:cNvPr id="21" name="Suorakulmio 20">
                <a:extLst>
                  <a:ext uri="{FF2B5EF4-FFF2-40B4-BE49-F238E27FC236}">
                    <a16:creationId xmlns:a16="http://schemas.microsoft.com/office/drawing/2014/main" id="{9C57A275-B5A1-4454-9E03-F8DBC1EBBD65}"/>
                  </a:ext>
                </a:extLst>
              </p:cNvPr>
              <p:cNvSpPr/>
              <p:nvPr/>
            </p:nvSpPr>
            <p:spPr>
              <a:xfrm>
                <a:off x="2239087" y="4082005"/>
                <a:ext cx="4287673" cy="20673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5" name="Suorakulmio 24">
                <a:extLst>
                  <a:ext uri="{FF2B5EF4-FFF2-40B4-BE49-F238E27FC236}">
                    <a16:creationId xmlns:a16="http://schemas.microsoft.com/office/drawing/2014/main" id="{BC724462-7D09-4489-9B75-58C8ED1D07C7}"/>
                  </a:ext>
                </a:extLst>
              </p:cNvPr>
              <p:cNvSpPr/>
              <p:nvPr/>
            </p:nvSpPr>
            <p:spPr>
              <a:xfrm>
                <a:off x="6526760" y="4168187"/>
                <a:ext cx="1987471" cy="1981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22" name="Kuva 21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48AC5F4-18AF-4D2C-9278-26DFD914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5" y="593710"/>
            <a:ext cx="1530872" cy="851125"/>
          </a:xfrm>
          <a:prstGeom prst="rect">
            <a:avLst/>
          </a:prstGeom>
        </p:spPr>
      </p:pic>
      <p:sp>
        <p:nvSpPr>
          <p:cNvPr id="17" name="Tekstiruutu 16">
            <a:extLst>
              <a:ext uri="{FF2B5EF4-FFF2-40B4-BE49-F238E27FC236}">
                <a16:creationId xmlns:a16="http://schemas.microsoft.com/office/drawing/2014/main" id="{DF339FBE-5AE4-40A2-BE95-BB0EBA5CC674}"/>
              </a:ext>
            </a:extLst>
          </p:cNvPr>
          <p:cNvSpPr txBox="1"/>
          <p:nvPr/>
        </p:nvSpPr>
        <p:spPr>
          <a:xfrm>
            <a:off x="2475430" y="4678721"/>
            <a:ext cx="4308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/>
              <a:t>Tuomas Sederholm</a:t>
            </a:r>
          </a:p>
          <a:p>
            <a:r>
              <a:rPr lang="fi-FI" sz="1600" dirty="0"/>
              <a:t>+358 400 101 200</a:t>
            </a:r>
          </a:p>
          <a:p>
            <a:r>
              <a:rPr lang="fi-FI" sz="1600" dirty="0"/>
              <a:t>tuomas.sederholm@suorahakutoimisto.fi</a:t>
            </a:r>
          </a:p>
          <a:p>
            <a:endParaRPr lang="fi-FI" b="1" dirty="0"/>
          </a:p>
        </p:txBody>
      </p:sp>
      <p:pic>
        <p:nvPicPr>
          <p:cNvPr id="18" name="Kuva 17">
            <a:extLst>
              <a:ext uri="{FF2B5EF4-FFF2-40B4-BE49-F238E27FC236}">
                <a16:creationId xmlns:a16="http://schemas.microsoft.com/office/drawing/2014/main" id="{99C74AB4-40DC-493A-AA85-5D08858FC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30" t="27144" r="14923" b="37904"/>
          <a:stretch/>
        </p:blipFill>
        <p:spPr>
          <a:xfrm>
            <a:off x="6819237" y="4471875"/>
            <a:ext cx="1403237" cy="14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9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ukautettu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D400"/>
      </a:accent1>
      <a:accent2>
        <a:srgbClr val="FFC000"/>
      </a:accent2>
      <a:accent3>
        <a:srgbClr val="FF9933"/>
      </a:accent3>
      <a:accent4>
        <a:srgbClr val="7F7F7F"/>
      </a:accent4>
      <a:accent5>
        <a:srgbClr val="595959"/>
      </a:accent5>
      <a:accent6>
        <a:srgbClr val="000000"/>
      </a:accent6>
      <a:hlink>
        <a:srgbClr val="FFD400"/>
      </a:hlink>
      <a:folHlink>
        <a:srgbClr val="A5A5A5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115877</TotalTime>
  <Words>2130</Words>
  <Application>Microsoft Office PowerPoint</Application>
  <PresentationFormat>On-screen Show (4:3)</PresentationFormat>
  <Paragraphs>249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proLeadership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Tuomas Sederholm</dc:creator>
  <cp:lastModifiedBy>Verner Sederholm</cp:lastModifiedBy>
  <cp:revision>1095</cp:revision>
  <cp:lastPrinted>2019-05-09T11:12:07Z</cp:lastPrinted>
  <dcterms:created xsi:type="dcterms:W3CDTF">2014-02-09T17:52:37Z</dcterms:created>
  <dcterms:modified xsi:type="dcterms:W3CDTF">2025-05-09T07:40:16Z</dcterms:modified>
</cp:coreProperties>
</file>