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39"/>
  </p:notesMasterIdLst>
  <p:sldIdLst>
    <p:sldId id="256" r:id="rId2"/>
    <p:sldId id="323" r:id="rId3"/>
    <p:sldId id="324" r:id="rId4"/>
    <p:sldId id="261" r:id="rId5"/>
    <p:sldId id="264" r:id="rId6"/>
    <p:sldId id="262" r:id="rId7"/>
    <p:sldId id="325" r:id="rId8"/>
    <p:sldId id="268" r:id="rId9"/>
    <p:sldId id="321" r:id="rId10"/>
    <p:sldId id="331" r:id="rId11"/>
    <p:sldId id="319" r:id="rId12"/>
    <p:sldId id="326" r:id="rId13"/>
    <p:sldId id="328" r:id="rId14"/>
    <p:sldId id="329" r:id="rId15"/>
    <p:sldId id="332" r:id="rId16"/>
    <p:sldId id="330" r:id="rId17"/>
    <p:sldId id="333" r:id="rId18"/>
    <p:sldId id="334" r:id="rId19"/>
    <p:sldId id="345" r:id="rId20"/>
    <p:sldId id="335" r:id="rId21"/>
    <p:sldId id="336" r:id="rId22"/>
    <p:sldId id="337" r:id="rId23"/>
    <p:sldId id="338" r:id="rId24"/>
    <p:sldId id="344" r:id="rId25"/>
    <p:sldId id="339" r:id="rId26"/>
    <p:sldId id="340" r:id="rId27"/>
    <p:sldId id="346" r:id="rId28"/>
    <p:sldId id="341" r:id="rId29"/>
    <p:sldId id="347" r:id="rId30"/>
    <p:sldId id="342" r:id="rId31"/>
    <p:sldId id="348" r:id="rId32"/>
    <p:sldId id="349" r:id="rId33"/>
    <p:sldId id="350" r:id="rId34"/>
    <p:sldId id="351" r:id="rId35"/>
    <p:sldId id="352" r:id="rId36"/>
    <p:sldId id="353" r:id="rId37"/>
    <p:sldId id="322"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BAFBF2-702B-45A3-9B07-B727F56FFC50}">
  <a:tblStyle styleId="{C8BAFBF2-702B-45A3-9B07-B727F56FFC5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p:restoredTop sz="94648"/>
  </p:normalViewPr>
  <p:slideViewPr>
    <p:cSldViewPr snapToGrid="0">
      <p:cViewPr varScale="1">
        <p:scale>
          <a:sx n="156" d="100"/>
          <a:sy n="156" d="100"/>
        </p:scale>
        <p:origin x="2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AE6458-FA4C-4505-BEEC-9199EE3CEEDF}" type="doc">
      <dgm:prSet loTypeId="urn:microsoft.com/office/officeart/2005/8/layout/process1" loCatId="process" qsTypeId="urn:microsoft.com/office/officeart/2005/8/quickstyle/simple1" qsCatId="simple" csTypeId="urn:microsoft.com/office/officeart/2005/8/colors/accent3_1" csCatId="accent3" phldr="1"/>
      <dgm:spPr/>
    </dgm:pt>
    <dgm:pt modelId="{26848FEC-1700-4085-9EE9-704ECA89995F}">
      <dgm:prSet phldrT="[Text]" custT="1"/>
      <dgm:spPr/>
      <dgm:t>
        <a:bodyPr/>
        <a:lstStyle/>
        <a:p>
          <a:r>
            <a:rPr lang="en-US" sz="1200" dirty="0">
              <a:latin typeface="Barlow" panose="00000500000000000000" pitchFamily="2" charset="0"/>
            </a:rPr>
            <a:t>Analyze available historical data in more detail</a:t>
          </a:r>
        </a:p>
      </dgm:t>
    </dgm:pt>
    <dgm:pt modelId="{8401AC2B-1E42-4C01-9B00-15F3ADC28CEF}" type="parTrans" cxnId="{64A6F8D6-5070-4158-96F4-D2653B490567}">
      <dgm:prSet/>
      <dgm:spPr/>
      <dgm:t>
        <a:bodyPr/>
        <a:lstStyle/>
        <a:p>
          <a:endParaRPr lang="en-US" sz="1200">
            <a:latin typeface="Barlow" panose="00000500000000000000" pitchFamily="2" charset="0"/>
          </a:endParaRPr>
        </a:p>
      </dgm:t>
    </dgm:pt>
    <dgm:pt modelId="{7F7327FD-BD07-4C0D-A132-5B9EA24A83F4}" type="sibTrans" cxnId="{64A6F8D6-5070-4158-96F4-D2653B490567}">
      <dgm:prSet custT="1"/>
      <dgm:spPr>
        <a:solidFill>
          <a:schemeClr val="tx2">
            <a:lumMod val="75000"/>
          </a:schemeClr>
        </a:solidFill>
      </dgm:spPr>
      <dgm:t>
        <a:bodyPr/>
        <a:lstStyle/>
        <a:p>
          <a:endParaRPr lang="en-US" sz="1200">
            <a:latin typeface="Barlow" panose="00000500000000000000" pitchFamily="2" charset="0"/>
          </a:endParaRPr>
        </a:p>
      </dgm:t>
    </dgm:pt>
    <dgm:pt modelId="{3F5CB80E-AFCD-4869-BF72-CE2B545B023E}">
      <dgm:prSet phldrT="[Text]" custT="1"/>
      <dgm:spPr/>
      <dgm:t>
        <a:bodyPr/>
        <a:lstStyle/>
        <a:p>
          <a:r>
            <a:rPr lang="en-US" sz="1200" dirty="0">
              <a:latin typeface="Barlow" panose="00000500000000000000" pitchFamily="2" charset="0"/>
            </a:rPr>
            <a:t>Set-up Model Validation</a:t>
          </a:r>
        </a:p>
      </dgm:t>
    </dgm:pt>
    <dgm:pt modelId="{FB8CF12B-3D4E-4209-A9B1-5AB0379C6B98}" type="parTrans" cxnId="{7B0700DE-6ACE-4214-8AE2-8A8E44EFDF5E}">
      <dgm:prSet/>
      <dgm:spPr/>
      <dgm:t>
        <a:bodyPr/>
        <a:lstStyle/>
        <a:p>
          <a:endParaRPr lang="en-US" sz="1200">
            <a:latin typeface="Barlow" panose="00000500000000000000" pitchFamily="2" charset="0"/>
          </a:endParaRPr>
        </a:p>
      </dgm:t>
    </dgm:pt>
    <dgm:pt modelId="{12DE4A45-9CE3-4E2A-8EC5-E788176D23DA}" type="sibTrans" cxnId="{7B0700DE-6ACE-4214-8AE2-8A8E44EFDF5E}">
      <dgm:prSet custT="1"/>
      <dgm:spPr>
        <a:solidFill>
          <a:schemeClr val="tx2">
            <a:lumMod val="75000"/>
          </a:schemeClr>
        </a:solidFill>
      </dgm:spPr>
      <dgm:t>
        <a:bodyPr/>
        <a:lstStyle/>
        <a:p>
          <a:endParaRPr lang="en-US" sz="1200">
            <a:latin typeface="Barlow" panose="00000500000000000000" pitchFamily="2" charset="0"/>
          </a:endParaRPr>
        </a:p>
      </dgm:t>
    </dgm:pt>
    <dgm:pt modelId="{65853146-5D9A-4150-8709-2E60A11D04D2}">
      <dgm:prSet phldrT="[Text]" custT="1"/>
      <dgm:spPr/>
      <dgm:t>
        <a:bodyPr/>
        <a:lstStyle/>
        <a:p>
          <a:r>
            <a:rPr lang="en-US" sz="1200" dirty="0">
              <a:latin typeface="Barlow" panose="00000500000000000000" pitchFamily="2" charset="0"/>
            </a:rPr>
            <a:t>Create preliminary forecasting models</a:t>
          </a:r>
        </a:p>
      </dgm:t>
    </dgm:pt>
    <dgm:pt modelId="{DF98F141-E917-4147-AE25-A9484C7F73FB}" type="parTrans" cxnId="{7EFE0EA0-E172-4695-9B5D-22C3A7554930}">
      <dgm:prSet/>
      <dgm:spPr/>
      <dgm:t>
        <a:bodyPr/>
        <a:lstStyle/>
        <a:p>
          <a:endParaRPr lang="en-US" sz="1200">
            <a:latin typeface="Barlow" panose="00000500000000000000" pitchFamily="2" charset="0"/>
          </a:endParaRPr>
        </a:p>
      </dgm:t>
    </dgm:pt>
    <dgm:pt modelId="{627708B7-40C1-4B69-8D8C-28B488623F6B}" type="sibTrans" cxnId="{7EFE0EA0-E172-4695-9B5D-22C3A7554930}">
      <dgm:prSet custT="1"/>
      <dgm:spPr>
        <a:solidFill>
          <a:schemeClr val="tx2">
            <a:lumMod val="75000"/>
          </a:schemeClr>
        </a:solidFill>
      </dgm:spPr>
      <dgm:t>
        <a:bodyPr/>
        <a:lstStyle/>
        <a:p>
          <a:endParaRPr lang="en-US" sz="1200">
            <a:latin typeface="Barlow" panose="00000500000000000000" pitchFamily="2" charset="0"/>
          </a:endParaRPr>
        </a:p>
      </dgm:t>
    </dgm:pt>
    <dgm:pt modelId="{BBBE6F2B-2ABA-4C49-943A-AFA5D46B54DF}">
      <dgm:prSet custT="1"/>
      <dgm:spPr/>
      <dgm:t>
        <a:bodyPr/>
        <a:lstStyle/>
        <a:p>
          <a:r>
            <a:rPr lang="en-US" sz="1200" dirty="0">
              <a:latin typeface="Barlow" panose="00000500000000000000" pitchFamily="2" charset="0"/>
            </a:rPr>
            <a:t>Use of test sets or cross-validation to calculate accurate metrics for determining final model</a:t>
          </a:r>
        </a:p>
      </dgm:t>
    </dgm:pt>
    <dgm:pt modelId="{3F354E19-2C82-4ED8-83FE-CF0FB6198577}" type="parTrans" cxnId="{168E426C-664F-4EC3-A94D-F7F6C4C520AD}">
      <dgm:prSet/>
      <dgm:spPr/>
      <dgm:t>
        <a:bodyPr/>
        <a:lstStyle/>
        <a:p>
          <a:endParaRPr lang="en-US" sz="1200">
            <a:latin typeface="Barlow" panose="00000500000000000000" pitchFamily="2" charset="0"/>
          </a:endParaRPr>
        </a:p>
      </dgm:t>
    </dgm:pt>
    <dgm:pt modelId="{DBEA0F17-BA01-4130-A817-2002140375CB}" type="sibTrans" cxnId="{168E426C-664F-4EC3-A94D-F7F6C4C520AD}">
      <dgm:prSet/>
      <dgm:spPr/>
      <dgm:t>
        <a:bodyPr/>
        <a:lstStyle/>
        <a:p>
          <a:endParaRPr lang="en-US" sz="1200">
            <a:latin typeface="Barlow" panose="00000500000000000000" pitchFamily="2" charset="0"/>
          </a:endParaRPr>
        </a:p>
      </dgm:t>
    </dgm:pt>
    <dgm:pt modelId="{4ACE715B-D024-4F6B-955D-69CE06B3FD81}" type="pres">
      <dgm:prSet presAssocID="{09AE6458-FA4C-4505-BEEC-9199EE3CEEDF}" presName="Name0" presStyleCnt="0">
        <dgm:presLayoutVars>
          <dgm:dir/>
          <dgm:resizeHandles val="exact"/>
        </dgm:presLayoutVars>
      </dgm:prSet>
      <dgm:spPr/>
    </dgm:pt>
    <dgm:pt modelId="{19C53907-6FF4-4E3C-80DD-3472AC0F67F5}" type="pres">
      <dgm:prSet presAssocID="{26848FEC-1700-4085-9EE9-704ECA89995F}" presName="node" presStyleLbl="node1" presStyleIdx="0" presStyleCnt="4" custScaleX="127381">
        <dgm:presLayoutVars>
          <dgm:bulletEnabled val="1"/>
        </dgm:presLayoutVars>
      </dgm:prSet>
      <dgm:spPr/>
    </dgm:pt>
    <dgm:pt modelId="{04BA3FEC-BEFE-4F70-B8B8-689FBA1EACB0}" type="pres">
      <dgm:prSet presAssocID="{7F7327FD-BD07-4C0D-A132-5B9EA24A83F4}" presName="sibTrans" presStyleLbl="sibTrans2D1" presStyleIdx="0" presStyleCnt="3"/>
      <dgm:spPr/>
    </dgm:pt>
    <dgm:pt modelId="{CC38BBE7-56EB-42AE-9861-1833D1B09111}" type="pres">
      <dgm:prSet presAssocID="{7F7327FD-BD07-4C0D-A132-5B9EA24A83F4}" presName="connectorText" presStyleLbl="sibTrans2D1" presStyleIdx="0" presStyleCnt="3"/>
      <dgm:spPr/>
    </dgm:pt>
    <dgm:pt modelId="{15AD14CD-E35C-4EB3-B180-0CB3A6804743}" type="pres">
      <dgm:prSet presAssocID="{3F5CB80E-AFCD-4869-BF72-CE2B545B023E}" presName="node" presStyleLbl="node1" presStyleIdx="1" presStyleCnt="4" custLinFactNeighborX="-14109">
        <dgm:presLayoutVars>
          <dgm:bulletEnabled val="1"/>
        </dgm:presLayoutVars>
      </dgm:prSet>
      <dgm:spPr/>
    </dgm:pt>
    <dgm:pt modelId="{BDF5F4C1-1C60-4F49-A468-DE6B5372251A}" type="pres">
      <dgm:prSet presAssocID="{12DE4A45-9CE3-4E2A-8EC5-E788176D23DA}" presName="sibTrans" presStyleLbl="sibTrans2D1" presStyleIdx="1" presStyleCnt="3"/>
      <dgm:spPr/>
    </dgm:pt>
    <dgm:pt modelId="{CB0F2008-CC69-412E-86FD-CE85521B584C}" type="pres">
      <dgm:prSet presAssocID="{12DE4A45-9CE3-4E2A-8EC5-E788176D23DA}" presName="connectorText" presStyleLbl="sibTrans2D1" presStyleIdx="1" presStyleCnt="3"/>
      <dgm:spPr/>
    </dgm:pt>
    <dgm:pt modelId="{F98B5BA7-1487-4429-B57A-A5ED54466910}" type="pres">
      <dgm:prSet presAssocID="{65853146-5D9A-4150-8709-2E60A11D04D2}" presName="node" presStyleLbl="node1" presStyleIdx="2" presStyleCnt="4" custLinFactNeighborX="-21163">
        <dgm:presLayoutVars>
          <dgm:bulletEnabled val="1"/>
        </dgm:presLayoutVars>
      </dgm:prSet>
      <dgm:spPr/>
    </dgm:pt>
    <dgm:pt modelId="{CBA1E453-A732-4733-8AEF-363F384FD07F}" type="pres">
      <dgm:prSet presAssocID="{627708B7-40C1-4B69-8D8C-28B488623F6B}" presName="sibTrans" presStyleLbl="sibTrans2D1" presStyleIdx="2" presStyleCnt="3"/>
      <dgm:spPr/>
    </dgm:pt>
    <dgm:pt modelId="{18625AE2-F3B3-46FC-83CD-0E0FAE7BFB7C}" type="pres">
      <dgm:prSet presAssocID="{627708B7-40C1-4B69-8D8C-28B488623F6B}" presName="connectorText" presStyleLbl="sibTrans2D1" presStyleIdx="2" presStyleCnt="3"/>
      <dgm:spPr/>
    </dgm:pt>
    <dgm:pt modelId="{70D44BA2-7B6F-43FB-8A15-B4176AA1EA84}" type="pres">
      <dgm:prSet presAssocID="{BBBE6F2B-2ABA-4C49-943A-AFA5D46B54DF}" presName="node" presStyleLbl="node1" presStyleIdx="3" presStyleCnt="4" custLinFactNeighborX="-18811">
        <dgm:presLayoutVars>
          <dgm:bulletEnabled val="1"/>
        </dgm:presLayoutVars>
      </dgm:prSet>
      <dgm:spPr/>
    </dgm:pt>
  </dgm:ptLst>
  <dgm:cxnLst>
    <dgm:cxn modelId="{C60B0607-D7EB-4F3B-B83A-E2A9EFCA2E0C}" type="presOf" srcId="{12DE4A45-9CE3-4E2A-8EC5-E788176D23DA}" destId="{CB0F2008-CC69-412E-86FD-CE85521B584C}" srcOrd="1" destOrd="0" presId="urn:microsoft.com/office/officeart/2005/8/layout/process1"/>
    <dgm:cxn modelId="{83FDE819-C0BF-49E2-9BB3-BD056A338473}" type="presOf" srcId="{627708B7-40C1-4B69-8D8C-28B488623F6B}" destId="{18625AE2-F3B3-46FC-83CD-0E0FAE7BFB7C}" srcOrd="1" destOrd="0" presId="urn:microsoft.com/office/officeart/2005/8/layout/process1"/>
    <dgm:cxn modelId="{47CB751C-CA2D-4B68-807B-7CCE3E39AE2B}" type="presOf" srcId="{12DE4A45-9CE3-4E2A-8EC5-E788176D23DA}" destId="{BDF5F4C1-1C60-4F49-A468-DE6B5372251A}" srcOrd="0" destOrd="0" presId="urn:microsoft.com/office/officeart/2005/8/layout/process1"/>
    <dgm:cxn modelId="{FD90043B-10B8-45C0-935F-1AB5B928CE78}" type="presOf" srcId="{7F7327FD-BD07-4C0D-A132-5B9EA24A83F4}" destId="{CC38BBE7-56EB-42AE-9861-1833D1B09111}" srcOrd="1" destOrd="0" presId="urn:microsoft.com/office/officeart/2005/8/layout/process1"/>
    <dgm:cxn modelId="{CD3D1656-3860-4CF2-95A8-077A539C0FD7}" type="presOf" srcId="{65853146-5D9A-4150-8709-2E60A11D04D2}" destId="{F98B5BA7-1487-4429-B57A-A5ED54466910}" srcOrd="0" destOrd="0" presId="urn:microsoft.com/office/officeart/2005/8/layout/process1"/>
    <dgm:cxn modelId="{66D0EB60-46F8-4E02-98DA-E6B0073212B8}" type="presOf" srcId="{26848FEC-1700-4085-9EE9-704ECA89995F}" destId="{19C53907-6FF4-4E3C-80DD-3472AC0F67F5}" srcOrd="0" destOrd="0" presId="urn:microsoft.com/office/officeart/2005/8/layout/process1"/>
    <dgm:cxn modelId="{168E426C-664F-4EC3-A94D-F7F6C4C520AD}" srcId="{09AE6458-FA4C-4505-BEEC-9199EE3CEEDF}" destId="{BBBE6F2B-2ABA-4C49-943A-AFA5D46B54DF}" srcOrd="3" destOrd="0" parTransId="{3F354E19-2C82-4ED8-83FE-CF0FB6198577}" sibTransId="{DBEA0F17-BA01-4130-A817-2002140375CB}"/>
    <dgm:cxn modelId="{C8C99698-4B68-4C36-AB7D-A8BA280EE384}" type="presOf" srcId="{09AE6458-FA4C-4505-BEEC-9199EE3CEEDF}" destId="{4ACE715B-D024-4F6B-955D-69CE06B3FD81}" srcOrd="0" destOrd="0" presId="urn:microsoft.com/office/officeart/2005/8/layout/process1"/>
    <dgm:cxn modelId="{7EFE0EA0-E172-4695-9B5D-22C3A7554930}" srcId="{09AE6458-FA4C-4505-BEEC-9199EE3CEEDF}" destId="{65853146-5D9A-4150-8709-2E60A11D04D2}" srcOrd="2" destOrd="0" parTransId="{DF98F141-E917-4147-AE25-A9484C7F73FB}" sibTransId="{627708B7-40C1-4B69-8D8C-28B488623F6B}"/>
    <dgm:cxn modelId="{DEBE23A8-A542-429D-87BD-218F4F2B25E5}" type="presOf" srcId="{627708B7-40C1-4B69-8D8C-28B488623F6B}" destId="{CBA1E453-A732-4733-8AEF-363F384FD07F}" srcOrd="0" destOrd="0" presId="urn:microsoft.com/office/officeart/2005/8/layout/process1"/>
    <dgm:cxn modelId="{DE7986C7-5831-414A-B660-C2140AF8360B}" type="presOf" srcId="{BBBE6F2B-2ABA-4C49-943A-AFA5D46B54DF}" destId="{70D44BA2-7B6F-43FB-8A15-B4176AA1EA84}" srcOrd="0" destOrd="0" presId="urn:microsoft.com/office/officeart/2005/8/layout/process1"/>
    <dgm:cxn modelId="{1DE54BCD-D620-49C8-B0AA-618E97B71D04}" type="presOf" srcId="{3F5CB80E-AFCD-4869-BF72-CE2B545B023E}" destId="{15AD14CD-E35C-4EB3-B180-0CB3A6804743}" srcOrd="0" destOrd="0" presId="urn:microsoft.com/office/officeart/2005/8/layout/process1"/>
    <dgm:cxn modelId="{CC7327D1-5DEC-48D2-A6E3-3D8452CC08A2}" type="presOf" srcId="{7F7327FD-BD07-4C0D-A132-5B9EA24A83F4}" destId="{04BA3FEC-BEFE-4F70-B8B8-689FBA1EACB0}" srcOrd="0" destOrd="0" presId="urn:microsoft.com/office/officeart/2005/8/layout/process1"/>
    <dgm:cxn modelId="{64A6F8D6-5070-4158-96F4-D2653B490567}" srcId="{09AE6458-FA4C-4505-BEEC-9199EE3CEEDF}" destId="{26848FEC-1700-4085-9EE9-704ECA89995F}" srcOrd="0" destOrd="0" parTransId="{8401AC2B-1E42-4C01-9B00-15F3ADC28CEF}" sibTransId="{7F7327FD-BD07-4C0D-A132-5B9EA24A83F4}"/>
    <dgm:cxn modelId="{7B0700DE-6ACE-4214-8AE2-8A8E44EFDF5E}" srcId="{09AE6458-FA4C-4505-BEEC-9199EE3CEEDF}" destId="{3F5CB80E-AFCD-4869-BF72-CE2B545B023E}" srcOrd="1" destOrd="0" parTransId="{FB8CF12B-3D4E-4209-A9B1-5AB0379C6B98}" sibTransId="{12DE4A45-9CE3-4E2A-8EC5-E788176D23DA}"/>
    <dgm:cxn modelId="{C6CEDF6E-D3C4-451C-9BCE-A2F2C58A5D03}" type="presParOf" srcId="{4ACE715B-D024-4F6B-955D-69CE06B3FD81}" destId="{19C53907-6FF4-4E3C-80DD-3472AC0F67F5}" srcOrd="0" destOrd="0" presId="urn:microsoft.com/office/officeart/2005/8/layout/process1"/>
    <dgm:cxn modelId="{9F09AF29-EFD4-422F-A9D4-B9B1D4DFDD04}" type="presParOf" srcId="{4ACE715B-D024-4F6B-955D-69CE06B3FD81}" destId="{04BA3FEC-BEFE-4F70-B8B8-689FBA1EACB0}" srcOrd="1" destOrd="0" presId="urn:microsoft.com/office/officeart/2005/8/layout/process1"/>
    <dgm:cxn modelId="{27C2E465-D188-4C9D-B632-134390F71C88}" type="presParOf" srcId="{04BA3FEC-BEFE-4F70-B8B8-689FBA1EACB0}" destId="{CC38BBE7-56EB-42AE-9861-1833D1B09111}" srcOrd="0" destOrd="0" presId="urn:microsoft.com/office/officeart/2005/8/layout/process1"/>
    <dgm:cxn modelId="{146B1BE1-29CC-4F68-81D6-BBD449C18AD8}" type="presParOf" srcId="{4ACE715B-D024-4F6B-955D-69CE06B3FD81}" destId="{15AD14CD-E35C-4EB3-B180-0CB3A6804743}" srcOrd="2" destOrd="0" presId="urn:microsoft.com/office/officeart/2005/8/layout/process1"/>
    <dgm:cxn modelId="{6A55895B-A0B9-4CDE-88F6-615DAB79889F}" type="presParOf" srcId="{4ACE715B-D024-4F6B-955D-69CE06B3FD81}" destId="{BDF5F4C1-1C60-4F49-A468-DE6B5372251A}" srcOrd="3" destOrd="0" presId="urn:microsoft.com/office/officeart/2005/8/layout/process1"/>
    <dgm:cxn modelId="{478DA4B8-891A-4236-9F5B-F7489A0CB894}" type="presParOf" srcId="{BDF5F4C1-1C60-4F49-A468-DE6B5372251A}" destId="{CB0F2008-CC69-412E-86FD-CE85521B584C}" srcOrd="0" destOrd="0" presId="urn:microsoft.com/office/officeart/2005/8/layout/process1"/>
    <dgm:cxn modelId="{A3CCD689-F18A-4839-9D3F-F35A9D3C47BF}" type="presParOf" srcId="{4ACE715B-D024-4F6B-955D-69CE06B3FD81}" destId="{F98B5BA7-1487-4429-B57A-A5ED54466910}" srcOrd="4" destOrd="0" presId="urn:microsoft.com/office/officeart/2005/8/layout/process1"/>
    <dgm:cxn modelId="{A6897732-59CC-4364-B75F-A34EBA3E1BDA}" type="presParOf" srcId="{4ACE715B-D024-4F6B-955D-69CE06B3FD81}" destId="{CBA1E453-A732-4733-8AEF-363F384FD07F}" srcOrd="5" destOrd="0" presId="urn:microsoft.com/office/officeart/2005/8/layout/process1"/>
    <dgm:cxn modelId="{188F36C0-423B-4717-B981-8DB7C1C7F6EF}" type="presParOf" srcId="{CBA1E453-A732-4733-8AEF-363F384FD07F}" destId="{18625AE2-F3B3-46FC-83CD-0E0FAE7BFB7C}" srcOrd="0" destOrd="0" presId="urn:microsoft.com/office/officeart/2005/8/layout/process1"/>
    <dgm:cxn modelId="{E43E5329-3A4F-4944-9912-6B8C0259A730}" type="presParOf" srcId="{4ACE715B-D024-4F6B-955D-69CE06B3FD81}" destId="{70D44BA2-7B6F-43FB-8A15-B4176AA1EA84}"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C53907-6FF4-4E3C-80DD-3472AC0F67F5}">
      <dsp:nvSpPr>
        <dsp:cNvPr id="0" name=""/>
        <dsp:cNvSpPr/>
      </dsp:nvSpPr>
      <dsp:spPr>
        <a:xfrm>
          <a:off x="6058" y="0"/>
          <a:ext cx="2063902" cy="1113955"/>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Barlow" panose="00000500000000000000" pitchFamily="2" charset="0"/>
            </a:rPr>
            <a:t>Analyze available historical data in more detail</a:t>
          </a:r>
        </a:p>
      </dsp:txBody>
      <dsp:txXfrm>
        <a:off x="38685" y="32627"/>
        <a:ext cx="1998648" cy="1048701"/>
      </dsp:txXfrm>
    </dsp:sp>
    <dsp:sp modelId="{04BA3FEC-BEFE-4F70-B8B8-689FBA1EACB0}">
      <dsp:nvSpPr>
        <dsp:cNvPr id="0" name=""/>
        <dsp:cNvSpPr/>
      </dsp:nvSpPr>
      <dsp:spPr>
        <a:xfrm>
          <a:off x="2209127" y="356065"/>
          <a:ext cx="295031" cy="401824"/>
        </a:xfrm>
        <a:prstGeom prst="rightArrow">
          <a:avLst>
            <a:gd name="adj1" fmla="val 60000"/>
            <a:gd name="adj2" fmla="val 50000"/>
          </a:avLst>
        </a:prstGeom>
        <a:solidFill>
          <a:schemeClr val="tx2">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Barlow" panose="00000500000000000000" pitchFamily="2" charset="0"/>
          </a:endParaRPr>
        </a:p>
      </dsp:txBody>
      <dsp:txXfrm>
        <a:off x="2209127" y="436430"/>
        <a:ext cx="206522" cy="241094"/>
      </dsp:txXfrm>
    </dsp:sp>
    <dsp:sp modelId="{15AD14CD-E35C-4EB3-B180-0CB3A6804743}">
      <dsp:nvSpPr>
        <dsp:cNvPr id="0" name=""/>
        <dsp:cNvSpPr/>
      </dsp:nvSpPr>
      <dsp:spPr>
        <a:xfrm>
          <a:off x="2626624" y="0"/>
          <a:ext cx="1620259" cy="1113955"/>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Barlow" panose="00000500000000000000" pitchFamily="2" charset="0"/>
            </a:rPr>
            <a:t>Set-up Model Validation</a:t>
          </a:r>
        </a:p>
      </dsp:txBody>
      <dsp:txXfrm>
        <a:off x="2659251" y="32627"/>
        <a:ext cx="1555005" cy="1048701"/>
      </dsp:txXfrm>
    </dsp:sp>
    <dsp:sp modelId="{BDF5F4C1-1C60-4F49-A468-DE6B5372251A}">
      <dsp:nvSpPr>
        <dsp:cNvPr id="0" name=""/>
        <dsp:cNvSpPr/>
      </dsp:nvSpPr>
      <dsp:spPr>
        <a:xfrm>
          <a:off x="4397480" y="356065"/>
          <a:ext cx="319264" cy="401824"/>
        </a:xfrm>
        <a:prstGeom prst="rightArrow">
          <a:avLst>
            <a:gd name="adj1" fmla="val 60000"/>
            <a:gd name="adj2" fmla="val 50000"/>
          </a:avLst>
        </a:prstGeom>
        <a:solidFill>
          <a:schemeClr val="tx2">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Barlow" panose="00000500000000000000" pitchFamily="2" charset="0"/>
          </a:endParaRPr>
        </a:p>
      </dsp:txBody>
      <dsp:txXfrm>
        <a:off x="4397480" y="436430"/>
        <a:ext cx="223485" cy="241094"/>
      </dsp:txXfrm>
    </dsp:sp>
    <dsp:sp modelId="{F98B5BA7-1487-4429-B57A-A5ED54466910}">
      <dsp:nvSpPr>
        <dsp:cNvPr id="0" name=""/>
        <dsp:cNvSpPr/>
      </dsp:nvSpPr>
      <dsp:spPr>
        <a:xfrm>
          <a:off x="4849270" y="0"/>
          <a:ext cx="1620259" cy="1113955"/>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Barlow" panose="00000500000000000000" pitchFamily="2" charset="0"/>
            </a:rPr>
            <a:t>Create preliminary forecasting models</a:t>
          </a:r>
        </a:p>
      </dsp:txBody>
      <dsp:txXfrm>
        <a:off x="4881897" y="32627"/>
        <a:ext cx="1555005" cy="1048701"/>
      </dsp:txXfrm>
    </dsp:sp>
    <dsp:sp modelId="{CBA1E453-A732-4733-8AEF-363F384FD07F}">
      <dsp:nvSpPr>
        <dsp:cNvPr id="0" name=""/>
        <dsp:cNvSpPr/>
      </dsp:nvSpPr>
      <dsp:spPr>
        <a:xfrm>
          <a:off x="6635366" y="356065"/>
          <a:ext cx="351574" cy="401824"/>
        </a:xfrm>
        <a:prstGeom prst="rightArrow">
          <a:avLst>
            <a:gd name="adj1" fmla="val 60000"/>
            <a:gd name="adj2" fmla="val 50000"/>
          </a:avLst>
        </a:prstGeom>
        <a:solidFill>
          <a:schemeClr val="tx2">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Barlow" panose="00000500000000000000" pitchFamily="2" charset="0"/>
          </a:endParaRPr>
        </a:p>
      </dsp:txBody>
      <dsp:txXfrm>
        <a:off x="6635366" y="436430"/>
        <a:ext cx="246102" cy="241094"/>
      </dsp:txXfrm>
    </dsp:sp>
    <dsp:sp modelId="{70D44BA2-7B6F-43FB-8A15-B4176AA1EA84}">
      <dsp:nvSpPr>
        <dsp:cNvPr id="0" name=""/>
        <dsp:cNvSpPr/>
      </dsp:nvSpPr>
      <dsp:spPr>
        <a:xfrm>
          <a:off x="7132877" y="0"/>
          <a:ext cx="1620259" cy="1113955"/>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Barlow" panose="00000500000000000000" pitchFamily="2" charset="0"/>
            </a:rPr>
            <a:t>Use of test sets or cross-validation to calculate accurate metrics for determining final model</a:t>
          </a:r>
        </a:p>
      </dsp:txBody>
      <dsp:txXfrm>
        <a:off x="7165504" y="32627"/>
        <a:ext cx="1555005" cy="104870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6"/>
        <p:cNvGrpSpPr/>
        <p:nvPr/>
      </p:nvGrpSpPr>
      <p:grpSpPr>
        <a:xfrm>
          <a:off x="0" y="0"/>
          <a:ext cx="0" cy="0"/>
          <a:chOff x="0" y="0"/>
          <a:chExt cx="0" cy="0"/>
        </a:xfrm>
      </p:grpSpPr>
      <p:sp>
        <p:nvSpPr>
          <p:cNvPr id="7407" name="Google Shape;7407;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8" name="Google Shape;7408;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1"/>
        <p:cNvGrpSpPr/>
        <p:nvPr/>
      </p:nvGrpSpPr>
      <p:grpSpPr>
        <a:xfrm>
          <a:off x="0" y="0"/>
          <a:ext cx="0" cy="0"/>
          <a:chOff x="0" y="0"/>
          <a:chExt cx="0" cy="0"/>
        </a:xfrm>
      </p:grpSpPr>
      <p:sp>
        <p:nvSpPr>
          <p:cNvPr id="8872" name="Google Shape;8872;geab36a3a3e_0_17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3" name="Google Shape;8873;geab36a3a3e_0_17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8482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1"/>
        <p:cNvGrpSpPr/>
        <p:nvPr/>
      </p:nvGrpSpPr>
      <p:grpSpPr>
        <a:xfrm>
          <a:off x="0" y="0"/>
          <a:ext cx="0" cy="0"/>
          <a:chOff x="0" y="0"/>
          <a:chExt cx="0" cy="0"/>
        </a:xfrm>
      </p:grpSpPr>
      <p:sp>
        <p:nvSpPr>
          <p:cNvPr id="8872" name="Google Shape;8872;geab36a3a3e_0_17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3" name="Google Shape;8873;geab36a3a3e_0_17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3323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1"/>
        <p:cNvGrpSpPr/>
        <p:nvPr/>
      </p:nvGrpSpPr>
      <p:grpSpPr>
        <a:xfrm>
          <a:off x="0" y="0"/>
          <a:ext cx="0" cy="0"/>
          <a:chOff x="0" y="0"/>
          <a:chExt cx="0" cy="0"/>
        </a:xfrm>
      </p:grpSpPr>
      <p:sp>
        <p:nvSpPr>
          <p:cNvPr id="8872" name="Google Shape;8872;geab36a3a3e_0_17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3" name="Google Shape;8873;geab36a3a3e_0_17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5589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1"/>
        <p:cNvGrpSpPr/>
        <p:nvPr/>
      </p:nvGrpSpPr>
      <p:grpSpPr>
        <a:xfrm>
          <a:off x="0" y="0"/>
          <a:ext cx="0" cy="0"/>
          <a:chOff x="0" y="0"/>
          <a:chExt cx="0" cy="0"/>
        </a:xfrm>
      </p:grpSpPr>
      <p:sp>
        <p:nvSpPr>
          <p:cNvPr id="8872" name="Google Shape;8872;geab36a3a3e_0_17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3" name="Google Shape;8873;geab36a3a3e_0_17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455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6"/>
        <p:cNvGrpSpPr/>
        <p:nvPr/>
      </p:nvGrpSpPr>
      <p:grpSpPr>
        <a:xfrm>
          <a:off x="0" y="0"/>
          <a:ext cx="0" cy="0"/>
          <a:chOff x="0" y="0"/>
          <a:chExt cx="0" cy="0"/>
        </a:xfrm>
      </p:grpSpPr>
      <p:sp>
        <p:nvSpPr>
          <p:cNvPr id="7657" name="Google Shape;7657;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8" name="Google Shape;7658;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6988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1"/>
        <p:cNvGrpSpPr/>
        <p:nvPr/>
      </p:nvGrpSpPr>
      <p:grpSpPr>
        <a:xfrm>
          <a:off x="0" y="0"/>
          <a:ext cx="0" cy="0"/>
          <a:chOff x="0" y="0"/>
          <a:chExt cx="0" cy="0"/>
        </a:xfrm>
      </p:grpSpPr>
      <p:sp>
        <p:nvSpPr>
          <p:cNvPr id="8872" name="Google Shape;8872;geab36a3a3e_0_17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3" name="Google Shape;8873;geab36a3a3e_0_17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2707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1"/>
        <p:cNvGrpSpPr/>
        <p:nvPr/>
      </p:nvGrpSpPr>
      <p:grpSpPr>
        <a:xfrm>
          <a:off x="0" y="0"/>
          <a:ext cx="0" cy="0"/>
          <a:chOff x="0" y="0"/>
          <a:chExt cx="0" cy="0"/>
        </a:xfrm>
      </p:grpSpPr>
      <p:sp>
        <p:nvSpPr>
          <p:cNvPr id="8872" name="Google Shape;8872;geab36a3a3e_0_17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3" name="Google Shape;8873;geab36a3a3e_0_17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672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1"/>
        <p:cNvGrpSpPr/>
        <p:nvPr/>
      </p:nvGrpSpPr>
      <p:grpSpPr>
        <a:xfrm>
          <a:off x="0" y="0"/>
          <a:ext cx="0" cy="0"/>
          <a:chOff x="0" y="0"/>
          <a:chExt cx="0" cy="0"/>
        </a:xfrm>
      </p:grpSpPr>
      <p:sp>
        <p:nvSpPr>
          <p:cNvPr id="8872" name="Google Shape;8872;geab36a3a3e_0_17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3" name="Google Shape;8873;geab36a3a3e_0_17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800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1"/>
        <p:cNvGrpSpPr/>
        <p:nvPr/>
      </p:nvGrpSpPr>
      <p:grpSpPr>
        <a:xfrm>
          <a:off x="0" y="0"/>
          <a:ext cx="0" cy="0"/>
          <a:chOff x="0" y="0"/>
          <a:chExt cx="0" cy="0"/>
        </a:xfrm>
      </p:grpSpPr>
      <p:sp>
        <p:nvSpPr>
          <p:cNvPr id="8872" name="Google Shape;8872;geab36a3a3e_0_17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3" name="Google Shape;8873;geab36a3a3e_0_17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796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1"/>
        <p:cNvGrpSpPr/>
        <p:nvPr/>
      </p:nvGrpSpPr>
      <p:grpSpPr>
        <a:xfrm>
          <a:off x="0" y="0"/>
          <a:ext cx="0" cy="0"/>
          <a:chOff x="0" y="0"/>
          <a:chExt cx="0" cy="0"/>
        </a:xfrm>
      </p:grpSpPr>
      <p:sp>
        <p:nvSpPr>
          <p:cNvPr id="8872" name="Google Shape;8872;geab36a3a3e_0_17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3" name="Google Shape;8873;geab36a3a3e_0_17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5052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3"/>
        <p:cNvGrpSpPr/>
        <p:nvPr/>
      </p:nvGrpSpPr>
      <p:grpSpPr>
        <a:xfrm>
          <a:off x="0" y="0"/>
          <a:ext cx="0" cy="0"/>
          <a:chOff x="0" y="0"/>
          <a:chExt cx="0" cy="0"/>
        </a:xfrm>
      </p:grpSpPr>
      <p:sp>
        <p:nvSpPr>
          <p:cNvPr id="7534" name="Google Shape;7534;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5" name="Google Shape;7535;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7267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1"/>
        <p:cNvGrpSpPr/>
        <p:nvPr/>
      </p:nvGrpSpPr>
      <p:grpSpPr>
        <a:xfrm>
          <a:off x="0" y="0"/>
          <a:ext cx="0" cy="0"/>
          <a:chOff x="0" y="0"/>
          <a:chExt cx="0" cy="0"/>
        </a:xfrm>
      </p:grpSpPr>
      <p:sp>
        <p:nvSpPr>
          <p:cNvPr id="8872" name="Google Shape;8872;geab36a3a3e_0_17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3" name="Google Shape;8873;geab36a3a3e_0_17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7667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1"/>
        <p:cNvGrpSpPr/>
        <p:nvPr/>
      </p:nvGrpSpPr>
      <p:grpSpPr>
        <a:xfrm>
          <a:off x="0" y="0"/>
          <a:ext cx="0" cy="0"/>
          <a:chOff x="0" y="0"/>
          <a:chExt cx="0" cy="0"/>
        </a:xfrm>
      </p:grpSpPr>
      <p:sp>
        <p:nvSpPr>
          <p:cNvPr id="8872" name="Google Shape;8872;geab36a3a3e_0_17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3" name="Google Shape;8873;geab36a3a3e_0_17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90717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1"/>
        <p:cNvGrpSpPr/>
        <p:nvPr/>
      </p:nvGrpSpPr>
      <p:grpSpPr>
        <a:xfrm>
          <a:off x="0" y="0"/>
          <a:ext cx="0" cy="0"/>
          <a:chOff x="0" y="0"/>
          <a:chExt cx="0" cy="0"/>
        </a:xfrm>
      </p:grpSpPr>
      <p:sp>
        <p:nvSpPr>
          <p:cNvPr id="8872" name="Google Shape;8872;geab36a3a3e_0_17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3" name="Google Shape;8873;geab36a3a3e_0_17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7446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1"/>
        <p:cNvGrpSpPr/>
        <p:nvPr/>
      </p:nvGrpSpPr>
      <p:grpSpPr>
        <a:xfrm>
          <a:off x="0" y="0"/>
          <a:ext cx="0" cy="0"/>
          <a:chOff x="0" y="0"/>
          <a:chExt cx="0" cy="0"/>
        </a:xfrm>
      </p:grpSpPr>
      <p:sp>
        <p:nvSpPr>
          <p:cNvPr id="8872" name="Google Shape;8872;geab36a3a3e_0_17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3" name="Google Shape;8873;geab36a3a3e_0_17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65863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1"/>
        <p:cNvGrpSpPr/>
        <p:nvPr/>
      </p:nvGrpSpPr>
      <p:grpSpPr>
        <a:xfrm>
          <a:off x="0" y="0"/>
          <a:ext cx="0" cy="0"/>
          <a:chOff x="0" y="0"/>
          <a:chExt cx="0" cy="0"/>
        </a:xfrm>
      </p:grpSpPr>
      <p:sp>
        <p:nvSpPr>
          <p:cNvPr id="8872" name="Google Shape;8872;geab36a3a3e_0_17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3" name="Google Shape;8873;geab36a3a3e_0_17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9255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1"/>
        <p:cNvGrpSpPr/>
        <p:nvPr/>
      </p:nvGrpSpPr>
      <p:grpSpPr>
        <a:xfrm>
          <a:off x="0" y="0"/>
          <a:ext cx="0" cy="0"/>
          <a:chOff x="0" y="0"/>
          <a:chExt cx="0" cy="0"/>
        </a:xfrm>
      </p:grpSpPr>
      <p:sp>
        <p:nvSpPr>
          <p:cNvPr id="8872" name="Google Shape;8872;geab36a3a3e_0_17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3" name="Google Shape;8873;geab36a3a3e_0_17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110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1"/>
        <p:cNvGrpSpPr/>
        <p:nvPr/>
      </p:nvGrpSpPr>
      <p:grpSpPr>
        <a:xfrm>
          <a:off x="0" y="0"/>
          <a:ext cx="0" cy="0"/>
          <a:chOff x="0" y="0"/>
          <a:chExt cx="0" cy="0"/>
        </a:xfrm>
      </p:grpSpPr>
      <p:sp>
        <p:nvSpPr>
          <p:cNvPr id="8872" name="Google Shape;8872;geab36a3a3e_0_17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3" name="Google Shape;8873;geab36a3a3e_0_17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7684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1"/>
        <p:cNvGrpSpPr/>
        <p:nvPr/>
      </p:nvGrpSpPr>
      <p:grpSpPr>
        <a:xfrm>
          <a:off x="0" y="0"/>
          <a:ext cx="0" cy="0"/>
          <a:chOff x="0" y="0"/>
          <a:chExt cx="0" cy="0"/>
        </a:xfrm>
      </p:grpSpPr>
      <p:sp>
        <p:nvSpPr>
          <p:cNvPr id="8872" name="Google Shape;8872;geab36a3a3e_0_17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3" name="Google Shape;8873;geab36a3a3e_0_17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10598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1"/>
        <p:cNvGrpSpPr/>
        <p:nvPr/>
      </p:nvGrpSpPr>
      <p:grpSpPr>
        <a:xfrm>
          <a:off x="0" y="0"/>
          <a:ext cx="0" cy="0"/>
          <a:chOff x="0" y="0"/>
          <a:chExt cx="0" cy="0"/>
        </a:xfrm>
      </p:grpSpPr>
      <p:sp>
        <p:nvSpPr>
          <p:cNvPr id="8872" name="Google Shape;8872;geab36a3a3e_0_17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3" name="Google Shape;8873;geab36a3a3e_0_17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67356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1"/>
        <p:cNvGrpSpPr/>
        <p:nvPr/>
      </p:nvGrpSpPr>
      <p:grpSpPr>
        <a:xfrm>
          <a:off x="0" y="0"/>
          <a:ext cx="0" cy="0"/>
          <a:chOff x="0" y="0"/>
          <a:chExt cx="0" cy="0"/>
        </a:xfrm>
      </p:grpSpPr>
      <p:sp>
        <p:nvSpPr>
          <p:cNvPr id="8872" name="Google Shape;8872;geab36a3a3e_0_17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3" name="Google Shape;8873;geab36a3a3e_0_17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3186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9"/>
        <p:cNvGrpSpPr/>
        <p:nvPr/>
      </p:nvGrpSpPr>
      <p:grpSpPr>
        <a:xfrm>
          <a:off x="0" y="0"/>
          <a:ext cx="0" cy="0"/>
          <a:chOff x="0" y="0"/>
          <a:chExt cx="0" cy="0"/>
        </a:xfrm>
      </p:grpSpPr>
      <p:sp>
        <p:nvSpPr>
          <p:cNvPr id="7560" name="Google Shape;7560;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1" name="Google Shape;7561;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9004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6"/>
        <p:cNvGrpSpPr/>
        <p:nvPr/>
      </p:nvGrpSpPr>
      <p:grpSpPr>
        <a:xfrm>
          <a:off x="0" y="0"/>
          <a:ext cx="0" cy="0"/>
          <a:chOff x="0" y="0"/>
          <a:chExt cx="0" cy="0"/>
        </a:xfrm>
      </p:grpSpPr>
      <p:sp>
        <p:nvSpPr>
          <p:cNvPr id="7657" name="Google Shape;7657;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8" name="Google Shape;7658;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87531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1"/>
        <p:cNvGrpSpPr/>
        <p:nvPr/>
      </p:nvGrpSpPr>
      <p:grpSpPr>
        <a:xfrm>
          <a:off x="0" y="0"/>
          <a:ext cx="0" cy="0"/>
          <a:chOff x="0" y="0"/>
          <a:chExt cx="0" cy="0"/>
        </a:xfrm>
      </p:grpSpPr>
      <p:sp>
        <p:nvSpPr>
          <p:cNvPr id="8872" name="Google Shape;8872;geab36a3a3e_0_17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3" name="Google Shape;8873;geab36a3a3e_0_17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8917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1"/>
        <p:cNvGrpSpPr/>
        <p:nvPr/>
      </p:nvGrpSpPr>
      <p:grpSpPr>
        <a:xfrm>
          <a:off x="0" y="0"/>
          <a:ext cx="0" cy="0"/>
          <a:chOff x="0" y="0"/>
          <a:chExt cx="0" cy="0"/>
        </a:xfrm>
      </p:grpSpPr>
      <p:sp>
        <p:nvSpPr>
          <p:cNvPr id="8872" name="Google Shape;8872;geab36a3a3e_0_17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3" name="Google Shape;8873;geab36a3a3e_0_17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1075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6"/>
        <p:cNvGrpSpPr/>
        <p:nvPr/>
      </p:nvGrpSpPr>
      <p:grpSpPr>
        <a:xfrm>
          <a:off x="0" y="0"/>
          <a:ext cx="0" cy="0"/>
          <a:chOff x="0" y="0"/>
          <a:chExt cx="0" cy="0"/>
        </a:xfrm>
      </p:grpSpPr>
      <p:sp>
        <p:nvSpPr>
          <p:cNvPr id="7657" name="Google Shape;7657;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8" name="Google Shape;7658;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16914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1"/>
        <p:cNvGrpSpPr/>
        <p:nvPr/>
      </p:nvGrpSpPr>
      <p:grpSpPr>
        <a:xfrm>
          <a:off x="0" y="0"/>
          <a:ext cx="0" cy="0"/>
          <a:chOff x="0" y="0"/>
          <a:chExt cx="0" cy="0"/>
        </a:xfrm>
      </p:grpSpPr>
      <p:sp>
        <p:nvSpPr>
          <p:cNvPr id="8872" name="Google Shape;8872;geab36a3a3e_0_17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3" name="Google Shape;8873;geab36a3a3e_0_17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06742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6"/>
        <p:cNvGrpSpPr/>
        <p:nvPr/>
      </p:nvGrpSpPr>
      <p:grpSpPr>
        <a:xfrm>
          <a:off x="0" y="0"/>
          <a:ext cx="0" cy="0"/>
          <a:chOff x="0" y="0"/>
          <a:chExt cx="0" cy="0"/>
        </a:xfrm>
      </p:grpSpPr>
      <p:sp>
        <p:nvSpPr>
          <p:cNvPr id="7657" name="Google Shape;7657;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8" name="Google Shape;7658;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8393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6"/>
        <p:cNvGrpSpPr/>
        <p:nvPr/>
      </p:nvGrpSpPr>
      <p:grpSpPr>
        <a:xfrm>
          <a:off x="0" y="0"/>
          <a:ext cx="0" cy="0"/>
          <a:chOff x="0" y="0"/>
          <a:chExt cx="0" cy="0"/>
        </a:xfrm>
      </p:grpSpPr>
      <p:sp>
        <p:nvSpPr>
          <p:cNvPr id="7657" name="Google Shape;7657;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8" name="Google Shape;7658;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8"/>
        <p:cNvGrpSpPr/>
        <p:nvPr/>
      </p:nvGrpSpPr>
      <p:grpSpPr>
        <a:xfrm>
          <a:off x="0" y="0"/>
          <a:ext cx="0" cy="0"/>
          <a:chOff x="0" y="0"/>
          <a:chExt cx="0" cy="0"/>
        </a:xfrm>
      </p:grpSpPr>
      <p:sp>
        <p:nvSpPr>
          <p:cNvPr id="7919" name="Google Shape;7919;geab36a3a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0" name="Google Shape;7920;geab36a3a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4"/>
        <p:cNvGrpSpPr/>
        <p:nvPr/>
      </p:nvGrpSpPr>
      <p:grpSpPr>
        <a:xfrm>
          <a:off x="0" y="0"/>
          <a:ext cx="0" cy="0"/>
          <a:chOff x="0" y="0"/>
          <a:chExt cx="0" cy="0"/>
        </a:xfrm>
      </p:grpSpPr>
      <p:sp>
        <p:nvSpPr>
          <p:cNvPr id="7865" name="Google Shape;7865;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6" name="Google Shape;7866;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5"/>
        <p:cNvGrpSpPr/>
        <p:nvPr/>
      </p:nvGrpSpPr>
      <p:grpSpPr>
        <a:xfrm>
          <a:off x="0" y="0"/>
          <a:ext cx="0" cy="0"/>
          <a:chOff x="0" y="0"/>
          <a:chExt cx="0" cy="0"/>
        </a:xfrm>
      </p:grpSpPr>
      <p:sp>
        <p:nvSpPr>
          <p:cNvPr id="7886" name="Google Shape;7886;geacfa9c7e3_1_100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7" name="Google Shape;7887;geacfa9c7e3_1_100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392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0"/>
        <p:cNvGrpSpPr/>
        <p:nvPr/>
      </p:nvGrpSpPr>
      <p:grpSpPr>
        <a:xfrm>
          <a:off x="0" y="0"/>
          <a:ext cx="0" cy="0"/>
          <a:chOff x="0" y="0"/>
          <a:chExt cx="0" cy="0"/>
        </a:xfrm>
      </p:grpSpPr>
      <p:sp>
        <p:nvSpPr>
          <p:cNvPr id="8181" name="Google Shape;8181;geab36a3a3e_0_9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2" name="Google Shape;8182;geab36a3a3e_0_9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6"/>
        <p:cNvGrpSpPr/>
        <p:nvPr/>
      </p:nvGrpSpPr>
      <p:grpSpPr>
        <a:xfrm>
          <a:off x="0" y="0"/>
          <a:ext cx="0" cy="0"/>
          <a:chOff x="0" y="0"/>
          <a:chExt cx="0" cy="0"/>
        </a:xfrm>
      </p:grpSpPr>
      <p:sp>
        <p:nvSpPr>
          <p:cNvPr id="7657" name="Google Shape;7657;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8" name="Google Shape;7658;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063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01825" y="1242100"/>
            <a:ext cx="4644900" cy="18627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01825" y="3172475"/>
            <a:ext cx="2953800" cy="6855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2634025" y="-3002900"/>
            <a:ext cx="4245000" cy="42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684387" y="-412645"/>
            <a:ext cx="1469145" cy="1357639"/>
            <a:chOff x="4482950" y="515400"/>
            <a:chExt cx="991125" cy="915900"/>
          </a:xfrm>
        </p:grpSpPr>
        <p:sp>
          <p:nvSpPr>
            <p:cNvPr id="13" name="Google Shape;13;p2"/>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2"/>
          <p:cNvSpPr/>
          <p:nvPr/>
        </p:nvSpPr>
        <p:spPr>
          <a:xfrm>
            <a:off x="1176725" y="4661425"/>
            <a:ext cx="1667100" cy="1667100"/>
          </a:xfrm>
          <a:prstGeom prst="donut">
            <a:avLst>
              <a:gd name="adj" fmla="val 6893"/>
            </a:avLst>
          </a:pr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2"/>
          <p:cNvGrpSpPr/>
          <p:nvPr/>
        </p:nvGrpSpPr>
        <p:grpSpPr>
          <a:xfrm>
            <a:off x="-641275" y="4250005"/>
            <a:ext cx="1469145" cy="1357639"/>
            <a:chOff x="4482950" y="515400"/>
            <a:chExt cx="991125" cy="915900"/>
          </a:xfrm>
        </p:grpSpPr>
        <p:sp>
          <p:nvSpPr>
            <p:cNvPr id="147" name="Google Shape;147;p2"/>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4257"/>
        <p:cNvGrpSpPr/>
        <p:nvPr/>
      </p:nvGrpSpPr>
      <p:grpSpPr>
        <a:xfrm>
          <a:off x="0" y="0"/>
          <a:ext cx="0" cy="0"/>
          <a:chOff x="0" y="0"/>
          <a:chExt cx="0" cy="0"/>
        </a:xfrm>
      </p:grpSpPr>
      <p:sp>
        <p:nvSpPr>
          <p:cNvPr id="4258" name="Google Shape;4258;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259" name="Google Shape;4259;p21"/>
          <p:cNvSpPr/>
          <p:nvPr/>
        </p:nvSpPr>
        <p:spPr>
          <a:xfrm>
            <a:off x="8203675" y="4312825"/>
            <a:ext cx="1856400" cy="1856400"/>
          </a:xfrm>
          <a:prstGeom prst="donut">
            <a:avLst>
              <a:gd name="adj" fmla="val 6893"/>
            </a:avLst>
          </a:pr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0" name="Google Shape;4260;p21"/>
          <p:cNvGrpSpPr/>
          <p:nvPr/>
        </p:nvGrpSpPr>
        <p:grpSpPr>
          <a:xfrm>
            <a:off x="6954862" y="-727645"/>
            <a:ext cx="1469145" cy="1357639"/>
            <a:chOff x="4482950" y="515400"/>
            <a:chExt cx="991125" cy="915900"/>
          </a:xfrm>
        </p:grpSpPr>
        <p:sp>
          <p:nvSpPr>
            <p:cNvPr id="4261" name="Google Shape;4261;p21"/>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21"/>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21"/>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21"/>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21"/>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21"/>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21"/>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21"/>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21"/>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21"/>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21"/>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21"/>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21"/>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21"/>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21"/>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21"/>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21"/>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21"/>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21"/>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21"/>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21"/>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21"/>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21"/>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21"/>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21"/>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21"/>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21"/>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21"/>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21"/>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21"/>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21"/>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21"/>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21"/>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21"/>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21"/>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21"/>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21"/>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21"/>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21"/>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21"/>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21"/>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21"/>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21"/>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21"/>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21"/>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21"/>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21"/>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21"/>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21"/>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21"/>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21"/>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21"/>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21"/>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21"/>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21"/>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21"/>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21"/>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21"/>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21"/>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21"/>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21"/>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21"/>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21"/>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21"/>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21"/>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21"/>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21"/>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21"/>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21"/>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21"/>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21"/>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21"/>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21"/>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21"/>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21"/>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21"/>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21"/>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21"/>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21"/>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21"/>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21"/>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21"/>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21"/>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21"/>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21"/>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21"/>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21"/>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21"/>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21"/>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21"/>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21"/>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21"/>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21"/>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21"/>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21"/>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21"/>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21"/>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21"/>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21"/>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21"/>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21"/>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21"/>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21"/>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21"/>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21"/>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21"/>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21"/>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21"/>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21"/>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21"/>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21"/>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21"/>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21"/>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21"/>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21"/>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21"/>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21"/>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21"/>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21"/>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21"/>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21"/>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21"/>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21"/>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21"/>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21"/>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21"/>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21"/>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21"/>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21"/>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21"/>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21"/>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21"/>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3" name="Google Shape;4393;p21"/>
          <p:cNvGrpSpPr/>
          <p:nvPr/>
        </p:nvGrpSpPr>
        <p:grpSpPr>
          <a:xfrm>
            <a:off x="-897688" y="266180"/>
            <a:ext cx="1469145" cy="1357639"/>
            <a:chOff x="4482950" y="515400"/>
            <a:chExt cx="991125" cy="915900"/>
          </a:xfrm>
        </p:grpSpPr>
        <p:sp>
          <p:nvSpPr>
            <p:cNvPr id="4394" name="Google Shape;4394;p21"/>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21"/>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21"/>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21"/>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21"/>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21"/>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21"/>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21"/>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21"/>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21"/>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21"/>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21"/>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21"/>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21"/>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21"/>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21"/>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21"/>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21"/>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21"/>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21"/>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21"/>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21"/>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21"/>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21"/>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21"/>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21"/>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21"/>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21"/>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21"/>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21"/>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21"/>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21"/>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21"/>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21"/>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21"/>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21"/>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21"/>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21"/>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21"/>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21"/>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21"/>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21"/>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21"/>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21"/>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21"/>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21"/>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21"/>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21"/>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21"/>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21"/>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21"/>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21"/>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21"/>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21"/>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21"/>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21"/>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21"/>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21"/>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21"/>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21"/>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21"/>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21"/>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21"/>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21"/>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21"/>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21"/>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21"/>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21"/>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21"/>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21"/>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21"/>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21"/>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21"/>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21"/>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21"/>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21"/>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21"/>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21"/>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21"/>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21"/>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21"/>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21"/>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21"/>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21"/>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21"/>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21"/>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21"/>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21"/>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21"/>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21"/>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21"/>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21"/>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21"/>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21"/>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21"/>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21"/>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21"/>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21"/>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21"/>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21"/>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21"/>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21"/>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21"/>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21"/>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21"/>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21"/>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21"/>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21"/>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21"/>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21"/>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21"/>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21"/>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21"/>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21"/>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21"/>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21"/>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21"/>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21"/>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21"/>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21"/>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21"/>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21"/>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21"/>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21"/>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21"/>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21"/>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21"/>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21"/>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21"/>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21"/>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21"/>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21"/>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6" name="Google Shape;4526;p21"/>
          <p:cNvSpPr/>
          <p:nvPr/>
        </p:nvSpPr>
        <p:spPr>
          <a:xfrm flipH="1">
            <a:off x="-2933075" y="4032525"/>
            <a:ext cx="4262400" cy="4262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3">
  <p:cSld name="CUSTOM_13">
    <p:spTree>
      <p:nvGrpSpPr>
        <p:cNvPr id="1" name="Shape 6588"/>
        <p:cNvGrpSpPr/>
        <p:nvPr/>
      </p:nvGrpSpPr>
      <p:grpSpPr>
        <a:xfrm>
          <a:off x="0" y="0"/>
          <a:ext cx="0" cy="0"/>
          <a:chOff x="0" y="0"/>
          <a:chExt cx="0" cy="0"/>
        </a:xfrm>
      </p:grpSpPr>
      <p:sp>
        <p:nvSpPr>
          <p:cNvPr id="6589" name="Google Shape;6589;p30"/>
          <p:cNvSpPr txBox="1">
            <a:spLocks noGrp="1"/>
          </p:cNvSpPr>
          <p:nvPr>
            <p:ph type="body" idx="1"/>
          </p:nvPr>
        </p:nvSpPr>
        <p:spPr>
          <a:xfrm>
            <a:off x="4412025" y="1836075"/>
            <a:ext cx="4177200" cy="23412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AutoNum type="arabicPeriod"/>
              <a:defRPr/>
            </a:lvl1pPr>
            <a:lvl2pPr marL="914400" lvl="1" indent="-317500" rtl="0">
              <a:spcBef>
                <a:spcPts val="0"/>
              </a:spcBef>
              <a:spcAft>
                <a:spcPts val="0"/>
              </a:spcAft>
              <a:buSzPts val="1400"/>
              <a:buAutoNum type="alphaLcPeriod"/>
              <a:defRPr/>
            </a:lvl2pPr>
            <a:lvl3pPr marL="1371600" lvl="2" indent="-317500" rtl="0">
              <a:spcBef>
                <a:spcPts val="1600"/>
              </a:spcBef>
              <a:spcAft>
                <a:spcPts val="0"/>
              </a:spcAft>
              <a:buSzPts val="1400"/>
              <a:buAutoNum type="romanLcPeriod"/>
              <a:defRPr/>
            </a:lvl3pPr>
            <a:lvl4pPr marL="1828800" lvl="3" indent="-317500" rtl="0">
              <a:spcBef>
                <a:spcPts val="160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6590" name="Google Shape;6590;p30"/>
          <p:cNvSpPr txBox="1">
            <a:spLocks noGrp="1"/>
          </p:cNvSpPr>
          <p:nvPr>
            <p:ph type="title"/>
          </p:nvPr>
        </p:nvSpPr>
        <p:spPr>
          <a:xfrm>
            <a:off x="712650" y="411734"/>
            <a:ext cx="7718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b="1"/>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ONE_COLUMN_TEXT_2">
    <p:spTree>
      <p:nvGrpSpPr>
        <p:cNvPr id="1" name="Shape 6864"/>
        <p:cNvGrpSpPr/>
        <p:nvPr/>
      </p:nvGrpSpPr>
      <p:grpSpPr>
        <a:xfrm>
          <a:off x="0" y="0"/>
          <a:ext cx="0" cy="0"/>
          <a:chOff x="0" y="0"/>
          <a:chExt cx="0" cy="0"/>
        </a:xfrm>
      </p:grpSpPr>
      <p:grpSp>
        <p:nvGrpSpPr>
          <p:cNvPr id="6865" name="Google Shape;6865;p32"/>
          <p:cNvGrpSpPr/>
          <p:nvPr/>
        </p:nvGrpSpPr>
        <p:grpSpPr>
          <a:xfrm>
            <a:off x="1319562" y="-412645"/>
            <a:ext cx="1469145" cy="1357639"/>
            <a:chOff x="4482950" y="515400"/>
            <a:chExt cx="991125" cy="915900"/>
          </a:xfrm>
        </p:grpSpPr>
        <p:sp>
          <p:nvSpPr>
            <p:cNvPr id="6866" name="Google Shape;6866;p32"/>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7" name="Google Shape;6867;p32"/>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8" name="Google Shape;6868;p32"/>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9" name="Google Shape;6869;p32"/>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0" name="Google Shape;6870;p32"/>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1" name="Google Shape;6871;p32"/>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2" name="Google Shape;6872;p32"/>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3" name="Google Shape;6873;p32"/>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4" name="Google Shape;6874;p32"/>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5" name="Google Shape;6875;p32"/>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6" name="Google Shape;6876;p32"/>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7" name="Google Shape;6877;p32"/>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8" name="Google Shape;6878;p32"/>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9" name="Google Shape;6879;p32"/>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0" name="Google Shape;6880;p32"/>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1" name="Google Shape;6881;p32"/>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2" name="Google Shape;6882;p32"/>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3" name="Google Shape;6883;p32"/>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4" name="Google Shape;6884;p32"/>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5" name="Google Shape;6885;p32"/>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6" name="Google Shape;6886;p32"/>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7" name="Google Shape;6887;p32"/>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8" name="Google Shape;6888;p32"/>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9" name="Google Shape;6889;p32"/>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0" name="Google Shape;6890;p32"/>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1" name="Google Shape;6891;p32"/>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2" name="Google Shape;6892;p32"/>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3" name="Google Shape;6893;p32"/>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4" name="Google Shape;6894;p32"/>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5" name="Google Shape;6895;p32"/>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6" name="Google Shape;6896;p32"/>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7" name="Google Shape;6897;p32"/>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8" name="Google Shape;6898;p32"/>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9" name="Google Shape;6899;p32"/>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0" name="Google Shape;6900;p32"/>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1" name="Google Shape;6901;p32"/>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2" name="Google Shape;6902;p32"/>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3" name="Google Shape;6903;p32"/>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4" name="Google Shape;6904;p32"/>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5" name="Google Shape;6905;p32"/>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6" name="Google Shape;6906;p32"/>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7" name="Google Shape;6907;p32"/>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8" name="Google Shape;6908;p32"/>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9" name="Google Shape;6909;p32"/>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0" name="Google Shape;6910;p32"/>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1" name="Google Shape;6911;p32"/>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2" name="Google Shape;6912;p32"/>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3" name="Google Shape;6913;p32"/>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4" name="Google Shape;6914;p32"/>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5" name="Google Shape;6915;p32"/>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6" name="Google Shape;6916;p32"/>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7" name="Google Shape;6917;p32"/>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8" name="Google Shape;6918;p32"/>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9" name="Google Shape;6919;p32"/>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0" name="Google Shape;6920;p32"/>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1" name="Google Shape;6921;p32"/>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2" name="Google Shape;6922;p32"/>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3" name="Google Shape;6923;p32"/>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4" name="Google Shape;6924;p32"/>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5" name="Google Shape;6925;p32"/>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6" name="Google Shape;6926;p32"/>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7" name="Google Shape;6927;p32"/>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8" name="Google Shape;6928;p32"/>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9" name="Google Shape;6929;p32"/>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0" name="Google Shape;6930;p32"/>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1" name="Google Shape;6931;p32"/>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2" name="Google Shape;6932;p32"/>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3" name="Google Shape;6933;p32"/>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4" name="Google Shape;6934;p32"/>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5" name="Google Shape;6935;p32"/>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6" name="Google Shape;6936;p32"/>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7" name="Google Shape;6937;p32"/>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8" name="Google Shape;6938;p32"/>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9" name="Google Shape;6939;p32"/>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0" name="Google Shape;6940;p32"/>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1" name="Google Shape;6941;p32"/>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2" name="Google Shape;6942;p32"/>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3" name="Google Shape;6943;p32"/>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4" name="Google Shape;6944;p32"/>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5" name="Google Shape;6945;p32"/>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6" name="Google Shape;6946;p32"/>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7" name="Google Shape;6947;p32"/>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8" name="Google Shape;6948;p32"/>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9" name="Google Shape;6949;p32"/>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0" name="Google Shape;6950;p32"/>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1" name="Google Shape;6951;p32"/>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2" name="Google Shape;6952;p32"/>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3" name="Google Shape;6953;p32"/>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4" name="Google Shape;6954;p32"/>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5" name="Google Shape;6955;p32"/>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6" name="Google Shape;6956;p32"/>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7" name="Google Shape;6957;p32"/>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8" name="Google Shape;6958;p32"/>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9" name="Google Shape;6959;p32"/>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0" name="Google Shape;6960;p32"/>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1" name="Google Shape;6961;p32"/>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2" name="Google Shape;6962;p32"/>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3" name="Google Shape;6963;p32"/>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32"/>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32"/>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32"/>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32"/>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8" name="Google Shape;6968;p32"/>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32"/>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32"/>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1" name="Google Shape;6971;p32"/>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2" name="Google Shape;6972;p32"/>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3" name="Google Shape;6973;p32"/>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4" name="Google Shape;6974;p32"/>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5" name="Google Shape;6975;p32"/>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6" name="Google Shape;6976;p32"/>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7" name="Google Shape;6977;p32"/>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8" name="Google Shape;6978;p32"/>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9" name="Google Shape;6979;p32"/>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0" name="Google Shape;6980;p32"/>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1" name="Google Shape;6981;p32"/>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2" name="Google Shape;6982;p32"/>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3" name="Google Shape;6983;p32"/>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4" name="Google Shape;6984;p32"/>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5" name="Google Shape;6985;p32"/>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6" name="Google Shape;6986;p32"/>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7" name="Google Shape;6987;p32"/>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8" name="Google Shape;6988;p32"/>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9" name="Google Shape;6989;p32"/>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0" name="Google Shape;6990;p32"/>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1" name="Google Shape;6991;p32"/>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2" name="Google Shape;6992;p32"/>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3" name="Google Shape;6993;p32"/>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4" name="Google Shape;6994;p32"/>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5" name="Google Shape;6995;p32"/>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6" name="Google Shape;6996;p32"/>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7" name="Google Shape;6997;p32"/>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8" name="Google Shape;6998;p32"/>
          <p:cNvSpPr/>
          <p:nvPr/>
        </p:nvSpPr>
        <p:spPr>
          <a:xfrm>
            <a:off x="5775475" y="-2991950"/>
            <a:ext cx="4822200" cy="482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9" name="Google Shape;6999;p32"/>
          <p:cNvGrpSpPr/>
          <p:nvPr/>
        </p:nvGrpSpPr>
        <p:grpSpPr>
          <a:xfrm>
            <a:off x="6903025" y="4453655"/>
            <a:ext cx="1469145" cy="1357639"/>
            <a:chOff x="4482950" y="515400"/>
            <a:chExt cx="991125" cy="915900"/>
          </a:xfrm>
        </p:grpSpPr>
        <p:sp>
          <p:nvSpPr>
            <p:cNvPr id="7000" name="Google Shape;7000;p32"/>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32"/>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32"/>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32"/>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4" name="Google Shape;7004;p32"/>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5" name="Google Shape;7005;p32"/>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6" name="Google Shape;7006;p32"/>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7" name="Google Shape;7007;p32"/>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8" name="Google Shape;7008;p32"/>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9" name="Google Shape;7009;p32"/>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0" name="Google Shape;7010;p32"/>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1" name="Google Shape;7011;p32"/>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2" name="Google Shape;7012;p32"/>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3" name="Google Shape;7013;p32"/>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4" name="Google Shape;7014;p32"/>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5" name="Google Shape;7015;p32"/>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6" name="Google Shape;7016;p32"/>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7" name="Google Shape;7017;p32"/>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8" name="Google Shape;7018;p32"/>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9" name="Google Shape;7019;p32"/>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0" name="Google Shape;7020;p32"/>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32"/>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2" name="Google Shape;7022;p32"/>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3" name="Google Shape;7023;p32"/>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4" name="Google Shape;7024;p32"/>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5" name="Google Shape;7025;p32"/>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6" name="Google Shape;7026;p32"/>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7" name="Google Shape;7027;p32"/>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8" name="Google Shape;7028;p32"/>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9" name="Google Shape;7029;p32"/>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0" name="Google Shape;7030;p32"/>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1" name="Google Shape;7031;p32"/>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2" name="Google Shape;7032;p32"/>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3" name="Google Shape;7033;p32"/>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4" name="Google Shape;7034;p32"/>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5" name="Google Shape;7035;p32"/>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6" name="Google Shape;7036;p32"/>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7" name="Google Shape;7037;p32"/>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8" name="Google Shape;7038;p32"/>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9" name="Google Shape;7039;p32"/>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0" name="Google Shape;7040;p32"/>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1" name="Google Shape;7041;p32"/>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2" name="Google Shape;7042;p32"/>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3" name="Google Shape;7043;p32"/>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4" name="Google Shape;7044;p32"/>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5" name="Google Shape;7045;p32"/>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6" name="Google Shape;7046;p32"/>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7" name="Google Shape;7047;p32"/>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8" name="Google Shape;7048;p32"/>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9" name="Google Shape;7049;p32"/>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0" name="Google Shape;7050;p32"/>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1" name="Google Shape;7051;p32"/>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2" name="Google Shape;7052;p32"/>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3" name="Google Shape;7053;p32"/>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4" name="Google Shape;7054;p32"/>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5" name="Google Shape;7055;p32"/>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6" name="Google Shape;7056;p32"/>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7" name="Google Shape;7057;p32"/>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8" name="Google Shape;7058;p32"/>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9" name="Google Shape;7059;p32"/>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0" name="Google Shape;7060;p32"/>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1" name="Google Shape;7061;p32"/>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2" name="Google Shape;7062;p32"/>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3" name="Google Shape;7063;p32"/>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4" name="Google Shape;7064;p32"/>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5" name="Google Shape;7065;p32"/>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6" name="Google Shape;7066;p32"/>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7" name="Google Shape;7067;p32"/>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8" name="Google Shape;7068;p32"/>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9" name="Google Shape;7069;p32"/>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0" name="Google Shape;7070;p32"/>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1" name="Google Shape;7071;p32"/>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2" name="Google Shape;7072;p32"/>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3" name="Google Shape;7073;p32"/>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4" name="Google Shape;7074;p32"/>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5" name="Google Shape;7075;p32"/>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6" name="Google Shape;7076;p32"/>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7" name="Google Shape;7077;p32"/>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8" name="Google Shape;7078;p32"/>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9" name="Google Shape;7079;p32"/>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0" name="Google Shape;7080;p32"/>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1" name="Google Shape;7081;p32"/>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2" name="Google Shape;7082;p32"/>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3" name="Google Shape;7083;p32"/>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4" name="Google Shape;7084;p32"/>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5" name="Google Shape;7085;p32"/>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6" name="Google Shape;7086;p32"/>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7" name="Google Shape;7087;p32"/>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8" name="Google Shape;7088;p32"/>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9" name="Google Shape;7089;p32"/>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0" name="Google Shape;7090;p32"/>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1" name="Google Shape;7091;p32"/>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2" name="Google Shape;7092;p32"/>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3" name="Google Shape;7093;p32"/>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4" name="Google Shape;7094;p32"/>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5" name="Google Shape;7095;p32"/>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6" name="Google Shape;7096;p32"/>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7" name="Google Shape;7097;p32"/>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8" name="Google Shape;7098;p32"/>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9" name="Google Shape;7099;p32"/>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0" name="Google Shape;7100;p32"/>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1" name="Google Shape;7101;p32"/>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2" name="Google Shape;7102;p32"/>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3" name="Google Shape;7103;p32"/>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4" name="Google Shape;7104;p32"/>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5" name="Google Shape;7105;p32"/>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6" name="Google Shape;7106;p32"/>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7" name="Google Shape;7107;p32"/>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8" name="Google Shape;7108;p32"/>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9" name="Google Shape;7109;p32"/>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0" name="Google Shape;7110;p32"/>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1" name="Google Shape;7111;p32"/>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2" name="Google Shape;7112;p32"/>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3" name="Google Shape;7113;p32"/>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4" name="Google Shape;7114;p32"/>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5" name="Google Shape;7115;p32"/>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6" name="Google Shape;7116;p32"/>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7" name="Google Shape;7117;p32"/>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8" name="Google Shape;7118;p32"/>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9" name="Google Shape;7119;p32"/>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0" name="Google Shape;7120;p32"/>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1" name="Google Shape;7121;p32"/>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2" name="Google Shape;7122;p32"/>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3" name="Google Shape;7123;p32"/>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4" name="Google Shape;7124;p32"/>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5" name="Google Shape;7125;p32"/>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6" name="Google Shape;7126;p32"/>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7" name="Google Shape;7127;p32"/>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8" name="Google Shape;7128;p32"/>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9" name="Google Shape;7129;p32"/>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0" name="Google Shape;7130;p32"/>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1" name="Google Shape;7131;p32"/>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32" name="Google Shape;7132;p32"/>
          <p:cNvSpPr/>
          <p:nvPr/>
        </p:nvSpPr>
        <p:spPr>
          <a:xfrm>
            <a:off x="-1161450" y="4256250"/>
            <a:ext cx="2614200" cy="2614200"/>
          </a:xfrm>
          <a:prstGeom prst="donut">
            <a:avLst>
              <a:gd name="adj" fmla="val 6893"/>
            </a:avLst>
          </a:pr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MAIN_POINT_1">
    <p:spTree>
      <p:nvGrpSpPr>
        <p:cNvPr id="1" name="Shape 7133"/>
        <p:cNvGrpSpPr/>
        <p:nvPr/>
      </p:nvGrpSpPr>
      <p:grpSpPr>
        <a:xfrm>
          <a:off x="0" y="0"/>
          <a:ext cx="0" cy="0"/>
          <a:chOff x="0" y="0"/>
          <a:chExt cx="0" cy="0"/>
        </a:xfrm>
      </p:grpSpPr>
      <p:grpSp>
        <p:nvGrpSpPr>
          <p:cNvPr id="7134" name="Google Shape;7134;p33"/>
          <p:cNvGrpSpPr/>
          <p:nvPr/>
        </p:nvGrpSpPr>
        <p:grpSpPr>
          <a:xfrm flipH="1">
            <a:off x="6880768" y="-412645"/>
            <a:ext cx="1469145" cy="1357639"/>
            <a:chOff x="4482950" y="515400"/>
            <a:chExt cx="991125" cy="915900"/>
          </a:xfrm>
        </p:grpSpPr>
        <p:sp>
          <p:nvSpPr>
            <p:cNvPr id="7135" name="Google Shape;7135;p33"/>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6" name="Google Shape;7136;p33"/>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7" name="Google Shape;7137;p33"/>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8" name="Google Shape;7138;p33"/>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9" name="Google Shape;7139;p33"/>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0" name="Google Shape;7140;p33"/>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1" name="Google Shape;7141;p33"/>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2" name="Google Shape;7142;p33"/>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3" name="Google Shape;7143;p33"/>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4" name="Google Shape;7144;p33"/>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5" name="Google Shape;7145;p33"/>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6" name="Google Shape;7146;p33"/>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7" name="Google Shape;7147;p33"/>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8" name="Google Shape;7148;p33"/>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9" name="Google Shape;7149;p33"/>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0" name="Google Shape;7150;p33"/>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1" name="Google Shape;7151;p33"/>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2" name="Google Shape;7152;p33"/>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3" name="Google Shape;7153;p33"/>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4" name="Google Shape;7154;p33"/>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5" name="Google Shape;7155;p33"/>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6" name="Google Shape;7156;p33"/>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7" name="Google Shape;7157;p33"/>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8" name="Google Shape;7158;p33"/>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9" name="Google Shape;7159;p33"/>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0" name="Google Shape;7160;p33"/>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1" name="Google Shape;7161;p33"/>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2" name="Google Shape;7162;p33"/>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3" name="Google Shape;7163;p33"/>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4" name="Google Shape;7164;p33"/>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5" name="Google Shape;7165;p33"/>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6" name="Google Shape;7166;p33"/>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7" name="Google Shape;7167;p33"/>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8" name="Google Shape;7168;p33"/>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9" name="Google Shape;7169;p33"/>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0" name="Google Shape;7170;p33"/>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1" name="Google Shape;7171;p33"/>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2" name="Google Shape;7172;p33"/>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3" name="Google Shape;7173;p33"/>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4" name="Google Shape;7174;p33"/>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5" name="Google Shape;7175;p33"/>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6" name="Google Shape;7176;p33"/>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7" name="Google Shape;7177;p33"/>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8" name="Google Shape;7178;p33"/>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9" name="Google Shape;7179;p33"/>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0" name="Google Shape;7180;p33"/>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1" name="Google Shape;7181;p33"/>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2" name="Google Shape;7182;p33"/>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3" name="Google Shape;7183;p33"/>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4" name="Google Shape;7184;p33"/>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5" name="Google Shape;7185;p33"/>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6" name="Google Shape;7186;p33"/>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7" name="Google Shape;7187;p33"/>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8" name="Google Shape;7188;p33"/>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9" name="Google Shape;7189;p33"/>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0" name="Google Shape;7190;p33"/>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1" name="Google Shape;7191;p33"/>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2" name="Google Shape;7192;p33"/>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3" name="Google Shape;7193;p33"/>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4" name="Google Shape;7194;p33"/>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5" name="Google Shape;7195;p33"/>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6" name="Google Shape;7196;p33"/>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7" name="Google Shape;7197;p33"/>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8" name="Google Shape;7198;p33"/>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9" name="Google Shape;7199;p33"/>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0" name="Google Shape;7200;p33"/>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1" name="Google Shape;7201;p33"/>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2" name="Google Shape;7202;p33"/>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3" name="Google Shape;7203;p33"/>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4" name="Google Shape;7204;p33"/>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5" name="Google Shape;7205;p33"/>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6" name="Google Shape;7206;p33"/>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7" name="Google Shape;7207;p33"/>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8" name="Google Shape;7208;p33"/>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9" name="Google Shape;7209;p33"/>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0" name="Google Shape;7210;p33"/>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1" name="Google Shape;7211;p33"/>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2" name="Google Shape;7212;p33"/>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3" name="Google Shape;7213;p33"/>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4" name="Google Shape;7214;p33"/>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5" name="Google Shape;7215;p33"/>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6" name="Google Shape;7216;p33"/>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7" name="Google Shape;7217;p33"/>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8" name="Google Shape;7218;p33"/>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9" name="Google Shape;7219;p33"/>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0" name="Google Shape;7220;p33"/>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1" name="Google Shape;7221;p33"/>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2" name="Google Shape;7222;p33"/>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3" name="Google Shape;7223;p33"/>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4" name="Google Shape;7224;p33"/>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5" name="Google Shape;7225;p33"/>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6" name="Google Shape;7226;p33"/>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7" name="Google Shape;7227;p33"/>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8" name="Google Shape;7228;p33"/>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9" name="Google Shape;7229;p33"/>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0" name="Google Shape;7230;p33"/>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1" name="Google Shape;7231;p33"/>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2" name="Google Shape;7232;p33"/>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3" name="Google Shape;7233;p33"/>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4" name="Google Shape;7234;p33"/>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5" name="Google Shape;7235;p33"/>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6" name="Google Shape;7236;p33"/>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7" name="Google Shape;7237;p33"/>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8" name="Google Shape;7238;p33"/>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9" name="Google Shape;7239;p33"/>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0" name="Google Shape;7240;p33"/>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1" name="Google Shape;7241;p33"/>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2" name="Google Shape;7242;p33"/>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3" name="Google Shape;7243;p33"/>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4" name="Google Shape;7244;p33"/>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5" name="Google Shape;7245;p33"/>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6" name="Google Shape;7246;p33"/>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7" name="Google Shape;7247;p33"/>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8" name="Google Shape;7248;p33"/>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9" name="Google Shape;7249;p33"/>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0" name="Google Shape;7250;p33"/>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1" name="Google Shape;7251;p33"/>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2" name="Google Shape;7252;p33"/>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3" name="Google Shape;7253;p33"/>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4" name="Google Shape;7254;p33"/>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5" name="Google Shape;7255;p33"/>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6" name="Google Shape;7256;p33"/>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7" name="Google Shape;7257;p33"/>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8" name="Google Shape;7258;p33"/>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9" name="Google Shape;7259;p33"/>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0" name="Google Shape;7260;p33"/>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1" name="Google Shape;7261;p33"/>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2" name="Google Shape;7262;p33"/>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3" name="Google Shape;7263;p33"/>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4" name="Google Shape;7264;p33"/>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5" name="Google Shape;7265;p33"/>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6" name="Google Shape;7266;p33"/>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67" name="Google Shape;7267;p33"/>
          <p:cNvSpPr/>
          <p:nvPr/>
        </p:nvSpPr>
        <p:spPr>
          <a:xfrm flipH="1">
            <a:off x="76550" y="-3519300"/>
            <a:ext cx="4311900" cy="431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8" name="Google Shape;7268;p33"/>
          <p:cNvSpPr/>
          <p:nvPr/>
        </p:nvSpPr>
        <p:spPr>
          <a:xfrm flipH="1">
            <a:off x="4262575" y="4054350"/>
            <a:ext cx="4822200" cy="482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9" name="Google Shape;7269;p33"/>
          <p:cNvGrpSpPr/>
          <p:nvPr/>
        </p:nvGrpSpPr>
        <p:grpSpPr>
          <a:xfrm flipH="1">
            <a:off x="403255" y="4453655"/>
            <a:ext cx="1469145" cy="1357639"/>
            <a:chOff x="4482950" y="515400"/>
            <a:chExt cx="991125" cy="915900"/>
          </a:xfrm>
        </p:grpSpPr>
        <p:sp>
          <p:nvSpPr>
            <p:cNvPr id="7270" name="Google Shape;7270;p33"/>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1" name="Google Shape;7271;p33"/>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2" name="Google Shape;7272;p33"/>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3" name="Google Shape;7273;p33"/>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4" name="Google Shape;7274;p33"/>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5" name="Google Shape;7275;p33"/>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6" name="Google Shape;7276;p33"/>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7" name="Google Shape;7277;p33"/>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8" name="Google Shape;7278;p33"/>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9" name="Google Shape;7279;p33"/>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0" name="Google Shape;7280;p33"/>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1" name="Google Shape;7281;p33"/>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2" name="Google Shape;7282;p33"/>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3" name="Google Shape;7283;p33"/>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4" name="Google Shape;7284;p33"/>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5" name="Google Shape;7285;p33"/>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6" name="Google Shape;7286;p33"/>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7" name="Google Shape;7287;p33"/>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8" name="Google Shape;7288;p33"/>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9" name="Google Shape;7289;p33"/>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0" name="Google Shape;7290;p33"/>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1" name="Google Shape;7291;p33"/>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2" name="Google Shape;7292;p33"/>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3" name="Google Shape;7293;p33"/>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4" name="Google Shape;7294;p33"/>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5" name="Google Shape;7295;p33"/>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6" name="Google Shape;7296;p33"/>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7" name="Google Shape;7297;p33"/>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8" name="Google Shape;7298;p33"/>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9" name="Google Shape;7299;p33"/>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0" name="Google Shape;7300;p33"/>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1" name="Google Shape;7301;p33"/>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2" name="Google Shape;7302;p33"/>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3" name="Google Shape;7303;p33"/>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4" name="Google Shape;7304;p33"/>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5" name="Google Shape;7305;p33"/>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6" name="Google Shape;7306;p33"/>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7" name="Google Shape;7307;p33"/>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8" name="Google Shape;7308;p33"/>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9" name="Google Shape;7309;p33"/>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0" name="Google Shape;7310;p33"/>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1" name="Google Shape;7311;p33"/>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2" name="Google Shape;7312;p33"/>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3" name="Google Shape;7313;p33"/>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4" name="Google Shape;7314;p33"/>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5" name="Google Shape;7315;p33"/>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6" name="Google Shape;7316;p33"/>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7" name="Google Shape;7317;p33"/>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8" name="Google Shape;7318;p33"/>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9" name="Google Shape;7319;p33"/>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0" name="Google Shape;7320;p33"/>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1" name="Google Shape;7321;p33"/>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2" name="Google Shape;7322;p33"/>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3" name="Google Shape;7323;p33"/>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4" name="Google Shape;7324;p33"/>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5" name="Google Shape;7325;p33"/>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6" name="Google Shape;7326;p33"/>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7" name="Google Shape;7327;p33"/>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8" name="Google Shape;7328;p33"/>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9" name="Google Shape;7329;p33"/>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0" name="Google Shape;7330;p33"/>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1" name="Google Shape;7331;p33"/>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2" name="Google Shape;7332;p33"/>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3" name="Google Shape;7333;p33"/>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4" name="Google Shape;7334;p33"/>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5" name="Google Shape;7335;p33"/>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6" name="Google Shape;7336;p33"/>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7" name="Google Shape;7337;p33"/>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8" name="Google Shape;7338;p33"/>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9" name="Google Shape;7339;p33"/>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0" name="Google Shape;7340;p33"/>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1" name="Google Shape;7341;p33"/>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2" name="Google Shape;7342;p33"/>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3" name="Google Shape;7343;p33"/>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4" name="Google Shape;7344;p33"/>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5" name="Google Shape;7345;p33"/>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6" name="Google Shape;7346;p33"/>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7" name="Google Shape;7347;p33"/>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8" name="Google Shape;7348;p33"/>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9" name="Google Shape;7349;p33"/>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0" name="Google Shape;7350;p33"/>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1" name="Google Shape;7351;p33"/>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2" name="Google Shape;7352;p33"/>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3" name="Google Shape;7353;p33"/>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4" name="Google Shape;7354;p33"/>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5" name="Google Shape;7355;p33"/>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6" name="Google Shape;7356;p33"/>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7" name="Google Shape;7357;p33"/>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8" name="Google Shape;7358;p33"/>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9" name="Google Shape;7359;p33"/>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0" name="Google Shape;7360;p33"/>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1" name="Google Shape;7361;p33"/>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2" name="Google Shape;7362;p33"/>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3" name="Google Shape;7363;p33"/>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4" name="Google Shape;7364;p33"/>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5" name="Google Shape;7365;p33"/>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6" name="Google Shape;7366;p33"/>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7" name="Google Shape;7367;p33"/>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8" name="Google Shape;7368;p33"/>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9" name="Google Shape;7369;p33"/>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0" name="Google Shape;7370;p33"/>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1" name="Google Shape;7371;p33"/>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2" name="Google Shape;7372;p33"/>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3" name="Google Shape;7373;p33"/>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4" name="Google Shape;7374;p33"/>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5" name="Google Shape;7375;p33"/>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6" name="Google Shape;7376;p33"/>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7" name="Google Shape;7377;p33"/>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8" name="Google Shape;7378;p33"/>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9" name="Google Shape;7379;p33"/>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0" name="Google Shape;7380;p33"/>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1" name="Google Shape;7381;p33"/>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2" name="Google Shape;7382;p33"/>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3" name="Google Shape;7383;p33"/>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4" name="Google Shape;7384;p33"/>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5" name="Google Shape;7385;p33"/>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6" name="Google Shape;7386;p33"/>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7" name="Google Shape;7387;p33"/>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8" name="Google Shape;7388;p33"/>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9" name="Google Shape;7389;p33"/>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0" name="Google Shape;7390;p33"/>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1" name="Google Shape;7391;p33"/>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2" name="Google Shape;7392;p33"/>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3" name="Google Shape;7393;p33"/>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4" name="Google Shape;7394;p33"/>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5" name="Google Shape;7395;p33"/>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6" name="Google Shape;7396;p33"/>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7" name="Google Shape;7397;p33"/>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8" name="Google Shape;7398;p33"/>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9" name="Google Shape;7399;p33"/>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0" name="Google Shape;7400;p33"/>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1" name="Google Shape;7401;p33"/>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9"/>
        <p:cNvGrpSpPr/>
        <p:nvPr/>
      </p:nvGrpSpPr>
      <p:grpSpPr>
        <a:xfrm>
          <a:off x="0" y="0"/>
          <a:ext cx="0" cy="0"/>
          <a:chOff x="0" y="0"/>
          <a:chExt cx="0" cy="0"/>
        </a:xfrm>
      </p:grpSpPr>
      <p:sp>
        <p:nvSpPr>
          <p:cNvPr id="280" name="Google Shape;280;p3"/>
          <p:cNvSpPr txBox="1">
            <a:spLocks noGrp="1"/>
          </p:cNvSpPr>
          <p:nvPr>
            <p:ph type="title"/>
          </p:nvPr>
        </p:nvSpPr>
        <p:spPr>
          <a:xfrm>
            <a:off x="720000" y="1839825"/>
            <a:ext cx="3739200" cy="19155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3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81" name="Google Shape;281;p3"/>
          <p:cNvSpPr txBox="1">
            <a:spLocks noGrp="1"/>
          </p:cNvSpPr>
          <p:nvPr>
            <p:ph type="title" idx="2" hasCustomPrompt="1"/>
          </p:nvPr>
        </p:nvSpPr>
        <p:spPr>
          <a:xfrm>
            <a:off x="720000" y="674750"/>
            <a:ext cx="1056900" cy="1061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53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2" name="Google Shape;282;p3"/>
          <p:cNvSpPr txBox="1">
            <a:spLocks noGrp="1"/>
          </p:cNvSpPr>
          <p:nvPr>
            <p:ph type="subTitle" idx="1"/>
          </p:nvPr>
        </p:nvSpPr>
        <p:spPr>
          <a:xfrm>
            <a:off x="720000" y="3755325"/>
            <a:ext cx="20463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3" name="Google Shape;283;p3"/>
          <p:cNvSpPr/>
          <p:nvPr/>
        </p:nvSpPr>
        <p:spPr>
          <a:xfrm>
            <a:off x="4931575" y="1277625"/>
            <a:ext cx="5451600" cy="5451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3"/>
          <p:cNvGrpSpPr/>
          <p:nvPr/>
        </p:nvGrpSpPr>
        <p:grpSpPr>
          <a:xfrm>
            <a:off x="3421425" y="-798095"/>
            <a:ext cx="1469145" cy="1357639"/>
            <a:chOff x="4482950" y="515400"/>
            <a:chExt cx="991125" cy="915900"/>
          </a:xfrm>
        </p:grpSpPr>
        <p:sp>
          <p:nvSpPr>
            <p:cNvPr id="285" name="Google Shape;285;p3"/>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3"/>
          <p:cNvSpPr/>
          <p:nvPr/>
        </p:nvSpPr>
        <p:spPr>
          <a:xfrm>
            <a:off x="-3961725" y="3269750"/>
            <a:ext cx="4822200" cy="482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8"/>
        <p:cNvGrpSpPr/>
        <p:nvPr/>
      </p:nvGrpSpPr>
      <p:grpSpPr>
        <a:xfrm>
          <a:off x="0" y="0"/>
          <a:ext cx="0" cy="0"/>
          <a:chOff x="0" y="0"/>
          <a:chExt cx="0" cy="0"/>
        </a:xfrm>
      </p:grpSpPr>
      <p:sp>
        <p:nvSpPr>
          <p:cNvPr id="419" name="Google Shape;4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20" name="Google Shape;420;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grpSp>
        <p:nvGrpSpPr>
          <p:cNvPr id="421" name="Google Shape;421;p4"/>
          <p:cNvGrpSpPr/>
          <p:nvPr/>
        </p:nvGrpSpPr>
        <p:grpSpPr>
          <a:xfrm>
            <a:off x="7187650" y="4513505"/>
            <a:ext cx="1469145" cy="1357639"/>
            <a:chOff x="4482950" y="515400"/>
            <a:chExt cx="991125" cy="915900"/>
          </a:xfrm>
        </p:grpSpPr>
        <p:sp>
          <p:nvSpPr>
            <p:cNvPr id="422" name="Google Shape;422;p4"/>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 name="Google Shape;554;p4"/>
          <p:cNvGrpSpPr/>
          <p:nvPr/>
        </p:nvGrpSpPr>
        <p:grpSpPr>
          <a:xfrm>
            <a:off x="364612" y="-727645"/>
            <a:ext cx="1469145" cy="1357639"/>
            <a:chOff x="4482950" y="515400"/>
            <a:chExt cx="991125" cy="915900"/>
          </a:xfrm>
        </p:grpSpPr>
        <p:sp>
          <p:nvSpPr>
            <p:cNvPr id="555" name="Google Shape;555;p4"/>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4"/>
          <p:cNvSpPr/>
          <p:nvPr/>
        </p:nvSpPr>
        <p:spPr>
          <a:xfrm>
            <a:off x="-1498700" y="3963525"/>
            <a:ext cx="2337900" cy="2337900"/>
          </a:xfrm>
          <a:prstGeom prst="donut">
            <a:avLst>
              <a:gd name="adj" fmla="val 6893"/>
            </a:avLst>
          </a:pr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
          <p:cNvSpPr/>
          <p:nvPr/>
        </p:nvSpPr>
        <p:spPr>
          <a:xfrm>
            <a:off x="6871000" y="-3429875"/>
            <a:ext cx="4822200" cy="482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9"/>
        <p:cNvGrpSpPr/>
        <p:nvPr/>
      </p:nvGrpSpPr>
      <p:grpSpPr>
        <a:xfrm>
          <a:off x="0" y="0"/>
          <a:ext cx="0" cy="0"/>
          <a:chOff x="0" y="0"/>
          <a:chExt cx="0" cy="0"/>
        </a:xfrm>
      </p:grpSpPr>
      <p:sp>
        <p:nvSpPr>
          <p:cNvPr id="690" name="Google Shape;69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691" name="Google Shape;691;p5"/>
          <p:cNvSpPr txBox="1">
            <a:spLocks noGrp="1"/>
          </p:cNvSpPr>
          <p:nvPr>
            <p:ph type="title" idx="2"/>
          </p:nvPr>
        </p:nvSpPr>
        <p:spPr>
          <a:xfrm>
            <a:off x="1366525" y="1505188"/>
            <a:ext cx="25893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2000">
                <a:solidFill>
                  <a:schemeClr val="dk1"/>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692" name="Google Shape;692;p5"/>
          <p:cNvSpPr txBox="1">
            <a:spLocks noGrp="1"/>
          </p:cNvSpPr>
          <p:nvPr>
            <p:ph type="title" idx="3"/>
          </p:nvPr>
        </p:nvSpPr>
        <p:spPr>
          <a:xfrm>
            <a:off x="5187875" y="2651763"/>
            <a:ext cx="2589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2000">
                <a:solidFill>
                  <a:schemeClr val="dk1"/>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693" name="Google Shape;693;p5"/>
          <p:cNvSpPr txBox="1">
            <a:spLocks noGrp="1"/>
          </p:cNvSpPr>
          <p:nvPr>
            <p:ph type="subTitle" idx="1"/>
          </p:nvPr>
        </p:nvSpPr>
        <p:spPr>
          <a:xfrm>
            <a:off x="5187878" y="3139387"/>
            <a:ext cx="2589600" cy="10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94" name="Google Shape;694;p5"/>
          <p:cNvSpPr txBox="1">
            <a:spLocks noGrp="1"/>
          </p:cNvSpPr>
          <p:nvPr>
            <p:ph type="subTitle" idx="4"/>
          </p:nvPr>
        </p:nvSpPr>
        <p:spPr>
          <a:xfrm>
            <a:off x="1366700" y="1992812"/>
            <a:ext cx="2589300" cy="10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95" name="Google Shape;695;p5"/>
          <p:cNvSpPr/>
          <p:nvPr/>
        </p:nvSpPr>
        <p:spPr>
          <a:xfrm flipH="1">
            <a:off x="7318275" y="3805750"/>
            <a:ext cx="4822200" cy="482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6" name="Google Shape;696;p5"/>
          <p:cNvGrpSpPr/>
          <p:nvPr/>
        </p:nvGrpSpPr>
        <p:grpSpPr>
          <a:xfrm flipH="1">
            <a:off x="651005" y="4602355"/>
            <a:ext cx="1469145" cy="1357639"/>
            <a:chOff x="4482950" y="515400"/>
            <a:chExt cx="991125" cy="915900"/>
          </a:xfrm>
        </p:grpSpPr>
        <p:sp>
          <p:nvSpPr>
            <p:cNvPr id="697" name="Google Shape;697;p5"/>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829;p5"/>
          <p:cNvGrpSpPr/>
          <p:nvPr/>
        </p:nvGrpSpPr>
        <p:grpSpPr>
          <a:xfrm flipH="1">
            <a:off x="7216418" y="-669345"/>
            <a:ext cx="1469145" cy="1357639"/>
            <a:chOff x="4482950" y="515400"/>
            <a:chExt cx="991125" cy="915900"/>
          </a:xfrm>
        </p:grpSpPr>
        <p:sp>
          <p:nvSpPr>
            <p:cNvPr id="830" name="Google Shape;830;p5"/>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2" name="Google Shape;962;p5"/>
          <p:cNvSpPr/>
          <p:nvPr/>
        </p:nvSpPr>
        <p:spPr>
          <a:xfrm>
            <a:off x="-924275" y="-1121300"/>
            <a:ext cx="2001600" cy="2001600"/>
          </a:xfrm>
          <a:prstGeom prst="donut">
            <a:avLst>
              <a:gd name="adj" fmla="val 6893"/>
            </a:avLst>
          </a:pr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18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186"/>
        <p:cNvGrpSpPr/>
        <p:nvPr/>
      </p:nvGrpSpPr>
      <p:grpSpPr>
        <a:xfrm>
          <a:off x="0" y="0"/>
          <a:ext cx="0" cy="0"/>
          <a:chOff x="0" y="0"/>
          <a:chExt cx="0" cy="0"/>
        </a:xfrm>
      </p:grpSpPr>
      <p:sp>
        <p:nvSpPr>
          <p:cNvPr id="2187" name="Google Shape;2187;p13"/>
          <p:cNvSpPr txBox="1">
            <a:spLocks noGrp="1"/>
          </p:cNvSpPr>
          <p:nvPr>
            <p:ph type="title"/>
          </p:nvPr>
        </p:nvSpPr>
        <p:spPr>
          <a:xfrm>
            <a:off x="2069613" y="1474788"/>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188" name="Google Shape;2188;p13"/>
          <p:cNvSpPr txBox="1">
            <a:spLocks noGrp="1"/>
          </p:cNvSpPr>
          <p:nvPr>
            <p:ph type="subTitle" idx="1"/>
          </p:nvPr>
        </p:nvSpPr>
        <p:spPr>
          <a:xfrm>
            <a:off x="2069613" y="2002488"/>
            <a:ext cx="23055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89" name="Google Shape;2189;p13"/>
          <p:cNvSpPr txBox="1">
            <a:spLocks noGrp="1"/>
          </p:cNvSpPr>
          <p:nvPr>
            <p:ph type="title" idx="2"/>
          </p:nvPr>
        </p:nvSpPr>
        <p:spPr>
          <a:xfrm>
            <a:off x="5922982" y="1474788"/>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190" name="Google Shape;2190;p13"/>
          <p:cNvSpPr txBox="1">
            <a:spLocks noGrp="1"/>
          </p:cNvSpPr>
          <p:nvPr>
            <p:ph type="subTitle" idx="3"/>
          </p:nvPr>
        </p:nvSpPr>
        <p:spPr>
          <a:xfrm>
            <a:off x="5922983" y="2002488"/>
            <a:ext cx="23055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91" name="Google Shape;2191;p13"/>
          <p:cNvSpPr txBox="1">
            <a:spLocks noGrp="1"/>
          </p:cNvSpPr>
          <p:nvPr>
            <p:ph type="title" idx="4"/>
          </p:nvPr>
        </p:nvSpPr>
        <p:spPr>
          <a:xfrm>
            <a:off x="2069613" y="2985451"/>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192" name="Google Shape;2192;p13"/>
          <p:cNvSpPr txBox="1">
            <a:spLocks noGrp="1"/>
          </p:cNvSpPr>
          <p:nvPr>
            <p:ph type="subTitle" idx="5"/>
          </p:nvPr>
        </p:nvSpPr>
        <p:spPr>
          <a:xfrm>
            <a:off x="2069613" y="3513162"/>
            <a:ext cx="23055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93" name="Google Shape;2193;p13"/>
          <p:cNvSpPr txBox="1">
            <a:spLocks noGrp="1"/>
          </p:cNvSpPr>
          <p:nvPr>
            <p:ph type="title" idx="6"/>
          </p:nvPr>
        </p:nvSpPr>
        <p:spPr>
          <a:xfrm>
            <a:off x="5922982" y="2985451"/>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194" name="Google Shape;2194;p13"/>
          <p:cNvSpPr txBox="1">
            <a:spLocks noGrp="1"/>
          </p:cNvSpPr>
          <p:nvPr>
            <p:ph type="subTitle" idx="7"/>
          </p:nvPr>
        </p:nvSpPr>
        <p:spPr>
          <a:xfrm>
            <a:off x="5922983" y="3513162"/>
            <a:ext cx="23055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95" name="Google Shape;2195;p13"/>
          <p:cNvSpPr txBox="1">
            <a:spLocks noGrp="1"/>
          </p:cNvSpPr>
          <p:nvPr>
            <p:ph type="title" idx="8" hasCustomPrompt="1"/>
          </p:nvPr>
        </p:nvSpPr>
        <p:spPr>
          <a:xfrm>
            <a:off x="874125" y="1521275"/>
            <a:ext cx="1048200" cy="1048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7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96" name="Google Shape;2196;p13"/>
          <p:cNvSpPr txBox="1">
            <a:spLocks noGrp="1"/>
          </p:cNvSpPr>
          <p:nvPr>
            <p:ph type="title" idx="9" hasCustomPrompt="1"/>
          </p:nvPr>
        </p:nvSpPr>
        <p:spPr>
          <a:xfrm>
            <a:off x="874125" y="3000775"/>
            <a:ext cx="1048200" cy="1048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7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97" name="Google Shape;2197;p13"/>
          <p:cNvSpPr txBox="1">
            <a:spLocks noGrp="1"/>
          </p:cNvSpPr>
          <p:nvPr>
            <p:ph type="title" idx="13" hasCustomPrompt="1"/>
          </p:nvPr>
        </p:nvSpPr>
        <p:spPr>
          <a:xfrm>
            <a:off x="4724300" y="1521275"/>
            <a:ext cx="1048200" cy="1048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7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98" name="Google Shape;2198;p13"/>
          <p:cNvSpPr txBox="1">
            <a:spLocks noGrp="1"/>
          </p:cNvSpPr>
          <p:nvPr>
            <p:ph type="title" idx="14" hasCustomPrompt="1"/>
          </p:nvPr>
        </p:nvSpPr>
        <p:spPr>
          <a:xfrm>
            <a:off x="4724300" y="3000775"/>
            <a:ext cx="1048200" cy="1048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7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99" name="Google Shape;2199;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grpSp>
        <p:nvGrpSpPr>
          <p:cNvPr id="2200" name="Google Shape;2200;p13"/>
          <p:cNvGrpSpPr/>
          <p:nvPr/>
        </p:nvGrpSpPr>
        <p:grpSpPr>
          <a:xfrm flipH="1">
            <a:off x="6968643" y="-392920"/>
            <a:ext cx="1469145" cy="1357639"/>
            <a:chOff x="4482950" y="515400"/>
            <a:chExt cx="991125" cy="915900"/>
          </a:xfrm>
        </p:grpSpPr>
        <p:sp>
          <p:nvSpPr>
            <p:cNvPr id="2201" name="Google Shape;2201;p13"/>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13"/>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13"/>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13"/>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13"/>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13"/>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13"/>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13"/>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13"/>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13"/>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13"/>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13"/>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13"/>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13"/>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13"/>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13"/>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13"/>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13"/>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13"/>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13"/>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13"/>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13"/>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13"/>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13"/>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13"/>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13"/>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13"/>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13"/>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13"/>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13"/>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13"/>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13"/>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13"/>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13"/>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13"/>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13"/>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13"/>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13"/>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13"/>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13"/>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13"/>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13"/>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13"/>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13"/>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13"/>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13"/>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13"/>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13"/>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13"/>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13"/>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13"/>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13"/>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13"/>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13"/>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13"/>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13"/>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13"/>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13"/>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13"/>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13"/>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13"/>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13"/>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13"/>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13"/>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13"/>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13"/>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13"/>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13"/>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13"/>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13"/>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13"/>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13"/>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13"/>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13"/>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13"/>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13"/>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13"/>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13"/>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13"/>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13"/>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13"/>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13"/>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13"/>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13"/>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13"/>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13"/>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13"/>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13"/>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13"/>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13"/>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13"/>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13"/>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13"/>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13"/>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13"/>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13"/>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13"/>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13"/>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13"/>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13"/>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13"/>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13"/>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13"/>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13"/>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13"/>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13"/>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13"/>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13"/>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13"/>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13"/>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13"/>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13"/>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13"/>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13"/>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13"/>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13"/>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13"/>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13"/>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13"/>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13"/>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13"/>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13"/>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13"/>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13"/>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13"/>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13"/>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3"/>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13"/>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13"/>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13"/>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13"/>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13"/>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3" name="Google Shape;2333;p13"/>
          <p:cNvSpPr/>
          <p:nvPr/>
        </p:nvSpPr>
        <p:spPr>
          <a:xfrm>
            <a:off x="7376575" y="4256250"/>
            <a:ext cx="2614200" cy="2614200"/>
          </a:xfrm>
          <a:prstGeom prst="donut">
            <a:avLst>
              <a:gd name="adj" fmla="val 6893"/>
            </a:avLst>
          </a:pr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13"/>
          <p:cNvSpPr/>
          <p:nvPr/>
        </p:nvSpPr>
        <p:spPr>
          <a:xfrm>
            <a:off x="-1598025" y="-1297350"/>
            <a:ext cx="2614200" cy="2614200"/>
          </a:xfrm>
          <a:prstGeom prst="donut">
            <a:avLst>
              <a:gd name="adj" fmla="val 6893"/>
            </a:avLst>
          </a:pr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5" name="Google Shape;2335;p13"/>
          <p:cNvGrpSpPr/>
          <p:nvPr/>
        </p:nvGrpSpPr>
        <p:grpSpPr>
          <a:xfrm flipH="1">
            <a:off x="491130" y="4473380"/>
            <a:ext cx="1469145" cy="1357639"/>
            <a:chOff x="4482950" y="515400"/>
            <a:chExt cx="991125" cy="915900"/>
          </a:xfrm>
        </p:grpSpPr>
        <p:sp>
          <p:nvSpPr>
            <p:cNvPr id="2336" name="Google Shape;2336;p13"/>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13"/>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13"/>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3"/>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13"/>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13"/>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13"/>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13"/>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13"/>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13"/>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13"/>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13"/>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13"/>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13"/>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13"/>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13"/>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13"/>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13"/>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3"/>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13"/>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13"/>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13"/>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13"/>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13"/>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13"/>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13"/>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13"/>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13"/>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13"/>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13"/>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13"/>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13"/>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13"/>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13"/>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13"/>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13"/>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13"/>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13"/>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13"/>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13"/>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13"/>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13"/>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13"/>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13"/>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13"/>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13"/>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13"/>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13"/>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13"/>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13"/>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13"/>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13"/>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13"/>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13"/>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13"/>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13"/>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13"/>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13"/>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13"/>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13"/>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13"/>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13"/>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13"/>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13"/>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13"/>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13"/>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13"/>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13"/>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13"/>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13"/>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13"/>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13"/>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13"/>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13"/>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13"/>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13"/>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13"/>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13"/>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13"/>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13"/>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13"/>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13"/>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13"/>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13"/>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13"/>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13"/>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13"/>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13"/>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13"/>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13"/>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13"/>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13"/>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13"/>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13"/>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13"/>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13"/>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13"/>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13"/>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13"/>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13"/>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13"/>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13"/>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13"/>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13"/>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13"/>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13"/>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13"/>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13"/>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13"/>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13"/>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13"/>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13"/>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13"/>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13"/>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13"/>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13"/>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13"/>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13"/>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13"/>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13"/>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13"/>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13"/>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13"/>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13"/>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13"/>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13"/>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13"/>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13"/>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13"/>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13"/>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13"/>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13"/>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011"/>
        <p:cNvGrpSpPr/>
        <p:nvPr/>
      </p:nvGrpSpPr>
      <p:grpSpPr>
        <a:xfrm>
          <a:off x="0" y="0"/>
          <a:ext cx="0" cy="0"/>
          <a:chOff x="0" y="0"/>
          <a:chExt cx="0" cy="0"/>
        </a:xfrm>
      </p:grpSpPr>
      <p:sp>
        <p:nvSpPr>
          <p:cNvPr id="3012" name="Google Shape;3012;p16"/>
          <p:cNvSpPr txBox="1">
            <a:spLocks noGrp="1"/>
          </p:cNvSpPr>
          <p:nvPr>
            <p:ph type="title"/>
          </p:nvPr>
        </p:nvSpPr>
        <p:spPr>
          <a:xfrm>
            <a:off x="1722600" y="445025"/>
            <a:ext cx="569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013" name="Google Shape;3013;p16"/>
          <p:cNvSpPr txBox="1">
            <a:spLocks noGrp="1"/>
          </p:cNvSpPr>
          <p:nvPr>
            <p:ph type="title" idx="2"/>
          </p:nvPr>
        </p:nvSpPr>
        <p:spPr>
          <a:xfrm>
            <a:off x="1322911" y="1480375"/>
            <a:ext cx="2076000" cy="393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14" name="Google Shape;3014;p16"/>
          <p:cNvSpPr txBox="1">
            <a:spLocks noGrp="1"/>
          </p:cNvSpPr>
          <p:nvPr>
            <p:ph type="subTitle" idx="1"/>
          </p:nvPr>
        </p:nvSpPr>
        <p:spPr>
          <a:xfrm>
            <a:off x="1322911" y="1772666"/>
            <a:ext cx="2076000" cy="648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15" name="Google Shape;3015;p16"/>
          <p:cNvSpPr txBox="1">
            <a:spLocks noGrp="1"/>
          </p:cNvSpPr>
          <p:nvPr>
            <p:ph type="title" idx="3"/>
          </p:nvPr>
        </p:nvSpPr>
        <p:spPr>
          <a:xfrm>
            <a:off x="1322901" y="2475168"/>
            <a:ext cx="2076000" cy="393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16" name="Google Shape;3016;p16"/>
          <p:cNvSpPr txBox="1">
            <a:spLocks noGrp="1"/>
          </p:cNvSpPr>
          <p:nvPr>
            <p:ph type="subTitle" idx="4"/>
          </p:nvPr>
        </p:nvSpPr>
        <p:spPr>
          <a:xfrm>
            <a:off x="1322902" y="2767459"/>
            <a:ext cx="2076000" cy="648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17" name="Google Shape;3017;p16"/>
          <p:cNvSpPr txBox="1">
            <a:spLocks noGrp="1"/>
          </p:cNvSpPr>
          <p:nvPr>
            <p:ph type="title" idx="5"/>
          </p:nvPr>
        </p:nvSpPr>
        <p:spPr>
          <a:xfrm>
            <a:off x="1322908" y="3469961"/>
            <a:ext cx="2076000" cy="393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18" name="Google Shape;3018;p16"/>
          <p:cNvSpPr txBox="1">
            <a:spLocks noGrp="1"/>
          </p:cNvSpPr>
          <p:nvPr>
            <p:ph type="subTitle" idx="6"/>
          </p:nvPr>
        </p:nvSpPr>
        <p:spPr>
          <a:xfrm>
            <a:off x="1322912" y="3762252"/>
            <a:ext cx="2076000" cy="648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019" name="Google Shape;3019;p16"/>
          <p:cNvGrpSpPr/>
          <p:nvPr/>
        </p:nvGrpSpPr>
        <p:grpSpPr>
          <a:xfrm flipH="1">
            <a:off x="6968643" y="-392920"/>
            <a:ext cx="1469145" cy="1357639"/>
            <a:chOff x="4482950" y="515400"/>
            <a:chExt cx="991125" cy="915900"/>
          </a:xfrm>
        </p:grpSpPr>
        <p:sp>
          <p:nvSpPr>
            <p:cNvPr id="3020" name="Google Shape;3020;p16"/>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6"/>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6"/>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6"/>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6"/>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6"/>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6"/>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6"/>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6"/>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6"/>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6"/>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6"/>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6"/>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6"/>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6"/>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6"/>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6"/>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6"/>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6"/>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6"/>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6"/>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6"/>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6"/>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6"/>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6"/>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6"/>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6"/>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6"/>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6"/>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6"/>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6"/>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6"/>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6"/>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6"/>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6"/>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6"/>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6"/>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6"/>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6"/>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6"/>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6"/>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6"/>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6"/>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6"/>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6"/>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6"/>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6"/>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6"/>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6"/>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6"/>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6"/>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6"/>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6"/>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6"/>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6"/>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6"/>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6"/>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16"/>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16"/>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6"/>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6"/>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6"/>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6"/>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6"/>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6"/>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6"/>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6"/>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6"/>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6"/>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6"/>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6"/>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6"/>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6"/>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6"/>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6"/>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6"/>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6"/>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6"/>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6"/>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6"/>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6"/>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6"/>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6"/>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6"/>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6"/>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6"/>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6"/>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6"/>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6"/>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6"/>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6"/>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6"/>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6"/>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6"/>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6"/>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6"/>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6"/>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6"/>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6"/>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6"/>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6"/>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6"/>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6"/>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6"/>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6"/>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6"/>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6"/>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6"/>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6"/>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6"/>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6"/>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6"/>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6"/>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6"/>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6"/>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6"/>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6"/>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6"/>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6"/>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6"/>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6"/>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6"/>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6"/>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6"/>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6"/>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6"/>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6"/>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6"/>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6"/>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6"/>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6"/>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6"/>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2" name="Google Shape;3152;p16"/>
          <p:cNvSpPr/>
          <p:nvPr/>
        </p:nvSpPr>
        <p:spPr>
          <a:xfrm flipH="1">
            <a:off x="7029650" y="4262050"/>
            <a:ext cx="4822200" cy="482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6"/>
          <p:cNvSpPr/>
          <p:nvPr/>
        </p:nvSpPr>
        <p:spPr>
          <a:xfrm flipH="1">
            <a:off x="-2692075" y="-3913650"/>
            <a:ext cx="4822200" cy="482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3154"/>
        <p:cNvGrpSpPr/>
        <p:nvPr/>
      </p:nvGrpSpPr>
      <p:grpSpPr>
        <a:xfrm>
          <a:off x="0" y="0"/>
          <a:ext cx="0" cy="0"/>
          <a:chOff x="0" y="0"/>
          <a:chExt cx="0" cy="0"/>
        </a:xfrm>
      </p:grpSpPr>
      <p:sp>
        <p:nvSpPr>
          <p:cNvPr id="3155" name="Google Shape;3155;p17"/>
          <p:cNvSpPr txBox="1">
            <a:spLocks noGrp="1"/>
          </p:cNvSpPr>
          <p:nvPr>
            <p:ph type="title"/>
          </p:nvPr>
        </p:nvSpPr>
        <p:spPr>
          <a:xfrm>
            <a:off x="1722600" y="445025"/>
            <a:ext cx="569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156" name="Google Shape;3156;p17"/>
          <p:cNvSpPr txBox="1">
            <a:spLocks noGrp="1"/>
          </p:cNvSpPr>
          <p:nvPr>
            <p:ph type="title" idx="2"/>
          </p:nvPr>
        </p:nvSpPr>
        <p:spPr>
          <a:xfrm>
            <a:off x="909888" y="2098175"/>
            <a:ext cx="2240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57" name="Google Shape;3157;p17"/>
          <p:cNvSpPr txBox="1">
            <a:spLocks noGrp="1"/>
          </p:cNvSpPr>
          <p:nvPr>
            <p:ph type="subTitle" idx="1"/>
          </p:nvPr>
        </p:nvSpPr>
        <p:spPr>
          <a:xfrm>
            <a:off x="909888" y="1304972"/>
            <a:ext cx="22404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58" name="Google Shape;3158;p17"/>
          <p:cNvSpPr txBox="1">
            <a:spLocks noGrp="1"/>
          </p:cNvSpPr>
          <p:nvPr>
            <p:ph type="title" idx="3"/>
          </p:nvPr>
        </p:nvSpPr>
        <p:spPr>
          <a:xfrm>
            <a:off x="3451790" y="3902375"/>
            <a:ext cx="2240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59" name="Google Shape;3159;p17"/>
          <p:cNvSpPr txBox="1">
            <a:spLocks noGrp="1"/>
          </p:cNvSpPr>
          <p:nvPr>
            <p:ph type="subTitle" idx="4"/>
          </p:nvPr>
        </p:nvSpPr>
        <p:spPr>
          <a:xfrm>
            <a:off x="3451790" y="3109172"/>
            <a:ext cx="22404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60" name="Google Shape;3160;p17"/>
          <p:cNvSpPr txBox="1">
            <a:spLocks noGrp="1"/>
          </p:cNvSpPr>
          <p:nvPr>
            <p:ph type="title" idx="5"/>
          </p:nvPr>
        </p:nvSpPr>
        <p:spPr>
          <a:xfrm>
            <a:off x="5993699" y="2098175"/>
            <a:ext cx="2240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61" name="Google Shape;3161;p17"/>
          <p:cNvSpPr txBox="1">
            <a:spLocks noGrp="1"/>
          </p:cNvSpPr>
          <p:nvPr>
            <p:ph type="subTitle" idx="6"/>
          </p:nvPr>
        </p:nvSpPr>
        <p:spPr>
          <a:xfrm>
            <a:off x="5993699" y="1304972"/>
            <a:ext cx="22404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62" name="Google Shape;3162;p17"/>
          <p:cNvSpPr/>
          <p:nvPr/>
        </p:nvSpPr>
        <p:spPr>
          <a:xfrm flipH="1">
            <a:off x="2160900" y="4657375"/>
            <a:ext cx="4822200" cy="482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3" name="Google Shape;3163;p17"/>
          <p:cNvGrpSpPr/>
          <p:nvPr/>
        </p:nvGrpSpPr>
        <p:grpSpPr>
          <a:xfrm flipH="1">
            <a:off x="-815537" y="890080"/>
            <a:ext cx="1469145" cy="1357639"/>
            <a:chOff x="4482950" y="515400"/>
            <a:chExt cx="991125" cy="915900"/>
          </a:xfrm>
        </p:grpSpPr>
        <p:sp>
          <p:nvSpPr>
            <p:cNvPr id="3164" name="Google Shape;3164;p17"/>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7"/>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7"/>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7"/>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7"/>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7"/>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7"/>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7"/>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7"/>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7"/>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7"/>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7"/>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7"/>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7"/>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7"/>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17"/>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17"/>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7"/>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7"/>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7"/>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7"/>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7"/>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7"/>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7"/>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7"/>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7"/>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7"/>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7"/>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7"/>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7"/>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7"/>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7"/>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7"/>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7"/>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7"/>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7"/>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7"/>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7"/>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7"/>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7"/>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7"/>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7"/>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7"/>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7"/>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7"/>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7"/>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7"/>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7"/>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7"/>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7"/>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7"/>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7"/>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7"/>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7"/>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7"/>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7"/>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7"/>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7"/>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7"/>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7"/>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7"/>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7"/>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7"/>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7"/>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7"/>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7"/>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17"/>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17"/>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17"/>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7"/>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7"/>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7"/>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7"/>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7"/>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7"/>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7"/>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7"/>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7"/>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7"/>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7"/>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7"/>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7"/>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7"/>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7"/>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7"/>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7"/>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7"/>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7"/>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7"/>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7"/>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7"/>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7"/>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7"/>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7"/>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7"/>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7"/>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7"/>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7"/>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7"/>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7"/>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7"/>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7"/>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7"/>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7"/>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7"/>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7"/>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7"/>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7"/>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7"/>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7"/>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7"/>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7"/>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7"/>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7"/>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7"/>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7"/>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7"/>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7"/>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7"/>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7"/>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7"/>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7"/>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7"/>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7"/>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7"/>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17"/>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17"/>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7"/>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7"/>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7"/>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7"/>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7"/>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6" name="Google Shape;3296;p17"/>
          <p:cNvGrpSpPr/>
          <p:nvPr/>
        </p:nvGrpSpPr>
        <p:grpSpPr>
          <a:xfrm flipH="1">
            <a:off x="6887680" y="-798095"/>
            <a:ext cx="1469145" cy="1357639"/>
            <a:chOff x="4482950" y="515400"/>
            <a:chExt cx="991125" cy="915900"/>
          </a:xfrm>
        </p:grpSpPr>
        <p:sp>
          <p:nvSpPr>
            <p:cNvPr id="3297" name="Google Shape;3297;p17"/>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7"/>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7"/>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7"/>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7"/>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7"/>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7"/>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7"/>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7"/>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7"/>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7"/>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7"/>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7"/>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7"/>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7"/>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7"/>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7"/>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7"/>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7"/>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7"/>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7"/>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7"/>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7"/>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7"/>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7"/>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7"/>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7"/>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7"/>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7"/>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7"/>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7"/>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7"/>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7"/>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7"/>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7"/>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7"/>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7"/>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7"/>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7"/>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7"/>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7"/>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7"/>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7"/>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7"/>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7"/>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7"/>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7"/>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7"/>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7"/>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7"/>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7"/>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7"/>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7"/>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7"/>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7"/>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17"/>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17"/>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7"/>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7"/>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7"/>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7"/>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7"/>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7"/>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7"/>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7"/>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7"/>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7"/>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7"/>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7"/>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7"/>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7"/>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7"/>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7"/>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7"/>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7"/>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7"/>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7"/>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7"/>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7"/>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7"/>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7"/>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7"/>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7"/>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7"/>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7"/>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7"/>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7"/>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7"/>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7"/>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7"/>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7"/>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7"/>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7"/>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7"/>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7"/>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7"/>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7"/>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7"/>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7"/>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7"/>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7"/>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7"/>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7"/>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7"/>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7"/>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7"/>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7"/>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7"/>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7"/>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7"/>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7"/>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7"/>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7"/>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7"/>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7"/>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7"/>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7"/>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7"/>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7"/>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7"/>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7"/>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7"/>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7"/>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7"/>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7"/>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7"/>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7"/>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7"/>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7"/>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7"/>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7"/>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7"/>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4">
  <p:cSld name="CUSTOM_6_1_1_1_1">
    <p:spTree>
      <p:nvGrpSpPr>
        <p:cNvPr id="1" name="Shape 3981"/>
        <p:cNvGrpSpPr/>
        <p:nvPr/>
      </p:nvGrpSpPr>
      <p:grpSpPr>
        <a:xfrm>
          <a:off x="0" y="0"/>
          <a:ext cx="0" cy="0"/>
          <a:chOff x="0" y="0"/>
          <a:chExt cx="0" cy="0"/>
        </a:xfrm>
      </p:grpSpPr>
      <p:sp>
        <p:nvSpPr>
          <p:cNvPr id="3982" name="Google Shape;3982;p20"/>
          <p:cNvSpPr txBox="1">
            <a:spLocks noGrp="1"/>
          </p:cNvSpPr>
          <p:nvPr>
            <p:ph type="title"/>
          </p:nvPr>
        </p:nvSpPr>
        <p:spPr>
          <a:xfrm>
            <a:off x="1722600" y="445025"/>
            <a:ext cx="569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983" name="Google Shape;3983;p20"/>
          <p:cNvSpPr txBox="1">
            <a:spLocks noGrp="1"/>
          </p:cNvSpPr>
          <p:nvPr>
            <p:ph type="title" idx="2"/>
          </p:nvPr>
        </p:nvSpPr>
        <p:spPr>
          <a:xfrm>
            <a:off x="828950" y="2729825"/>
            <a:ext cx="2240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84" name="Google Shape;3984;p20"/>
          <p:cNvSpPr txBox="1">
            <a:spLocks noGrp="1"/>
          </p:cNvSpPr>
          <p:nvPr>
            <p:ph type="subTitle" idx="1"/>
          </p:nvPr>
        </p:nvSpPr>
        <p:spPr>
          <a:xfrm>
            <a:off x="828950" y="3214750"/>
            <a:ext cx="22404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85" name="Google Shape;3985;p20"/>
          <p:cNvSpPr txBox="1">
            <a:spLocks noGrp="1"/>
          </p:cNvSpPr>
          <p:nvPr>
            <p:ph type="title" idx="3"/>
          </p:nvPr>
        </p:nvSpPr>
        <p:spPr>
          <a:xfrm>
            <a:off x="3451789" y="2729825"/>
            <a:ext cx="2240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86" name="Google Shape;3986;p20"/>
          <p:cNvSpPr txBox="1">
            <a:spLocks noGrp="1"/>
          </p:cNvSpPr>
          <p:nvPr>
            <p:ph type="subTitle" idx="4"/>
          </p:nvPr>
        </p:nvSpPr>
        <p:spPr>
          <a:xfrm>
            <a:off x="3451790" y="3214750"/>
            <a:ext cx="22404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87" name="Google Shape;3987;p20"/>
          <p:cNvSpPr txBox="1">
            <a:spLocks noGrp="1"/>
          </p:cNvSpPr>
          <p:nvPr>
            <p:ph type="title" idx="5"/>
          </p:nvPr>
        </p:nvSpPr>
        <p:spPr>
          <a:xfrm>
            <a:off x="6074647" y="2729825"/>
            <a:ext cx="2240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88" name="Google Shape;3988;p20"/>
          <p:cNvSpPr txBox="1">
            <a:spLocks noGrp="1"/>
          </p:cNvSpPr>
          <p:nvPr>
            <p:ph type="subTitle" idx="6"/>
          </p:nvPr>
        </p:nvSpPr>
        <p:spPr>
          <a:xfrm>
            <a:off x="6074650" y="3214750"/>
            <a:ext cx="22404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989" name="Google Shape;3989;p20"/>
          <p:cNvGrpSpPr/>
          <p:nvPr/>
        </p:nvGrpSpPr>
        <p:grpSpPr>
          <a:xfrm>
            <a:off x="8547525" y="2724155"/>
            <a:ext cx="1469145" cy="1357639"/>
            <a:chOff x="4482950" y="515400"/>
            <a:chExt cx="991125" cy="915900"/>
          </a:xfrm>
        </p:grpSpPr>
        <p:sp>
          <p:nvSpPr>
            <p:cNvPr id="3990" name="Google Shape;3990;p20"/>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20"/>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20"/>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20"/>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20"/>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20"/>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20"/>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20"/>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20"/>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20"/>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20"/>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20"/>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20"/>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20"/>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20"/>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20"/>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20"/>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20"/>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20"/>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20"/>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20"/>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20"/>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20"/>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20"/>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20"/>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20"/>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20"/>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20"/>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20"/>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20"/>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20"/>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20"/>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20"/>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20"/>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20"/>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20"/>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20"/>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20"/>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20"/>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20"/>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20"/>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20"/>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20"/>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20"/>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20"/>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20"/>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20"/>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20"/>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20"/>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20"/>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20"/>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20"/>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20"/>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20"/>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20"/>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20"/>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20"/>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20"/>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20"/>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20"/>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20"/>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20"/>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20"/>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20"/>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20"/>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20"/>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20"/>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20"/>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20"/>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20"/>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20"/>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20"/>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20"/>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20"/>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20"/>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20"/>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20"/>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20"/>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20"/>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20"/>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20"/>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20"/>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20"/>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20"/>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20"/>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20"/>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20"/>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20"/>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20"/>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20"/>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20"/>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20"/>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20"/>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20"/>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20"/>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20"/>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20"/>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20"/>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20"/>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20"/>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20"/>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20"/>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20"/>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20"/>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20"/>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20"/>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20"/>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20"/>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20"/>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20"/>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20"/>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20"/>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20"/>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20"/>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20"/>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20"/>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20"/>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20"/>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20"/>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20"/>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20"/>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20"/>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20"/>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20"/>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20"/>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20"/>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20"/>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20"/>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20"/>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20"/>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20"/>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20"/>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2" name="Google Shape;4122;p20"/>
          <p:cNvSpPr/>
          <p:nvPr/>
        </p:nvSpPr>
        <p:spPr>
          <a:xfrm>
            <a:off x="7806425" y="-3262075"/>
            <a:ext cx="4822200" cy="482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20"/>
          <p:cNvSpPr/>
          <p:nvPr/>
        </p:nvSpPr>
        <p:spPr>
          <a:xfrm>
            <a:off x="-4178900" y="3546200"/>
            <a:ext cx="4822200" cy="482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4" name="Google Shape;4124;p20"/>
          <p:cNvGrpSpPr/>
          <p:nvPr/>
        </p:nvGrpSpPr>
        <p:grpSpPr>
          <a:xfrm>
            <a:off x="720012" y="-786145"/>
            <a:ext cx="1469145" cy="1357639"/>
            <a:chOff x="4482950" y="515400"/>
            <a:chExt cx="991125" cy="915900"/>
          </a:xfrm>
        </p:grpSpPr>
        <p:sp>
          <p:nvSpPr>
            <p:cNvPr id="4125" name="Google Shape;4125;p20"/>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20"/>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20"/>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20"/>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20"/>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20"/>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20"/>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20"/>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20"/>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20"/>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20"/>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20"/>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20"/>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20"/>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20"/>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20"/>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20"/>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20"/>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20"/>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20"/>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20"/>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20"/>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20"/>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20"/>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20"/>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20"/>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20"/>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20"/>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20"/>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20"/>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20"/>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20"/>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20"/>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20"/>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20"/>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20"/>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20"/>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20"/>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20"/>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20"/>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20"/>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20"/>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20"/>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20"/>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20"/>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20"/>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20"/>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20"/>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20"/>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20"/>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20"/>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20"/>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20"/>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20"/>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20"/>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20"/>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20"/>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20"/>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20"/>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20"/>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20"/>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20"/>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20"/>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20"/>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20"/>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20"/>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20"/>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20"/>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20"/>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20"/>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20"/>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20"/>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20"/>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20"/>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20"/>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20"/>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20"/>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20"/>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20"/>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20"/>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20"/>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20"/>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20"/>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20"/>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20"/>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20"/>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20"/>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20"/>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20"/>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20"/>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20"/>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20"/>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20"/>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20"/>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20"/>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20"/>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20"/>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20"/>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20"/>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20"/>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20"/>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20"/>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20"/>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20"/>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20"/>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20"/>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20"/>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20"/>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20"/>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20"/>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20"/>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20"/>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20"/>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20"/>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20"/>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20"/>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20"/>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20"/>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20"/>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20"/>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20"/>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20"/>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20"/>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20"/>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20"/>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20"/>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20"/>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20"/>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20"/>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20"/>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20"/>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20"/>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400"/>
              <a:buFont typeface="Fjalla One"/>
              <a:buNone/>
              <a:defRPr sz="3400" b="1">
                <a:solidFill>
                  <a:schemeClr val="dk2"/>
                </a:solidFill>
                <a:latin typeface="Fjalla One"/>
                <a:ea typeface="Fjalla One"/>
                <a:cs typeface="Fjalla One"/>
                <a:sym typeface="Fjalla One"/>
              </a:defRPr>
            </a:lvl1pPr>
            <a:lvl2pPr lvl="1" rtl="0">
              <a:spcBef>
                <a:spcPts val="0"/>
              </a:spcBef>
              <a:spcAft>
                <a:spcPts val="0"/>
              </a:spcAft>
              <a:buClr>
                <a:schemeClr val="dk2"/>
              </a:buClr>
              <a:buSzPts val="3400"/>
              <a:buFont typeface="Fjalla One"/>
              <a:buNone/>
              <a:defRPr sz="3400" b="1">
                <a:solidFill>
                  <a:schemeClr val="dk2"/>
                </a:solidFill>
                <a:latin typeface="Fjalla One"/>
                <a:ea typeface="Fjalla One"/>
                <a:cs typeface="Fjalla One"/>
                <a:sym typeface="Fjalla One"/>
              </a:defRPr>
            </a:lvl2pPr>
            <a:lvl3pPr lvl="2" rtl="0">
              <a:spcBef>
                <a:spcPts val="0"/>
              </a:spcBef>
              <a:spcAft>
                <a:spcPts val="0"/>
              </a:spcAft>
              <a:buClr>
                <a:schemeClr val="dk2"/>
              </a:buClr>
              <a:buSzPts val="3400"/>
              <a:buFont typeface="Fjalla One"/>
              <a:buNone/>
              <a:defRPr sz="3400" b="1">
                <a:solidFill>
                  <a:schemeClr val="dk2"/>
                </a:solidFill>
                <a:latin typeface="Fjalla One"/>
                <a:ea typeface="Fjalla One"/>
                <a:cs typeface="Fjalla One"/>
                <a:sym typeface="Fjalla One"/>
              </a:defRPr>
            </a:lvl3pPr>
            <a:lvl4pPr lvl="3" rtl="0">
              <a:spcBef>
                <a:spcPts val="0"/>
              </a:spcBef>
              <a:spcAft>
                <a:spcPts val="0"/>
              </a:spcAft>
              <a:buClr>
                <a:schemeClr val="dk2"/>
              </a:buClr>
              <a:buSzPts val="3400"/>
              <a:buFont typeface="Fjalla One"/>
              <a:buNone/>
              <a:defRPr sz="3400" b="1">
                <a:solidFill>
                  <a:schemeClr val="dk2"/>
                </a:solidFill>
                <a:latin typeface="Fjalla One"/>
                <a:ea typeface="Fjalla One"/>
                <a:cs typeface="Fjalla One"/>
                <a:sym typeface="Fjalla One"/>
              </a:defRPr>
            </a:lvl4pPr>
            <a:lvl5pPr lvl="4" rtl="0">
              <a:spcBef>
                <a:spcPts val="0"/>
              </a:spcBef>
              <a:spcAft>
                <a:spcPts val="0"/>
              </a:spcAft>
              <a:buClr>
                <a:schemeClr val="dk2"/>
              </a:buClr>
              <a:buSzPts val="3400"/>
              <a:buFont typeface="Fjalla One"/>
              <a:buNone/>
              <a:defRPr sz="3400" b="1">
                <a:solidFill>
                  <a:schemeClr val="dk2"/>
                </a:solidFill>
                <a:latin typeface="Fjalla One"/>
                <a:ea typeface="Fjalla One"/>
                <a:cs typeface="Fjalla One"/>
                <a:sym typeface="Fjalla One"/>
              </a:defRPr>
            </a:lvl5pPr>
            <a:lvl6pPr lvl="5" rtl="0">
              <a:spcBef>
                <a:spcPts val="0"/>
              </a:spcBef>
              <a:spcAft>
                <a:spcPts val="0"/>
              </a:spcAft>
              <a:buClr>
                <a:schemeClr val="dk2"/>
              </a:buClr>
              <a:buSzPts val="3400"/>
              <a:buFont typeface="Fjalla One"/>
              <a:buNone/>
              <a:defRPr sz="3400" b="1">
                <a:solidFill>
                  <a:schemeClr val="dk2"/>
                </a:solidFill>
                <a:latin typeface="Fjalla One"/>
                <a:ea typeface="Fjalla One"/>
                <a:cs typeface="Fjalla One"/>
                <a:sym typeface="Fjalla One"/>
              </a:defRPr>
            </a:lvl6pPr>
            <a:lvl7pPr lvl="6" rtl="0">
              <a:spcBef>
                <a:spcPts val="0"/>
              </a:spcBef>
              <a:spcAft>
                <a:spcPts val="0"/>
              </a:spcAft>
              <a:buClr>
                <a:schemeClr val="dk2"/>
              </a:buClr>
              <a:buSzPts val="3400"/>
              <a:buFont typeface="Fjalla One"/>
              <a:buNone/>
              <a:defRPr sz="3400" b="1">
                <a:solidFill>
                  <a:schemeClr val="dk2"/>
                </a:solidFill>
                <a:latin typeface="Fjalla One"/>
                <a:ea typeface="Fjalla One"/>
                <a:cs typeface="Fjalla One"/>
                <a:sym typeface="Fjalla One"/>
              </a:defRPr>
            </a:lvl7pPr>
            <a:lvl8pPr lvl="7" rtl="0">
              <a:spcBef>
                <a:spcPts val="0"/>
              </a:spcBef>
              <a:spcAft>
                <a:spcPts val="0"/>
              </a:spcAft>
              <a:buClr>
                <a:schemeClr val="dk2"/>
              </a:buClr>
              <a:buSzPts val="3400"/>
              <a:buFont typeface="Fjalla One"/>
              <a:buNone/>
              <a:defRPr sz="3400" b="1">
                <a:solidFill>
                  <a:schemeClr val="dk2"/>
                </a:solidFill>
                <a:latin typeface="Fjalla One"/>
                <a:ea typeface="Fjalla One"/>
                <a:cs typeface="Fjalla One"/>
                <a:sym typeface="Fjalla One"/>
              </a:defRPr>
            </a:lvl8pPr>
            <a:lvl9pPr lvl="8" rtl="0">
              <a:spcBef>
                <a:spcPts val="0"/>
              </a:spcBef>
              <a:spcAft>
                <a:spcPts val="0"/>
              </a:spcAft>
              <a:buClr>
                <a:schemeClr val="dk2"/>
              </a:buClr>
              <a:buSzPts val="3400"/>
              <a:buFont typeface="Fjalla One"/>
              <a:buNone/>
              <a:defRPr sz="3400" b="1">
                <a:solidFill>
                  <a:schemeClr val="dk2"/>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00000"/>
              </a:lnSpc>
              <a:spcBef>
                <a:spcPts val="1600"/>
              </a:spcBef>
              <a:spcAft>
                <a:spcPts val="160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 id="2147483659" r:id="rId6"/>
    <p:sldLayoutId id="2147483662" r:id="rId7"/>
    <p:sldLayoutId id="2147483663" r:id="rId8"/>
    <p:sldLayoutId id="2147483666" r:id="rId9"/>
    <p:sldLayoutId id="2147483667" r:id="rId10"/>
    <p:sldLayoutId id="2147483676" r:id="rId11"/>
    <p:sldLayoutId id="2147483678" r:id="rId12"/>
    <p:sldLayoutId id="2147483679"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sciencedirect.com/journal/procedia-computer-science/vol/72/suppl/C" TargetMode="External"/><Relationship Id="rId2" Type="http://schemas.openxmlformats.org/officeDocument/2006/relationships/hyperlink" Target="https://www.sciencedirect.com/journal/procedia-computer-science" TargetMode="External"/><Relationship Id="rId1" Type="http://schemas.openxmlformats.org/officeDocument/2006/relationships/slideLayout" Target="../slideLayouts/slideLayout10.xml"/><Relationship Id="rId4" Type="http://schemas.openxmlformats.org/officeDocument/2006/relationships/hyperlink" Target="https://ieeexplore.ieee.org/xpl/conhome/9350314/proceedin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09"/>
        <p:cNvGrpSpPr/>
        <p:nvPr/>
      </p:nvGrpSpPr>
      <p:grpSpPr>
        <a:xfrm>
          <a:off x="0" y="0"/>
          <a:ext cx="0" cy="0"/>
          <a:chOff x="0" y="0"/>
          <a:chExt cx="0" cy="0"/>
        </a:xfrm>
      </p:grpSpPr>
      <p:sp>
        <p:nvSpPr>
          <p:cNvPr id="7410" name="Google Shape;7410;p36"/>
          <p:cNvSpPr/>
          <p:nvPr/>
        </p:nvSpPr>
        <p:spPr>
          <a:xfrm>
            <a:off x="5074250" y="1506325"/>
            <a:ext cx="4822200" cy="482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11" name="Google Shape;7411;p36"/>
          <p:cNvCxnSpPr/>
          <p:nvPr/>
        </p:nvCxnSpPr>
        <p:spPr>
          <a:xfrm rot="10800000">
            <a:off x="2903050" y="4679175"/>
            <a:ext cx="6500400" cy="0"/>
          </a:xfrm>
          <a:prstGeom prst="straightConnector1">
            <a:avLst/>
          </a:prstGeom>
          <a:noFill/>
          <a:ln w="9525" cap="flat" cmpd="sng">
            <a:solidFill>
              <a:schemeClr val="dk1"/>
            </a:solidFill>
            <a:prstDash val="solid"/>
            <a:round/>
            <a:headEnd type="none" w="med" len="med"/>
            <a:tailEnd type="none" w="med" len="med"/>
          </a:ln>
        </p:spPr>
      </p:cxnSp>
      <p:sp>
        <p:nvSpPr>
          <p:cNvPr id="7412" name="Google Shape;7412;p36"/>
          <p:cNvSpPr txBox="1">
            <a:spLocks noGrp="1"/>
          </p:cNvSpPr>
          <p:nvPr>
            <p:ph type="ctrTitle"/>
          </p:nvPr>
        </p:nvSpPr>
        <p:spPr>
          <a:xfrm>
            <a:off x="312657" y="937300"/>
            <a:ext cx="4934068" cy="1862700"/>
          </a:xfrm>
          <a:prstGeom prst="rect">
            <a:avLst/>
          </a:prstGeom>
        </p:spPr>
        <p:txBody>
          <a:bodyPr spcFirstLastPara="1" wrap="square" lIns="91425" tIns="91425" rIns="91425" bIns="91425" anchor="ctr" anchorCtr="0">
            <a:noAutofit/>
          </a:bodyPr>
          <a:lstStyle/>
          <a:p>
            <a:pPr marL="0" marR="0" algn="ctr">
              <a:lnSpc>
                <a:spcPct val="125000"/>
              </a:lnSpc>
              <a:spcBef>
                <a:spcPts val="0"/>
              </a:spcBef>
              <a:spcAft>
                <a:spcPts val="0"/>
              </a:spcAft>
            </a:pPr>
            <a:r>
              <a:rPr lang="en-US" sz="2400" dirty="0"/>
              <a:t>KNOWLEDGE DISCOVERY IN DATA: </a:t>
            </a:r>
            <a:r>
              <a:rPr lang="en-US" sz="2400" b="1" dirty="0">
                <a:solidFill>
                  <a:schemeClr val="tx1"/>
                </a:solidFill>
                <a:effectLst/>
                <a:latin typeface="Fjalla One" panose="02000506040000020004" pitchFamily="2" charset="0"/>
                <a:ea typeface="Calibri" panose="020F0502020204030204" pitchFamily="34" charset="0"/>
                <a:cs typeface="Times New Roman" panose="02020603050405020304" pitchFamily="18" charset="0"/>
              </a:rPr>
              <a:t>WORKFORCE PLANNING THROUGH VOLUME FORECASTING ON VIDEO-SHARING SERVICE INDUSTRY: A YOUTUBE CASE STUDY</a:t>
            </a:r>
            <a:endParaRPr lang="en-US" sz="2400" dirty="0">
              <a:solidFill>
                <a:schemeClr val="tx1"/>
              </a:solidFill>
              <a:latin typeface="Fjalla One" panose="02000506040000020004" pitchFamily="2" charset="0"/>
            </a:endParaRPr>
          </a:p>
        </p:txBody>
      </p:sp>
      <p:sp>
        <p:nvSpPr>
          <p:cNvPr id="7413" name="Google Shape;7413;p36"/>
          <p:cNvSpPr txBox="1">
            <a:spLocks noGrp="1"/>
          </p:cNvSpPr>
          <p:nvPr>
            <p:ph type="subTitle" idx="1"/>
          </p:nvPr>
        </p:nvSpPr>
        <p:spPr>
          <a:xfrm>
            <a:off x="593951" y="3488838"/>
            <a:ext cx="2953800" cy="685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FORTUNO, VERNIDETH</a:t>
            </a:r>
            <a:endParaRPr dirty="0"/>
          </a:p>
        </p:txBody>
      </p:sp>
      <p:grpSp>
        <p:nvGrpSpPr>
          <p:cNvPr id="7414" name="Google Shape;7414;p36"/>
          <p:cNvGrpSpPr/>
          <p:nvPr/>
        </p:nvGrpSpPr>
        <p:grpSpPr>
          <a:xfrm>
            <a:off x="4799776" y="2232406"/>
            <a:ext cx="4948695" cy="2983217"/>
            <a:chOff x="3142075" y="2116500"/>
            <a:chExt cx="4239800" cy="2555875"/>
          </a:xfrm>
        </p:grpSpPr>
        <p:sp>
          <p:nvSpPr>
            <p:cNvPr id="7415" name="Google Shape;7415;p36"/>
            <p:cNvSpPr/>
            <p:nvPr/>
          </p:nvSpPr>
          <p:spPr>
            <a:xfrm>
              <a:off x="3142075" y="3121950"/>
              <a:ext cx="1998250" cy="1239500"/>
            </a:xfrm>
            <a:custGeom>
              <a:avLst/>
              <a:gdLst/>
              <a:ahLst/>
              <a:cxnLst/>
              <a:rect l="l" t="t" r="r" b="b"/>
              <a:pathLst>
                <a:path w="79930" h="49580" extrusionOk="0">
                  <a:moveTo>
                    <a:pt x="575" y="0"/>
                  </a:moveTo>
                  <a:lnTo>
                    <a:pt x="1" y="811"/>
                  </a:lnTo>
                  <a:lnTo>
                    <a:pt x="9869" y="43665"/>
                  </a:lnTo>
                  <a:lnTo>
                    <a:pt x="49276" y="49580"/>
                  </a:lnTo>
                  <a:lnTo>
                    <a:pt x="79930" y="40218"/>
                  </a:lnTo>
                  <a:lnTo>
                    <a:pt x="79896" y="39914"/>
                  </a:lnTo>
                  <a:lnTo>
                    <a:pt x="79828" y="39644"/>
                  </a:lnTo>
                  <a:lnTo>
                    <a:pt x="79693" y="39373"/>
                  </a:lnTo>
                  <a:lnTo>
                    <a:pt x="79524" y="39137"/>
                  </a:lnTo>
                  <a:lnTo>
                    <a:pt x="79288" y="38900"/>
                  </a:lnTo>
                  <a:lnTo>
                    <a:pt x="79051" y="38697"/>
                  </a:lnTo>
                  <a:lnTo>
                    <a:pt x="78781" y="38562"/>
                  </a:lnTo>
                  <a:lnTo>
                    <a:pt x="78510" y="38427"/>
                  </a:lnTo>
                  <a:lnTo>
                    <a:pt x="48296" y="36399"/>
                  </a:lnTo>
                  <a:lnTo>
                    <a:pt x="37481" y="2096"/>
                  </a:lnTo>
                  <a:lnTo>
                    <a:pt x="575" y="0"/>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6" name="Google Shape;7416;p36"/>
            <p:cNvSpPr/>
            <p:nvPr/>
          </p:nvSpPr>
          <p:spPr>
            <a:xfrm>
              <a:off x="3155600" y="3121950"/>
              <a:ext cx="1220075" cy="1239500"/>
            </a:xfrm>
            <a:custGeom>
              <a:avLst/>
              <a:gdLst/>
              <a:ahLst/>
              <a:cxnLst/>
              <a:rect l="l" t="t" r="r" b="b"/>
              <a:pathLst>
                <a:path w="48803" h="49580" extrusionOk="0">
                  <a:moveTo>
                    <a:pt x="102" y="0"/>
                  </a:moveTo>
                  <a:lnTo>
                    <a:pt x="1" y="34"/>
                  </a:lnTo>
                  <a:lnTo>
                    <a:pt x="10140" y="42381"/>
                  </a:lnTo>
                  <a:lnTo>
                    <a:pt x="10140" y="42415"/>
                  </a:lnTo>
                  <a:lnTo>
                    <a:pt x="46944" y="47484"/>
                  </a:lnTo>
                  <a:lnTo>
                    <a:pt x="47214" y="47552"/>
                  </a:lnTo>
                  <a:lnTo>
                    <a:pt x="47485" y="47653"/>
                  </a:lnTo>
                  <a:lnTo>
                    <a:pt x="47789" y="47822"/>
                  </a:lnTo>
                  <a:lnTo>
                    <a:pt x="47958" y="47958"/>
                  </a:lnTo>
                  <a:lnTo>
                    <a:pt x="48093" y="48093"/>
                  </a:lnTo>
                  <a:lnTo>
                    <a:pt x="48228" y="48262"/>
                  </a:lnTo>
                  <a:lnTo>
                    <a:pt x="48363" y="48465"/>
                  </a:lnTo>
                  <a:lnTo>
                    <a:pt x="48499" y="48701"/>
                  </a:lnTo>
                  <a:lnTo>
                    <a:pt x="48566" y="48972"/>
                  </a:lnTo>
                  <a:lnTo>
                    <a:pt x="48634" y="49242"/>
                  </a:lnTo>
                  <a:lnTo>
                    <a:pt x="48701" y="49580"/>
                  </a:lnTo>
                  <a:lnTo>
                    <a:pt x="48803" y="49580"/>
                  </a:lnTo>
                  <a:lnTo>
                    <a:pt x="48769" y="49208"/>
                  </a:lnTo>
                  <a:lnTo>
                    <a:pt x="48701" y="48904"/>
                  </a:lnTo>
                  <a:lnTo>
                    <a:pt x="48600" y="48634"/>
                  </a:lnTo>
                  <a:lnTo>
                    <a:pt x="48465" y="48397"/>
                  </a:lnTo>
                  <a:lnTo>
                    <a:pt x="48330" y="48194"/>
                  </a:lnTo>
                  <a:lnTo>
                    <a:pt x="48161" y="47991"/>
                  </a:lnTo>
                  <a:lnTo>
                    <a:pt x="47992" y="47856"/>
                  </a:lnTo>
                  <a:lnTo>
                    <a:pt x="47823" y="47721"/>
                  </a:lnTo>
                  <a:lnTo>
                    <a:pt x="47519" y="47552"/>
                  </a:lnTo>
                  <a:lnTo>
                    <a:pt x="47248" y="47417"/>
                  </a:lnTo>
                  <a:lnTo>
                    <a:pt x="46944" y="47349"/>
                  </a:lnTo>
                  <a:lnTo>
                    <a:pt x="10241" y="42314"/>
                  </a:lnTo>
                  <a:lnTo>
                    <a:pt x="102"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7" name="Google Shape;7417;p36"/>
            <p:cNvSpPr/>
            <p:nvPr/>
          </p:nvSpPr>
          <p:spPr>
            <a:xfrm>
              <a:off x="3410775" y="4030225"/>
              <a:ext cx="938725" cy="152950"/>
            </a:xfrm>
            <a:custGeom>
              <a:avLst/>
              <a:gdLst/>
              <a:ahLst/>
              <a:cxnLst/>
              <a:rect l="l" t="t" r="r" b="b"/>
              <a:pathLst>
                <a:path w="37549" h="6118" extrusionOk="0">
                  <a:moveTo>
                    <a:pt x="37514" y="1"/>
                  </a:moveTo>
                  <a:lnTo>
                    <a:pt x="0" y="5983"/>
                  </a:lnTo>
                  <a:lnTo>
                    <a:pt x="0" y="6118"/>
                  </a:lnTo>
                  <a:lnTo>
                    <a:pt x="37548" y="136"/>
                  </a:lnTo>
                  <a:lnTo>
                    <a:pt x="37514"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8" name="Google Shape;7418;p36"/>
            <p:cNvSpPr/>
            <p:nvPr/>
          </p:nvSpPr>
          <p:spPr>
            <a:xfrm>
              <a:off x="3221500" y="3172650"/>
              <a:ext cx="1062925" cy="897325"/>
            </a:xfrm>
            <a:custGeom>
              <a:avLst/>
              <a:gdLst/>
              <a:ahLst/>
              <a:cxnLst/>
              <a:rect l="l" t="t" r="r" b="b"/>
              <a:pathLst>
                <a:path w="42517" h="35893" extrusionOk="0">
                  <a:moveTo>
                    <a:pt x="1" y="0"/>
                  </a:moveTo>
                  <a:lnTo>
                    <a:pt x="8213" y="35892"/>
                  </a:lnTo>
                  <a:lnTo>
                    <a:pt x="42517" y="32141"/>
                  </a:lnTo>
                  <a:lnTo>
                    <a:pt x="32750" y="11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9" name="Google Shape;7419;p36"/>
            <p:cNvSpPr/>
            <p:nvPr/>
          </p:nvSpPr>
          <p:spPr>
            <a:xfrm>
              <a:off x="3642275" y="4047125"/>
              <a:ext cx="1124600" cy="188450"/>
            </a:xfrm>
            <a:custGeom>
              <a:avLst/>
              <a:gdLst/>
              <a:ahLst/>
              <a:cxnLst/>
              <a:rect l="l" t="t" r="r" b="b"/>
              <a:pathLst>
                <a:path w="44984" h="7538" extrusionOk="0">
                  <a:moveTo>
                    <a:pt x="28694" y="102"/>
                  </a:moveTo>
                  <a:lnTo>
                    <a:pt x="44173" y="1352"/>
                  </a:lnTo>
                  <a:lnTo>
                    <a:pt x="17237" y="7402"/>
                  </a:lnTo>
                  <a:lnTo>
                    <a:pt x="812" y="5239"/>
                  </a:lnTo>
                  <a:lnTo>
                    <a:pt x="28694" y="102"/>
                  </a:lnTo>
                  <a:close/>
                  <a:moveTo>
                    <a:pt x="28694" y="1"/>
                  </a:moveTo>
                  <a:lnTo>
                    <a:pt x="0" y="5273"/>
                  </a:lnTo>
                  <a:lnTo>
                    <a:pt x="17237" y="7537"/>
                  </a:lnTo>
                  <a:lnTo>
                    <a:pt x="44984" y="1285"/>
                  </a:lnTo>
                  <a:lnTo>
                    <a:pt x="28694"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0" name="Google Shape;7420;p36"/>
            <p:cNvSpPr/>
            <p:nvPr/>
          </p:nvSpPr>
          <p:spPr>
            <a:xfrm>
              <a:off x="3744500" y="4053050"/>
              <a:ext cx="695400" cy="139425"/>
            </a:xfrm>
            <a:custGeom>
              <a:avLst/>
              <a:gdLst/>
              <a:ahLst/>
              <a:cxnLst/>
              <a:rect l="l" t="t" r="r" b="b"/>
              <a:pathLst>
                <a:path w="27816" h="5577" extrusionOk="0">
                  <a:moveTo>
                    <a:pt x="27782" y="0"/>
                  </a:moveTo>
                  <a:lnTo>
                    <a:pt x="1" y="5441"/>
                  </a:lnTo>
                  <a:lnTo>
                    <a:pt x="1" y="5577"/>
                  </a:lnTo>
                  <a:lnTo>
                    <a:pt x="27815" y="135"/>
                  </a:lnTo>
                  <a:lnTo>
                    <a:pt x="27782"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1" name="Google Shape;7421;p36"/>
            <p:cNvSpPr/>
            <p:nvPr/>
          </p:nvSpPr>
          <p:spPr>
            <a:xfrm>
              <a:off x="3855200" y="4060650"/>
              <a:ext cx="670875" cy="146200"/>
            </a:xfrm>
            <a:custGeom>
              <a:avLst/>
              <a:gdLst/>
              <a:ahLst/>
              <a:cxnLst/>
              <a:rect l="l" t="t" r="r" b="b"/>
              <a:pathLst>
                <a:path w="26835" h="5848" extrusionOk="0">
                  <a:moveTo>
                    <a:pt x="26801" y="0"/>
                  </a:moveTo>
                  <a:lnTo>
                    <a:pt x="0" y="5712"/>
                  </a:lnTo>
                  <a:lnTo>
                    <a:pt x="34" y="5847"/>
                  </a:lnTo>
                  <a:lnTo>
                    <a:pt x="26835" y="102"/>
                  </a:lnTo>
                  <a:lnTo>
                    <a:pt x="26801"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2" name="Google Shape;7422;p36"/>
            <p:cNvSpPr/>
            <p:nvPr/>
          </p:nvSpPr>
          <p:spPr>
            <a:xfrm>
              <a:off x="3968400" y="4068250"/>
              <a:ext cx="657375" cy="152950"/>
            </a:xfrm>
            <a:custGeom>
              <a:avLst/>
              <a:gdLst/>
              <a:ahLst/>
              <a:cxnLst/>
              <a:rect l="l" t="t" r="r" b="b"/>
              <a:pathLst>
                <a:path w="26295" h="6118" extrusionOk="0">
                  <a:moveTo>
                    <a:pt x="26261" y="0"/>
                  </a:moveTo>
                  <a:lnTo>
                    <a:pt x="1" y="6016"/>
                  </a:lnTo>
                  <a:lnTo>
                    <a:pt x="35" y="6118"/>
                  </a:lnTo>
                  <a:lnTo>
                    <a:pt x="26295" y="136"/>
                  </a:lnTo>
                  <a:lnTo>
                    <a:pt x="26261"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3" name="Google Shape;7423;p36"/>
            <p:cNvSpPr/>
            <p:nvPr/>
          </p:nvSpPr>
          <p:spPr>
            <a:xfrm>
              <a:off x="3765625" y="4156125"/>
              <a:ext cx="439375" cy="49875"/>
            </a:xfrm>
            <a:custGeom>
              <a:avLst/>
              <a:gdLst/>
              <a:ahLst/>
              <a:cxnLst/>
              <a:rect l="l" t="t" r="r" b="b"/>
              <a:pathLst>
                <a:path w="17575" h="1995" extrusionOk="0">
                  <a:moveTo>
                    <a:pt x="1" y="0"/>
                  </a:moveTo>
                  <a:lnTo>
                    <a:pt x="1" y="135"/>
                  </a:lnTo>
                  <a:lnTo>
                    <a:pt x="17541" y="1994"/>
                  </a:lnTo>
                  <a:lnTo>
                    <a:pt x="17575" y="1859"/>
                  </a:lnTo>
                  <a:lnTo>
                    <a:pt x="1"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4" name="Google Shape;7424;p36"/>
            <p:cNvSpPr/>
            <p:nvPr/>
          </p:nvSpPr>
          <p:spPr>
            <a:xfrm>
              <a:off x="3897425" y="4131625"/>
              <a:ext cx="423350" cy="48175"/>
            </a:xfrm>
            <a:custGeom>
              <a:avLst/>
              <a:gdLst/>
              <a:ahLst/>
              <a:cxnLst/>
              <a:rect l="l" t="t" r="r" b="b"/>
              <a:pathLst>
                <a:path w="16934" h="1927" extrusionOk="0">
                  <a:moveTo>
                    <a:pt x="35" y="0"/>
                  </a:moveTo>
                  <a:lnTo>
                    <a:pt x="1" y="135"/>
                  </a:lnTo>
                  <a:lnTo>
                    <a:pt x="16933" y="1927"/>
                  </a:lnTo>
                  <a:lnTo>
                    <a:pt x="16933" y="1791"/>
                  </a:lnTo>
                  <a:lnTo>
                    <a:pt x="35"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5" name="Google Shape;7425;p36"/>
            <p:cNvSpPr/>
            <p:nvPr/>
          </p:nvSpPr>
          <p:spPr>
            <a:xfrm>
              <a:off x="4016575" y="4109650"/>
              <a:ext cx="403900" cy="47350"/>
            </a:xfrm>
            <a:custGeom>
              <a:avLst/>
              <a:gdLst/>
              <a:ahLst/>
              <a:cxnLst/>
              <a:rect l="l" t="t" r="r" b="b"/>
              <a:pathLst>
                <a:path w="16156" h="1894" extrusionOk="0">
                  <a:moveTo>
                    <a:pt x="0" y="0"/>
                  </a:moveTo>
                  <a:lnTo>
                    <a:pt x="0" y="136"/>
                  </a:lnTo>
                  <a:lnTo>
                    <a:pt x="16121" y="1893"/>
                  </a:lnTo>
                  <a:lnTo>
                    <a:pt x="16155" y="1792"/>
                  </a:lnTo>
                  <a:lnTo>
                    <a:pt x="0"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6" name="Google Shape;7426;p36"/>
            <p:cNvSpPr/>
            <p:nvPr/>
          </p:nvSpPr>
          <p:spPr>
            <a:xfrm>
              <a:off x="4140775" y="4087675"/>
              <a:ext cx="387000" cy="45650"/>
            </a:xfrm>
            <a:custGeom>
              <a:avLst/>
              <a:gdLst/>
              <a:ahLst/>
              <a:cxnLst/>
              <a:rect l="l" t="t" r="r" b="b"/>
              <a:pathLst>
                <a:path w="15480" h="1826" extrusionOk="0">
                  <a:moveTo>
                    <a:pt x="34" y="1"/>
                  </a:moveTo>
                  <a:lnTo>
                    <a:pt x="0" y="102"/>
                  </a:lnTo>
                  <a:lnTo>
                    <a:pt x="15479" y="1826"/>
                  </a:lnTo>
                  <a:lnTo>
                    <a:pt x="15479" y="1691"/>
                  </a:lnTo>
                  <a:lnTo>
                    <a:pt x="34"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7" name="Google Shape;7427;p36"/>
            <p:cNvSpPr/>
            <p:nvPr/>
          </p:nvSpPr>
          <p:spPr>
            <a:xfrm>
              <a:off x="4264125" y="4065725"/>
              <a:ext cx="368400" cy="43950"/>
            </a:xfrm>
            <a:custGeom>
              <a:avLst/>
              <a:gdLst/>
              <a:ahLst/>
              <a:cxnLst/>
              <a:rect l="l" t="t" r="r" b="b"/>
              <a:pathLst>
                <a:path w="14736" h="1758" extrusionOk="0">
                  <a:moveTo>
                    <a:pt x="34" y="0"/>
                  </a:moveTo>
                  <a:lnTo>
                    <a:pt x="1" y="135"/>
                  </a:lnTo>
                  <a:lnTo>
                    <a:pt x="14736" y="1757"/>
                  </a:lnTo>
                  <a:lnTo>
                    <a:pt x="14736" y="1622"/>
                  </a:lnTo>
                  <a:lnTo>
                    <a:pt x="34"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8" name="Google Shape;7428;p36"/>
            <p:cNvSpPr/>
            <p:nvPr/>
          </p:nvSpPr>
          <p:spPr>
            <a:xfrm>
              <a:off x="4651100" y="3870550"/>
              <a:ext cx="817900" cy="231525"/>
            </a:xfrm>
            <a:custGeom>
              <a:avLst/>
              <a:gdLst/>
              <a:ahLst/>
              <a:cxnLst/>
              <a:rect l="l" t="t" r="r" b="b"/>
              <a:pathLst>
                <a:path w="32716" h="9261" extrusionOk="0">
                  <a:moveTo>
                    <a:pt x="6388" y="0"/>
                  </a:moveTo>
                  <a:lnTo>
                    <a:pt x="6118" y="34"/>
                  </a:lnTo>
                  <a:lnTo>
                    <a:pt x="5915" y="68"/>
                  </a:lnTo>
                  <a:lnTo>
                    <a:pt x="5712" y="135"/>
                  </a:lnTo>
                  <a:lnTo>
                    <a:pt x="5577" y="203"/>
                  </a:lnTo>
                  <a:lnTo>
                    <a:pt x="5408" y="169"/>
                  </a:lnTo>
                  <a:lnTo>
                    <a:pt x="4969" y="169"/>
                  </a:lnTo>
                  <a:lnTo>
                    <a:pt x="4698" y="203"/>
                  </a:lnTo>
                  <a:lnTo>
                    <a:pt x="4428" y="270"/>
                  </a:lnTo>
                  <a:lnTo>
                    <a:pt x="4157" y="372"/>
                  </a:lnTo>
                  <a:lnTo>
                    <a:pt x="3921" y="541"/>
                  </a:lnTo>
                  <a:lnTo>
                    <a:pt x="3008" y="1318"/>
                  </a:lnTo>
                  <a:lnTo>
                    <a:pt x="1657" y="2501"/>
                  </a:lnTo>
                  <a:lnTo>
                    <a:pt x="981" y="3143"/>
                  </a:lnTo>
                  <a:lnTo>
                    <a:pt x="440" y="3718"/>
                  </a:lnTo>
                  <a:lnTo>
                    <a:pt x="237" y="3954"/>
                  </a:lnTo>
                  <a:lnTo>
                    <a:pt x="102" y="4157"/>
                  </a:lnTo>
                  <a:lnTo>
                    <a:pt x="0" y="4326"/>
                  </a:lnTo>
                  <a:lnTo>
                    <a:pt x="0" y="4394"/>
                  </a:lnTo>
                  <a:lnTo>
                    <a:pt x="34" y="4427"/>
                  </a:lnTo>
                  <a:lnTo>
                    <a:pt x="102" y="4495"/>
                  </a:lnTo>
                  <a:lnTo>
                    <a:pt x="169" y="4563"/>
                  </a:lnTo>
                  <a:lnTo>
                    <a:pt x="406" y="4630"/>
                  </a:lnTo>
                  <a:lnTo>
                    <a:pt x="676" y="4664"/>
                  </a:lnTo>
                  <a:lnTo>
                    <a:pt x="1014" y="4630"/>
                  </a:lnTo>
                  <a:lnTo>
                    <a:pt x="1386" y="4563"/>
                  </a:lnTo>
                  <a:lnTo>
                    <a:pt x="1758" y="4427"/>
                  </a:lnTo>
                  <a:lnTo>
                    <a:pt x="2163" y="4258"/>
                  </a:lnTo>
                  <a:lnTo>
                    <a:pt x="2535" y="4056"/>
                  </a:lnTo>
                  <a:lnTo>
                    <a:pt x="3313" y="3650"/>
                  </a:lnTo>
                  <a:lnTo>
                    <a:pt x="3955" y="3312"/>
                  </a:lnTo>
                  <a:lnTo>
                    <a:pt x="4631" y="3008"/>
                  </a:lnTo>
                  <a:lnTo>
                    <a:pt x="5340" y="3177"/>
                  </a:lnTo>
                  <a:lnTo>
                    <a:pt x="6084" y="3346"/>
                  </a:lnTo>
                  <a:lnTo>
                    <a:pt x="6895" y="3582"/>
                  </a:lnTo>
                  <a:lnTo>
                    <a:pt x="7706" y="3853"/>
                  </a:lnTo>
                  <a:lnTo>
                    <a:pt x="8450" y="4123"/>
                  </a:lnTo>
                  <a:lnTo>
                    <a:pt x="8720" y="4258"/>
                  </a:lnTo>
                  <a:lnTo>
                    <a:pt x="8923" y="4394"/>
                  </a:lnTo>
                  <a:lnTo>
                    <a:pt x="9058" y="4529"/>
                  </a:lnTo>
                  <a:lnTo>
                    <a:pt x="9092" y="4596"/>
                  </a:lnTo>
                  <a:lnTo>
                    <a:pt x="9092" y="4664"/>
                  </a:lnTo>
                  <a:lnTo>
                    <a:pt x="9058" y="4765"/>
                  </a:lnTo>
                  <a:lnTo>
                    <a:pt x="8990" y="4867"/>
                  </a:lnTo>
                  <a:lnTo>
                    <a:pt x="8889" y="4934"/>
                  </a:lnTo>
                  <a:lnTo>
                    <a:pt x="8754" y="4968"/>
                  </a:lnTo>
                  <a:lnTo>
                    <a:pt x="8416" y="5070"/>
                  </a:lnTo>
                  <a:lnTo>
                    <a:pt x="5949" y="5070"/>
                  </a:lnTo>
                  <a:lnTo>
                    <a:pt x="5408" y="5137"/>
                  </a:lnTo>
                  <a:lnTo>
                    <a:pt x="4833" y="5239"/>
                  </a:lnTo>
                  <a:lnTo>
                    <a:pt x="4293" y="5408"/>
                  </a:lnTo>
                  <a:lnTo>
                    <a:pt x="3786" y="5610"/>
                  </a:lnTo>
                  <a:lnTo>
                    <a:pt x="3583" y="5712"/>
                  </a:lnTo>
                  <a:lnTo>
                    <a:pt x="3414" y="5847"/>
                  </a:lnTo>
                  <a:lnTo>
                    <a:pt x="3313" y="5982"/>
                  </a:lnTo>
                  <a:lnTo>
                    <a:pt x="3245" y="6117"/>
                  </a:lnTo>
                  <a:lnTo>
                    <a:pt x="3211" y="6286"/>
                  </a:lnTo>
                  <a:lnTo>
                    <a:pt x="3245" y="6421"/>
                  </a:lnTo>
                  <a:lnTo>
                    <a:pt x="3380" y="6590"/>
                  </a:lnTo>
                  <a:lnTo>
                    <a:pt x="3549" y="6726"/>
                  </a:lnTo>
                  <a:lnTo>
                    <a:pt x="3820" y="6895"/>
                  </a:lnTo>
                  <a:lnTo>
                    <a:pt x="4090" y="6996"/>
                  </a:lnTo>
                  <a:lnTo>
                    <a:pt x="4428" y="7097"/>
                  </a:lnTo>
                  <a:lnTo>
                    <a:pt x="4800" y="7165"/>
                  </a:lnTo>
                  <a:lnTo>
                    <a:pt x="5543" y="7266"/>
                  </a:lnTo>
                  <a:lnTo>
                    <a:pt x="7030" y="7266"/>
                  </a:lnTo>
                  <a:lnTo>
                    <a:pt x="7605" y="7233"/>
                  </a:lnTo>
                  <a:lnTo>
                    <a:pt x="8179" y="7165"/>
                  </a:lnTo>
                  <a:lnTo>
                    <a:pt x="8923" y="7435"/>
                  </a:lnTo>
                  <a:lnTo>
                    <a:pt x="9768" y="7672"/>
                  </a:lnTo>
                  <a:lnTo>
                    <a:pt x="10782" y="7908"/>
                  </a:lnTo>
                  <a:lnTo>
                    <a:pt x="11322" y="8010"/>
                  </a:lnTo>
                  <a:lnTo>
                    <a:pt x="11931" y="8111"/>
                  </a:lnTo>
                  <a:lnTo>
                    <a:pt x="12505" y="8179"/>
                  </a:lnTo>
                  <a:lnTo>
                    <a:pt x="13080" y="8213"/>
                  </a:lnTo>
                  <a:lnTo>
                    <a:pt x="13654" y="8213"/>
                  </a:lnTo>
                  <a:lnTo>
                    <a:pt x="14229" y="8145"/>
                  </a:lnTo>
                  <a:lnTo>
                    <a:pt x="14736" y="8044"/>
                  </a:lnTo>
                  <a:lnTo>
                    <a:pt x="15243" y="7875"/>
                  </a:lnTo>
                  <a:lnTo>
                    <a:pt x="21630" y="8483"/>
                  </a:lnTo>
                  <a:lnTo>
                    <a:pt x="26429" y="8922"/>
                  </a:lnTo>
                  <a:lnTo>
                    <a:pt x="28254" y="9125"/>
                  </a:lnTo>
                  <a:lnTo>
                    <a:pt x="29336" y="9260"/>
                  </a:lnTo>
                  <a:lnTo>
                    <a:pt x="29505" y="9260"/>
                  </a:lnTo>
                  <a:lnTo>
                    <a:pt x="29674" y="9227"/>
                  </a:lnTo>
                  <a:lnTo>
                    <a:pt x="29843" y="9159"/>
                  </a:lnTo>
                  <a:lnTo>
                    <a:pt x="29978" y="9024"/>
                  </a:lnTo>
                  <a:lnTo>
                    <a:pt x="30147" y="8889"/>
                  </a:lnTo>
                  <a:lnTo>
                    <a:pt x="30316" y="8686"/>
                  </a:lnTo>
                  <a:lnTo>
                    <a:pt x="30620" y="8246"/>
                  </a:lnTo>
                  <a:lnTo>
                    <a:pt x="30891" y="7706"/>
                  </a:lnTo>
                  <a:lnTo>
                    <a:pt x="31161" y="7097"/>
                  </a:lnTo>
                  <a:lnTo>
                    <a:pt x="31431" y="6455"/>
                  </a:lnTo>
                  <a:lnTo>
                    <a:pt x="31668" y="5745"/>
                  </a:lnTo>
                  <a:lnTo>
                    <a:pt x="32107" y="4394"/>
                  </a:lnTo>
                  <a:lnTo>
                    <a:pt x="32445" y="3211"/>
                  </a:lnTo>
                  <a:lnTo>
                    <a:pt x="32716" y="2028"/>
                  </a:lnTo>
                  <a:lnTo>
                    <a:pt x="14668" y="2771"/>
                  </a:lnTo>
                  <a:lnTo>
                    <a:pt x="9024" y="203"/>
                  </a:lnTo>
                  <a:lnTo>
                    <a:pt x="8585" y="135"/>
                  </a:lnTo>
                  <a:lnTo>
                    <a:pt x="7537" y="34"/>
                  </a:lnTo>
                  <a:lnTo>
                    <a:pt x="6963"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9" name="Google Shape;7429;p36"/>
            <p:cNvSpPr/>
            <p:nvPr/>
          </p:nvSpPr>
          <p:spPr>
            <a:xfrm>
              <a:off x="4789675" y="3873925"/>
              <a:ext cx="59150" cy="26200"/>
            </a:xfrm>
            <a:custGeom>
              <a:avLst/>
              <a:gdLst/>
              <a:ahLst/>
              <a:cxnLst/>
              <a:rect l="l" t="t" r="r" b="b"/>
              <a:pathLst>
                <a:path w="2366" h="1048" extrusionOk="0">
                  <a:moveTo>
                    <a:pt x="68" y="0"/>
                  </a:moveTo>
                  <a:lnTo>
                    <a:pt x="0" y="135"/>
                  </a:lnTo>
                  <a:lnTo>
                    <a:pt x="2298" y="1048"/>
                  </a:lnTo>
                  <a:lnTo>
                    <a:pt x="2366" y="913"/>
                  </a:lnTo>
                  <a:lnTo>
                    <a:pt x="68"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0" name="Google Shape;7430;p36"/>
            <p:cNvSpPr/>
            <p:nvPr/>
          </p:nvSpPr>
          <p:spPr>
            <a:xfrm>
              <a:off x="5516300" y="3174325"/>
              <a:ext cx="1225975" cy="1497225"/>
            </a:xfrm>
            <a:custGeom>
              <a:avLst/>
              <a:gdLst/>
              <a:ahLst/>
              <a:cxnLst/>
              <a:rect l="l" t="t" r="r" b="b"/>
              <a:pathLst>
                <a:path w="49039" h="59889" extrusionOk="0">
                  <a:moveTo>
                    <a:pt x="36196" y="1"/>
                  </a:moveTo>
                  <a:lnTo>
                    <a:pt x="35250" y="102"/>
                  </a:lnTo>
                  <a:lnTo>
                    <a:pt x="34270" y="271"/>
                  </a:lnTo>
                  <a:lnTo>
                    <a:pt x="33256" y="474"/>
                  </a:lnTo>
                  <a:lnTo>
                    <a:pt x="32208" y="778"/>
                  </a:lnTo>
                  <a:lnTo>
                    <a:pt x="31161" y="1082"/>
                  </a:lnTo>
                  <a:lnTo>
                    <a:pt x="30113" y="1420"/>
                  </a:lnTo>
                  <a:lnTo>
                    <a:pt x="29099" y="1792"/>
                  </a:lnTo>
                  <a:lnTo>
                    <a:pt x="27173" y="2569"/>
                  </a:lnTo>
                  <a:lnTo>
                    <a:pt x="25483" y="3279"/>
                  </a:lnTo>
                  <a:lnTo>
                    <a:pt x="24199" y="3820"/>
                  </a:lnTo>
                  <a:lnTo>
                    <a:pt x="22914" y="4394"/>
                  </a:lnTo>
                  <a:lnTo>
                    <a:pt x="21427" y="5104"/>
                  </a:lnTo>
                  <a:lnTo>
                    <a:pt x="18217" y="6692"/>
                  </a:lnTo>
                  <a:lnTo>
                    <a:pt x="15513" y="8078"/>
                  </a:lnTo>
                  <a:lnTo>
                    <a:pt x="14398" y="8653"/>
                  </a:lnTo>
                  <a:lnTo>
                    <a:pt x="12708" y="12235"/>
                  </a:lnTo>
                  <a:lnTo>
                    <a:pt x="8990" y="20211"/>
                  </a:lnTo>
                  <a:lnTo>
                    <a:pt x="6962" y="24605"/>
                  </a:lnTo>
                  <a:lnTo>
                    <a:pt x="5171" y="28559"/>
                  </a:lnTo>
                  <a:lnTo>
                    <a:pt x="3853" y="31567"/>
                  </a:lnTo>
                  <a:lnTo>
                    <a:pt x="3447" y="32581"/>
                  </a:lnTo>
                  <a:lnTo>
                    <a:pt x="3245" y="33155"/>
                  </a:lnTo>
                  <a:lnTo>
                    <a:pt x="3211" y="33324"/>
                  </a:lnTo>
                  <a:lnTo>
                    <a:pt x="3211" y="33561"/>
                  </a:lnTo>
                  <a:lnTo>
                    <a:pt x="3245" y="34169"/>
                  </a:lnTo>
                  <a:lnTo>
                    <a:pt x="3346" y="34879"/>
                  </a:lnTo>
                  <a:lnTo>
                    <a:pt x="3515" y="35724"/>
                  </a:lnTo>
                  <a:lnTo>
                    <a:pt x="3752" y="36636"/>
                  </a:lnTo>
                  <a:lnTo>
                    <a:pt x="3988" y="37616"/>
                  </a:lnTo>
                  <a:lnTo>
                    <a:pt x="4563" y="39610"/>
                  </a:lnTo>
                  <a:lnTo>
                    <a:pt x="5137" y="41537"/>
                  </a:lnTo>
                  <a:lnTo>
                    <a:pt x="5678" y="43193"/>
                  </a:lnTo>
                  <a:lnTo>
                    <a:pt x="6185" y="44747"/>
                  </a:lnTo>
                  <a:lnTo>
                    <a:pt x="0" y="59888"/>
                  </a:lnTo>
                  <a:lnTo>
                    <a:pt x="46403" y="59888"/>
                  </a:lnTo>
                  <a:lnTo>
                    <a:pt x="46775" y="57759"/>
                  </a:lnTo>
                  <a:lnTo>
                    <a:pt x="47586" y="52858"/>
                  </a:lnTo>
                  <a:lnTo>
                    <a:pt x="48464" y="47350"/>
                  </a:lnTo>
                  <a:lnTo>
                    <a:pt x="48802" y="45085"/>
                  </a:lnTo>
                  <a:lnTo>
                    <a:pt x="49005" y="43531"/>
                  </a:lnTo>
                  <a:lnTo>
                    <a:pt x="49039" y="42720"/>
                  </a:lnTo>
                  <a:lnTo>
                    <a:pt x="49005" y="41537"/>
                  </a:lnTo>
                  <a:lnTo>
                    <a:pt x="48971" y="40016"/>
                  </a:lnTo>
                  <a:lnTo>
                    <a:pt x="48904" y="38157"/>
                  </a:lnTo>
                  <a:lnTo>
                    <a:pt x="48667" y="33797"/>
                  </a:lnTo>
                  <a:lnTo>
                    <a:pt x="48363" y="28863"/>
                  </a:lnTo>
                  <a:lnTo>
                    <a:pt x="47991" y="23827"/>
                  </a:lnTo>
                  <a:lnTo>
                    <a:pt x="47653" y="19028"/>
                  </a:lnTo>
                  <a:lnTo>
                    <a:pt x="47282" y="14939"/>
                  </a:lnTo>
                  <a:lnTo>
                    <a:pt x="46977" y="11965"/>
                  </a:lnTo>
                  <a:lnTo>
                    <a:pt x="46910" y="11390"/>
                  </a:lnTo>
                  <a:lnTo>
                    <a:pt x="46808" y="10849"/>
                  </a:lnTo>
                  <a:lnTo>
                    <a:pt x="46673" y="10309"/>
                  </a:lnTo>
                  <a:lnTo>
                    <a:pt x="46538" y="9768"/>
                  </a:lnTo>
                  <a:lnTo>
                    <a:pt x="46234" y="8754"/>
                  </a:lnTo>
                  <a:lnTo>
                    <a:pt x="45828" y="7774"/>
                  </a:lnTo>
                  <a:lnTo>
                    <a:pt x="45389" y="6861"/>
                  </a:lnTo>
                  <a:lnTo>
                    <a:pt x="44916" y="5983"/>
                  </a:lnTo>
                  <a:lnTo>
                    <a:pt x="44375" y="5138"/>
                  </a:lnTo>
                  <a:lnTo>
                    <a:pt x="43801" y="4360"/>
                  </a:lnTo>
                  <a:lnTo>
                    <a:pt x="43192" y="3651"/>
                  </a:lnTo>
                  <a:lnTo>
                    <a:pt x="42550" y="2975"/>
                  </a:lnTo>
                  <a:lnTo>
                    <a:pt x="41874" y="2400"/>
                  </a:lnTo>
                  <a:lnTo>
                    <a:pt x="41232" y="1826"/>
                  </a:lnTo>
                  <a:lnTo>
                    <a:pt x="40556" y="1353"/>
                  </a:lnTo>
                  <a:lnTo>
                    <a:pt x="39880" y="947"/>
                  </a:lnTo>
                  <a:lnTo>
                    <a:pt x="39204" y="575"/>
                  </a:lnTo>
                  <a:lnTo>
                    <a:pt x="38562" y="305"/>
                  </a:lnTo>
                  <a:lnTo>
                    <a:pt x="38224" y="170"/>
                  </a:lnTo>
                  <a:lnTo>
                    <a:pt x="37852" y="102"/>
                  </a:lnTo>
                  <a:lnTo>
                    <a:pt x="37447" y="35"/>
                  </a:lnTo>
                  <a:lnTo>
                    <a:pt x="37041"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1" name="Google Shape;7431;p36"/>
            <p:cNvSpPr/>
            <p:nvPr/>
          </p:nvSpPr>
          <p:spPr>
            <a:xfrm>
              <a:off x="5754550" y="4036975"/>
              <a:ext cx="123400" cy="635400"/>
            </a:xfrm>
            <a:custGeom>
              <a:avLst/>
              <a:gdLst/>
              <a:ahLst/>
              <a:cxnLst/>
              <a:rect l="l" t="t" r="r" b="b"/>
              <a:pathLst>
                <a:path w="4936" h="25416" extrusionOk="0">
                  <a:moveTo>
                    <a:pt x="4766" y="1"/>
                  </a:moveTo>
                  <a:lnTo>
                    <a:pt x="4800" y="4732"/>
                  </a:lnTo>
                  <a:lnTo>
                    <a:pt x="4800" y="8146"/>
                  </a:lnTo>
                  <a:lnTo>
                    <a:pt x="4800" y="9430"/>
                  </a:lnTo>
                  <a:lnTo>
                    <a:pt x="4766" y="10140"/>
                  </a:lnTo>
                  <a:lnTo>
                    <a:pt x="4699" y="10444"/>
                  </a:lnTo>
                  <a:lnTo>
                    <a:pt x="4530" y="11052"/>
                  </a:lnTo>
                  <a:lnTo>
                    <a:pt x="3989" y="12877"/>
                  </a:lnTo>
                  <a:lnTo>
                    <a:pt x="2367" y="18048"/>
                  </a:lnTo>
                  <a:lnTo>
                    <a:pt x="1" y="25382"/>
                  </a:lnTo>
                  <a:lnTo>
                    <a:pt x="136" y="25416"/>
                  </a:lnTo>
                  <a:lnTo>
                    <a:pt x="2536" y="17913"/>
                  </a:lnTo>
                  <a:lnTo>
                    <a:pt x="4124" y="12844"/>
                  </a:lnTo>
                  <a:lnTo>
                    <a:pt x="4665" y="11052"/>
                  </a:lnTo>
                  <a:lnTo>
                    <a:pt x="4834" y="10478"/>
                  </a:lnTo>
                  <a:lnTo>
                    <a:pt x="4901" y="10140"/>
                  </a:lnTo>
                  <a:lnTo>
                    <a:pt x="4901" y="9430"/>
                  </a:lnTo>
                  <a:lnTo>
                    <a:pt x="4935" y="8214"/>
                  </a:lnTo>
                  <a:lnTo>
                    <a:pt x="4935" y="4834"/>
                  </a:lnTo>
                  <a:lnTo>
                    <a:pt x="4901"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2" name="Google Shape;7432;p36"/>
            <p:cNvSpPr/>
            <p:nvPr/>
          </p:nvSpPr>
          <p:spPr>
            <a:xfrm>
              <a:off x="6200675" y="3613675"/>
              <a:ext cx="1181200" cy="1057875"/>
            </a:xfrm>
            <a:custGeom>
              <a:avLst/>
              <a:gdLst/>
              <a:ahLst/>
              <a:cxnLst/>
              <a:rect l="l" t="t" r="r" b="b"/>
              <a:pathLst>
                <a:path w="47248" h="42315" extrusionOk="0">
                  <a:moveTo>
                    <a:pt x="43395" y="1"/>
                  </a:moveTo>
                  <a:lnTo>
                    <a:pt x="42550" y="35"/>
                  </a:lnTo>
                  <a:lnTo>
                    <a:pt x="41638" y="136"/>
                  </a:lnTo>
                  <a:lnTo>
                    <a:pt x="40658" y="271"/>
                  </a:lnTo>
                  <a:lnTo>
                    <a:pt x="39610" y="508"/>
                  </a:lnTo>
                  <a:lnTo>
                    <a:pt x="38495" y="778"/>
                  </a:lnTo>
                  <a:lnTo>
                    <a:pt x="37312" y="1082"/>
                  </a:lnTo>
                  <a:lnTo>
                    <a:pt x="36095" y="1454"/>
                  </a:lnTo>
                  <a:lnTo>
                    <a:pt x="34811" y="1894"/>
                  </a:lnTo>
                  <a:lnTo>
                    <a:pt x="33459" y="2299"/>
                  </a:lnTo>
                  <a:lnTo>
                    <a:pt x="32040" y="2671"/>
                  </a:lnTo>
                  <a:lnTo>
                    <a:pt x="30586" y="2941"/>
                  </a:lnTo>
                  <a:lnTo>
                    <a:pt x="29099" y="3212"/>
                  </a:lnTo>
                  <a:lnTo>
                    <a:pt x="27578" y="3414"/>
                  </a:lnTo>
                  <a:lnTo>
                    <a:pt x="26058" y="3583"/>
                  </a:lnTo>
                  <a:lnTo>
                    <a:pt x="24537" y="3719"/>
                  </a:lnTo>
                  <a:lnTo>
                    <a:pt x="23016" y="3854"/>
                  </a:lnTo>
                  <a:lnTo>
                    <a:pt x="20076" y="3989"/>
                  </a:lnTo>
                  <a:lnTo>
                    <a:pt x="17270" y="4090"/>
                  </a:lnTo>
                  <a:lnTo>
                    <a:pt x="14736" y="4158"/>
                  </a:lnTo>
                  <a:lnTo>
                    <a:pt x="12539" y="4259"/>
                  </a:lnTo>
                  <a:lnTo>
                    <a:pt x="12066" y="4293"/>
                  </a:lnTo>
                  <a:lnTo>
                    <a:pt x="11626" y="4361"/>
                  </a:lnTo>
                  <a:lnTo>
                    <a:pt x="11187" y="4462"/>
                  </a:lnTo>
                  <a:lnTo>
                    <a:pt x="10815" y="4563"/>
                  </a:lnTo>
                  <a:lnTo>
                    <a:pt x="10444" y="4665"/>
                  </a:lnTo>
                  <a:lnTo>
                    <a:pt x="10106" y="4834"/>
                  </a:lnTo>
                  <a:lnTo>
                    <a:pt x="9801" y="4969"/>
                  </a:lnTo>
                  <a:lnTo>
                    <a:pt x="9531" y="5172"/>
                  </a:lnTo>
                  <a:lnTo>
                    <a:pt x="9261" y="5341"/>
                  </a:lnTo>
                  <a:lnTo>
                    <a:pt x="9024" y="5544"/>
                  </a:lnTo>
                  <a:lnTo>
                    <a:pt x="8788" y="5746"/>
                  </a:lnTo>
                  <a:lnTo>
                    <a:pt x="8585" y="5983"/>
                  </a:lnTo>
                  <a:lnTo>
                    <a:pt x="8247" y="6456"/>
                  </a:lnTo>
                  <a:lnTo>
                    <a:pt x="7976" y="6963"/>
                  </a:lnTo>
                  <a:lnTo>
                    <a:pt x="7740" y="7470"/>
                  </a:lnTo>
                  <a:lnTo>
                    <a:pt x="7571" y="8011"/>
                  </a:lnTo>
                  <a:lnTo>
                    <a:pt x="7402" y="8551"/>
                  </a:lnTo>
                  <a:lnTo>
                    <a:pt x="7267" y="9092"/>
                  </a:lnTo>
                  <a:lnTo>
                    <a:pt x="7064" y="10072"/>
                  </a:lnTo>
                  <a:lnTo>
                    <a:pt x="6929" y="10545"/>
                  </a:lnTo>
                  <a:lnTo>
                    <a:pt x="6827" y="10917"/>
                  </a:lnTo>
                  <a:lnTo>
                    <a:pt x="6625" y="11627"/>
                  </a:lnTo>
                  <a:lnTo>
                    <a:pt x="6287" y="12877"/>
                  </a:lnTo>
                  <a:lnTo>
                    <a:pt x="5442" y="16696"/>
                  </a:lnTo>
                  <a:lnTo>
                    <a:pt x="4326" y="21766"/>
                  </a:lnTo>
                  <a:lnTo>
                    <a:pt x="3110" y="27376"/>
                  </a:lnTo>
                  <a:lnTo>
                    <a:pt x="947" y="37684"/>
                  </a:lnTo>
                  <a:lnTo>
                    <a:pt x="0" y="42314"/>
                  </a:lnTo>
                  <a:lnTo>
                    <a:pt x="37819" y="42314"/>
                  </a:lnTo>
                  <a:lnTo>
                    <a:pt x="39407" y="36501"/>
                  </a:lnTo>
                  <a:lnTo>
                    <a:pt x="40962" y="30519"/>
                  </a:lnTo>
                  <a:lnTo>
                    <a:pt x="42787" y="23523"/>
                  </a:lnTo>
                  <a:lnTo>
                    <a:pt x="43666" y="19941"/>
                  </a:lnTo>
                  <a:lnTo>
                    <a:pt x="44544" y="16392"/>
                  </a:lnTo>
                  <a:lnTo>
                    <a:pt x="45355" y="13013"/>
                  </a:lnTo>
                  <a:lnTo>
                    <a:pt x="46031" y="9937"/>
                  </a:lnTo>
                  <a:lnTo>
                    <a:pt x="46606" y="7200"/>
                  </a:lnTo>
                  <a:lnTo>
                    <a:pt x="47011" y="4969"/>
                  </a:lnTo>
                  <a:lnTo>
                    <a:pt x="47147" y="4056"/>
                  </a:lnTo>
                  <a:lnTo>
                    <a:pt x="47248" y="3313"/>
                  </a:lnTo>
                  <a:lnTo>
                    <a:pt x="47248" y="2705"/>
                  </a:lnTo>
                  <a:lnTo>
                    <a:pt x="47248" y="2299"/>
                  </a:lnTo>
                  <a:lnTo>
                    <a:pt x="47147" y="2029"/>
                  </a:lnTo>
                  <a:lnTo>
                    <a:pt x="47079" y="1758"/>
                  </a:lnTo>
                  <a:lnTo>
                    <a:pt x="46944" y="1488"/>
                  </a:lnTo>
                  <a:lnTo>
                    <a:pt x="46809" y="1251"/>
                  </a:lnTo>
                  <a:lnTo>
                    <a:pt x="46640" y="1049"/>
                  </a:lnTo>
                  <a:lnTo>
                    <a:pt x="46437" y="880"/>
                  </a:lnTo>
                  <a:lnTo>
                    <a:pt x="46234" y="711"/>
                  </a:lnTo>
                  <a:lnTo>
                    <a:pt x="45998" y="542"/>
                  </a:lnTo>
                  <a:lnTo>
                    <a:pt x="45761" y="406"/>
                  </a:lnTo>
                  <a:lnTo>
                    <a:pt x="45491" y="305"/>
                  </a:lnTo>
                  <a:lnTo>
                    <a:pt x="45186" y="204"/>
                  </a:lnTo>
                  <a:lnTo>
                    <a:pt x="44882" y="136"/>
                  </a:lnTo>
                  <a:lnTo>
                    <a:pt x="44173" y="35"/>
                  </a:lnTo>
                  <a:lnTo>
                    <a:pt x="4339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3" name="Google Shape;7433;p36"/>
            <p:cNvSpPr/>
            <p:nvPr/>
          </p:nvSpPr>
          <p:spPr>
            <a:xfrm>
              <a:off x="4208375" y="3374575"/>
              <a:ext cx="1863900" cy="1002100"/>
            </a:xfrm>
            <a:custGeom>
              <a:avLst/>
              <a:gdLst/>
              <a:ahLst/>
              <a:cxnLst/>
              <a:rect l="l" t="t" r="r" b="b"/>
              <a:pathLst>
                <a:path w="74556" h="40084" extrusionOk="0">
                  <a:moveTo>
                    <a:pt x="69824" y="0"/>
                  </a:moveTo>
                  <a:lnTo>
                    <a:pt x="69080" y="237"/>
                  </a:lnTo>
                  <a:lnTo>
                    <a:pt x="68303" y="541"/>
                  </a:lnTo>
                  <a:lnTo>
                    <a:pt x="67357" y="981"/>
                  </a:lnTo>
                  <a:lnTo>
                    <a:pt x="66343" y="1454"/>
                  </a:lnTo>
                  <a:lnTo>
                    <a:pt x="65870" y="1758"/>
                  </a:lnTo>
                  <a:lnTo>
                    <a:pt x="65396" y="2062"/>
                  </a:lnTo>
                  <a:lnTo>
                    <a:pt x="64957" y="2366"/>
                  </a:lnTo>
                  <a:lnTo>
                    <a:pt x="64552" y="2738"/>
                  </a:lnTo>
                  <a:lnTo>
                    <a:pt x="64214" y="3076"/>
                  </a:lnTo>
                  <a:lnTo>
                    <a:pt x="63909" y="3448"/>
                  </a:lnTo>
                  <a:lnTo>
                    <a:pt x="61746" y="6794"/>
                  </a:lnTo>
                  <a:lnTo>
                    <a:pt x="59989" y="9396"/>
                  </a:lnTo>
                  <a:lnTo>
                    <a:pt x="58029" y="12302"/>
                  </a:lnTo>
                  <a:lnTo>
                    <a:pt x="56001" y="15209"/>
                  </a:lnTo>
                  <a:lnTo>
                    <a:pt x="55021" y="16561"/>
                  </a:lnTo>
                  <a:lnTo>
                    <a:pt x="54075" y="17845"/>
                  </a:lnTo>
                  <a:lnTo>
                    <a:pt x="53196" y="18960"/>
                  </a:lnTo>
                  <a:lnTo>
                    <a:pt x="52419" y="19940"/>
                  </a:lnTo>
                  <a:lnTo>
                    <a:pt x="51709" y="20718"/>
                  </a:lnTo>
                  <a:lnTo>
                    <a:pt x="51438" y="21022"/>
                  </a:lnTo>
                  <a:lnTo>
                    <a:pt x="51168" y="21259"/>
                  </a:lnTo>
                  <a:lnTo>
                    <a:pt x="48498" y="23523"/>
                  </a:lnTo>
                  <a:lnTo>
                    <a:pt x="46842" y="24942"/>
                  </a:lnTo>
                  <a:lnTo>
                    <a:pt x="45085" y="26429"/>
                  </a:lnTo>
                  <a:lnTo>
                    <a:pt x="43395" y="27849"/>
                  </a:lnTo>
                  <a:lnTo>
                    <a:pt x="41840" y="29066"/>
                  </a:lnTo>
                  <a:lnTo>
                    <a:pt x="41164" y="29539"/>
                  </a:lnTo>
                  <a:lnTo>
                    <a:pt x="40556" y="29944"/>
                  </a:lnTo>
                  <a:lnTo>
                    <a:pt x="40083" y="30248"/>
                  </a:lnTo>
                  <a:lnTo>
                    <a:pt x="39711" y="30384"/>
                  </a:lnTo>
                  <a:lnTo>
                    <a:pt x="39508" y="30451"/>
                  </a:lnTo>
                  <a:lnTo>
                    <a:pt x="39170" y="30451"/>
                  </a:lnTo>
                  <a:lnTo>
                    <a:pt x="38190" y="30485"/>
                  </a:lnTo>
                  <a:lnTo>
                    <a:pt x="36872" y="30417"/>
                  </a:lnTo>
                  <a:lnTo>
                    <a:pt x="35250" y="30350"/>
                  </a:lnTo>
                  <a:lnTo>
                    <a:pt x="31363" y="30079"/>
                  </a:lnTo>
                  <a:lnTo>
                    <a:pt x="27071" y="29741"/>
                  </a:lnTo>
                  <a:lnTo>
                    <a:pt x="22813" y="29403"/>
                  </a:lnTo>
                  <a:lnTo>
                    <a:pt x="19163" y="29066"/>
                  </a:lnTo>
                  <a:lnTo>
                    <a:pt x="15648" y="28728"/>
                  </a:lnTo>
                  <a:lnTo>
                    <a:pt x="14938" y="28018"/>
                  </a:lnTo>
                  <a:lnTo>
                    <a:pt x="13350" y="26396"/>
                  </a:lnTo>
                  <a:lnTo>
                    <a:pt x="12471" y="25551"/>
                  </a:lnTo>
                  <a:lnTo>
                    <a:pt x="11660" y="24773"/>
                  </a:lnTo>
                  <a:lnTo>
                    <a:pt x="11018" y="24266"/>
                  </a:lnTo>
                  <a:lnTo>
                    <a:pt x="10815" y="24097"/>
                  </a:lnTo>
                  <a:lnTo>
                    <a:pt x="10680" y="24064"/>
                  </a:lnTo>
                  <a:lnTo>
                    <a:pt x="8145" y="24064"/>
                  </a:lnTo>
                  <a:lnTo>
                    <a:pt x="7064" y="22982"/>
                  </a:lnTo>
                  <a:lnTo>
                    <a:pt x="6117" y="22813"/>
                  </a:lnTo>
                  <a:lnTo>
                    <a:pt x="4022" y="22441"/>
                  </a:lnTo>
                  <a:lnTo>
                    <a:pt x="1859" y="22103"/>
                  </a:lnTo>
                  <a:lnTo>
                    <a:pt x="1048" y="22002"/>
                  </a:lnTo>
                  <a:lnTo>
                    <a:pt x="676" y="22002"/>
                  </a:lnTo>
                  <a:lnTo>
                    <a:pt x="372" y="22103"/>
                  </a:lnTo>
                  <a:lnTo>
                    <a:pt x="237" y="22171"/>
                  </a:lnTo>
                  <a:lnTo>
                    <a:pt x="101" y="22272"/>
                  </a:lnTo>
                  <a:lnTo>
                    <a:pt x="34" y="22374"/>
                  </a:lnTo>
                  <a:lnTo>
                    <a:pt x="0" y="22509"/>
                  </a:lnTo>
                  <a:lnTo>
                    <a:pt x="0" y="22712"/>
                  </a:lnTo>
                  <a:lnTo>
                    <a:pt x="34" y="22948"/>
                  </a:lnTo>
                  <a:lnTo>
                    <a:pt x="101" y="23050"/>
                  </a:lnTo>
                  <a:lnTo>
                    <a:pt x="203" y="23151"/>
                  </a:lnTo>
                  <a:lnTo>
                    <a:pt x="575" y="23388"/>
                  </a:lnTo>
                  <a:lnTo>
                    <a:pt x="1014" y="23658"/>
                  </a:lnTo>
                  <a:lnTo>
                    <a:pt x="1555" y="23895"/>
                  </a:lnTo>
                  <a:lnTo>
                    <a:pt x="2501" y="24300"/>
                  </a:lnTo>
                  <a:lnTo>
                    <a:pt x="2940" y="24469"/>
                  </a:lnTo>
                  <a:lnTo>
                    <a:pt x="2535" y="24503"/>
                  </a:lnTo>
                  <a:lnTo>
                    <a:pt x="2129" y="24604"/>
                  </a:lnTo>
                  <a:lnTo>
                    <a:pt x="1690" y="24706"/>
                  </a:lnTo>
                  <a:lnTo>
                    <a:pt x="1487" y="24807"/>
                  </a:lnTo>
                  <a:lnTo>
                    <a:pt x="1284" y="24875"/>
                  </a:lnTo>
                  <a:lnTo>
                    <a:pt x="1082" y="25010"/>
                  </a:lnTo>
                  <a:lnTo>
                    <a:pt x="946" y="25145"/>
                  </a:lnTo>
                  <a:lnTo>
                    <a:pt x="811" y="25280"/>
                  </a:lnTo>
                  <a:lnTo>
                    <a:pt x="744" y="25449"/>
                  </a:lnTo>
                  <a:lnTo>
                    <a:pt x="744" y="25652"/>
                  </a:lnTo>
                  <a:lnTo>
                    <a:pt x="811" y="25855"/>
                  </a:lnTo>
                  <a:lnTo>
                    <a:pt x="879" y="25956"/>
                  </a:lnTo>
                  <a:lnTo>
                    <a:pt x="980" y="26058"/>
                  </a:lnTo>
                  <a:lnTo>
                    <a:pt x="1115" y="26091"/>
                  </a:lnTo>
                  <a:lnTo>
                    <a:pt x="1284" y="26125"/>
                  </a:lnTo>
                  <a:lnTo>
                    <a:pt x="1690" y="26159"/>
                  </a:lnTo>
                  <a:lnTo>
                    <a:pt x="2129" y="26159"/>
                  </a:lnTo>
                  <a:lnTo>
                    <a:pt x="2535" y="26125"/>
                  </a:lnTo>
                  <a:lnTo>
                    <a:pt x="2907" y="26058"/>
                  </a:lnTo>
                  <a:lnTo>
                    <a:pt x="3245" y="25990"/>
                  </a:lnTo>
                  <a:lnTo>
                    <a:pt x="4394" y="27139"/>
                  </a:lnTo>
                  <a:lnTo>
                    <a:pt x="5577" y="28288"/>
                  </a:lnTo>
                  <a:lnTo>
                    <a:pt x="6962" y="29674"/>
                  </a:lnTo>
                  <a:lnTo>
                    <a:pt x="8415" y="31026"/>
                  </a:lnTo>
                  <a:lnTo>
                    <a:pt x="9835" y="32276"/>
                  </a:lnTo>
                  <a:lnTo>
                    <a:pt x="10443" y="32783"/>
                  </a:lnTo>
                  <a:lnTo>
                    <a:pt x="10984" y="33189"/>
                  </a:lnTo>
                  <a:lnTo>
                    <a:pt x="11423" y="33493"/>
                  </a:lnTo>
                  <a:lnTo>
                    <a:pt x="11592" y="33594"/>
                  </a:lnTo>
                  <a:lnTo>
                    <a:pt x="11761" y="33628"/>
                  </a:lnTo>
                  <a:lnTo>
                    <a:pt x="12336" y="33797"/>
                  </a:lnTo>
                  <a:lnTo>
                    <a:pt x="12944" y="33898"/>
                  </a:lnTo>
                  <a:lnTo>
                    <a:pt x="13586" y="33966"/>
                  </a:lnTo>
                  <a:lnTo>
                    <a:pt x="14195" y="34000"/>
                  </a:lnTo>
                  <a:lnTo>
                    <a:pt x="15175" y="34067"/>
                  </a:lnTo>
                  <a:lnTo>
                    <a:pt x="15580" y="34067"/>
                  </a:lnTo>
                  <a:lnTo>
                    <a:pt x="19095" y="35081"/>
                  </a:lnTo>
                  <a:lnTo>
                    <a:pt x="22813" y="36129"/>
                  </a:lnTo>
                  <a:lnTo>
                    <a:pt x="27173" y="37278"/>
                  </a:lnTo>
                  <a:lnTo>
                    <a:pt x="29437" y="37853"/>
                  </a:lnTo>
                  <a:lnTo>
                    <a:pt x="31701" y="38427"/>
                  </a:lnTo>
                  <a:lnTo>
                    <a:pt x="33898" y="38934"/>
                  </a:lnTo>
                  <a:lnTo>
                    <a:pt x="35926" y="39373"/>
                  </a:lnTo>
                  <a:lnTo>
                    <a:pt x="37785" y="39711"/>
                  </a:lnTo>
                  <a:lnTo>
                    <a:pt x="39373" y="39948"/>
                  </a:lnTo>
                  <a:lnTo>
                    <a:pt x="40083" y="40049"/>
                  </a:lnTo>
                  <a:lnTo>
                    <a:pt x="40657" y="40083"/>
                  </a:lnTo>
                  <a:lnTo>
                    <a:pt x="41164" y="40083"/>
                  </a:lnTo>
                  <a:lnTo>
                    <a:pt x="41570" y="40049"/>
                  </a:lnTo>
                  <a:lnTo>
                    <a:pt x="41975" y="39948"/>
                  </a:lnTo>
                  <a:lnTo>
                    <a:pt x="42449" y="39813"/>
                  </a:lnTo>
                  <a:lnTo>
                    <a:pt x="42989" y="39576"/>
                  </a:lnTo>
                  <a:lnTo>
                    <a:pt x="43631" y="39306"/>
                  </a:lnTo>
                  <a:lnTo>
                    <a:pt x="45017" y="38562"/>
                  </a:lnTo>
                  <a:lnTo>
                    <a:pt x="46639" y="37684"/>
                  </a:lnTo>
                  <a:lnTo>
                    <a:pt x="48397" y="36636"/>
                  </a:lnTo>
                  <a:lnTo>
                    <a:pt x="50289" y="35453"/>
                  </a:lnTo>
                  <a:lnTo>
                    <a:pt x="52182" y="34236"/>
                  </a:lnTo>
                  <a:lnTo>
                    <a:pt x="54108" y="32986"/>
                  </a:lnTo>
                  <a:lnTo>
                    <a:pt x="57792" y="30553"/>
                  </a:lnTo>
                  <a:lnTo>
                    <a:pt x="60902" y="28423"/>
                  </a:lnTo>
                  <a:lnTo>
                    <a:pt x="63842" y="26362"/>
                  </a:lnTo>
                  <a:lnTo>
                    <a:pt x="64112" y="26396"/>
                  </a:lnTo>
                  <a:lnTo>
                    <a:pt x="64788" y="26463"/>
                  </a:lnTo>
                  <a:lnTo>
                    <a:pt x="65802" y="26531"/>
                  </a:lnTo>
                  <a:lnTo>
                    <a:pt x="66410" y="26497"/>
                  </a:lnTo>
                  <a:lnTo>
                    <a:pt x="67019" y="26463"/>
                  </a:lnTo>
                  <a:lnTo>
                    <a:pt x="67695" y="26396"/>
                  </a:lnTo>
                  <a:lnTo>
                    <a:pt x="68371" y="26294"/>
                  </a:lnTo>
                  <a:lnTo>
                    <a:pt x="69080" y="26125"/>
                  </a:lnTo>
                  <a:lnTo>
                    <a:pt x="69756" y="25889"/>
                  </a:lnTo>
                  <a:lnTo>
                    <a:pt x="70398" y="25618"/>
                  </a:lnTo>
                  <a:lnTo>
                    <a:pt x="70703" y="25449"/>
                  </a:lnTo>
                  <a:lnTo>
                    <a:pt x="71007" y="25247"/>
                  </a:lnTo>
                  <a:lnTo>
                    <a:pt x="71277" y="25044"/>
                  </a:lnTo>
                  <a:lnTo>
                    <a:pt x="71547" y="24807"/>
                  </a:lnTo>
                  <a:lnTo>
                    <a:pt x="71818" y="24537"/>
                  </a:lnTo>
                  <a:lnTo>
                    <a:pt x="72054" y="24266"/>
                  </a:lnTo>
                  <a:lnTo>
                    <a:pt x="72291" y="23962"/>
                  </a:lnTo>
                  <a:lnTo>
                    <a:pt x="72494" y="23624"/>
                  </a:lnTo>
                  <a:lnTo>
                    <a:pt x="72697" y="23286"/>
                  </a:lnTo>
                  <a:lnTo>
                    <a:pt x="72899" y="22881"/>
                  </a:lnTo>
                  <a:lnTo>
                    <a:pt x="73271" y="22036"/>
                  </a:lnTo>
                  <a:lnTo>
                    <a:pt x="73575" y="21090"/>
                  </a:lnTo>
                  <a:lnTo>
                    <a:pt x="73846" y="20109"/>
                  </a:lnTo>
                  <a:lnTo>
                    <a:pt x="74082" y="19028"/>
                  </a:lnTo>
                  <a:lnTo>
                    <a:pt x="74285" y="17913"/>
                  </a:lnTo>
                  <a:lnTo>
                    <a:pt x="74420" y="16764"/>
                  </a:lnTo>
                  <a:lnTo>
                    <a:pt x="74522" y="15614"/>
                  </a:lnTo>
                  <a:lnTo>
                    <a:pt x="74555" y="14432"/>
                  </a:lnTo>
                  <a:lnTo>
                    <a:pt x="74522" y="13249"/>
                  </a:lnTo>
                  <a:lnTo>
                    <a:pt x="74454" y="12066"/>
                  </a:lnTo>
                  <a:lnTo>
                    <a:pt x="74353" y="10917"/>
                  </a:lnTo>
                  <a:lnTo>
                    <a:pt x="74184" y="9835"/>
                  </a:lnTo>
                  <a:lnTo>
                    <a:pt x="73947" y="8754"/>
                  </a:lnTo>
                  <a:lnTo>
                    <a:pt x="73643" y="7774"/>
                  </a:lnTo>
                  <a:lnTo>
                    <a:pt x="73305" y="6827"/>
                  </a:lnTo>
                  <a:lnTo>
                    <a:pt x="73001" y="5982"/>
                  </a:lnTo>
                  <a:lnTo>
                    <a:pt x="72663" y="5171"/>
                  </a:lnTo>
                  <a:lnTo>
                    <a:pt x="72325" y="4394"/>
                  </a:lnTo>
                  <a:lnTo>
                    <a:pt x="71683" y="3076"/>
                  </a:lnTo>
                  <a:lnTo>
                    <a:pt x="71074" y="1961"/>
                  </a:lnTo>
                  <a:lnTo>
                    <a:pt x="70567" y="1116"/>
                  </a:lnTo>
                  <a:lnTo>
                    <a:pt x="70196" y="474"/>
                  </a:lnTo>
                  <a:lnTo>
                    <a:pt x="69824"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4" name="Google Shape;7434;p36"/>
            <p:cNvSpPr/>
            <p:nvPr/>
          </p:nvSpPr>
          <p:spPr>
            <a:xfrm>
              <a:off x="4242150" y="3984600"/>
              <a:ext cx="143675" cy="48175"/>
            </a:xfrm>
            <a:custGeom>
              <a:avLst/>
              <a:gdLst/>
              <a:ahLst/>
              <a:cxnLst/>
              <a:rect l="l" t="t" r="r" b="b"/>
              <a:pathLst>
                <a:path w="5747" h="1927" extrusionOk="0">
                  <a:moveTo>
                    <a:pt x="2130" y="1"/>
                  </a:moveTo>
                  <a:lnTo>
                    <a:pt x="1725" y="34"/>
                  </a:lnTo>
                  <a:lnTo>
                    <a:pt x="1353" y="68"/>
                  </a:lnTo>
                  <a:lnTo>
                    <a:pt x="677" y="203"/>
                  </a:lnTo>
                  <a:lnTo>
                    <a:pt x="1" y="372"/>
                  </a:lnTo>
                  <a:lnTo>
                    <a:pt x="35" y="508"/>
                  </a:lnTo>
                  <a:lnTo>
                    <a:pt x="711" y="339"/>
                  </a:lnTo>
                  <a:lnTo>
                    <a:pt x="1387" y="203"/>
                  </a:lnTo>
                  <a:lnTo>
                    <a:pt x="1758" y="170"/>
                  </a:lnTo>
                  <a:lnTo>
                    <a:pt x="2130" y="136"/>
                  </a:lnTo>
                  <a:lnTo>
                    <a:pt x="2468" y="102"/>
                  </a:lnTo>
                  <a:lnTo>
                    <a:pt x="2772" y="136"/>
                  </a:lnTo>
                  <a:lnTo>
                    <a:pt x="3212" y="203"/>
                  </a:lnTo>
                  <a:lnTo>
                    <a:pt x="3482" y="271"/>
                  </a:lnTo>
                  <a:lnTo>
                    <a:pt x="3583" y="305"/>
                  </a:lnTo>
                  <a:lnTo>
                    <a:pt x="5679" y="1927"/>
                  </a:lnTo>
                  <a:lnTo>
                    <a:pt x="5746" y="1826"/>
                  </a:lnTo>
                  <a:lnTo>
                    <a:pt x="3651" y="203"/>
                  </a:lnTo>
                  <a:lnTo>
                    <a:pt x="3550" y="170"/>
                  </a:lnTo>
                  <a:lnTo>
                    <a:pt x="3245" y="68"/>
                  </a:lnTo>
                  <a:lnTo>
                    <a:pt x="2772"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5" name="Google Shape;7435;p36"/>
            <p:cNvSpPr/>
            <p:nvPr/>
          </p:nvSpPr>
          <p:spPr>
            <a:xfrm>
              <a:off x="4412000" y="3974475"/>
              <a:ext cx="27900" cy="13525"/>
            </a:xfrm>
            <a:custGeom>
              <a:avLst/>
              <a:gdLst/>
              <a:ahLst/>
              <a:cxnLst/>
              <a:rect l="l" t="t" r="r" b="b"/>
              <a:pathLst>
                <a:path w="1116" h="541" extrusionOk="0">
                  <a:moveTo>
                    <a:pt x="34" y="0"/>
                  </a:moveTo>
                  <a:lnTo>
                    <a:pt x="0" y="101"/>
                  </a:lnTo>
                  <a:lnTo>
                    <a:pt x="1082" y="541"/>
                  </a:lnTo>
                  <a:lnTo>
                    <a:pt x="1115" y="406"/>
                  </a:lnTo>
                  <a:lnTo>
                    <a:pt x="34"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6" name="Google Shape;7436;p36"/>
            <p:cNvSpPr/>
            <p:nvPr/>
          </p:nvSpPr>
          <p:spPr>
            <a:xfrm>
              <a:off x="5815400" y="3941500"/>
              <a:ext cx="163925" cy="89600"/>
            </a:xfrm>
            <a:custGeom>
              <a:avLst/>
              <a:gdLst/>
              <a:ahLst/>
              <a:cxnLst/>
              <a:rect l="l" t="t" r="r" b="b"/>
              <a:pathLst>
                <a:path w="6557" h="3584" extrusionOk="0">
                  <a:moveTo>
                    <a:pt x="6489" y="1"/>
                  </a:moveTo>
                  <a:lnTo>
                    <a:pt x="0" y="3482"/>
                  </a:lnTo>
                  <a:lnTo>
                    <a:pt x="68" y="3583"/>
                  </a:lnTo>
                  <a:lnTo>
                    <a:pt x="6557" y="102"/>
                  </a:lnTo>
                  <a:lnTo>
                    <a:pt x="6489"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7" name="Google Shape;7437;p36"/>
            <p:cNvSpPr/>
            <p:nvPr/>
          </p:nvSpPr>
          <p:spPr>
            <a:xfrm>
              <a:off x="5935375" y="3942350"/>
              <a:ext cx="62550" cy="23700"/>
            </a:xfrm>
            <a:custGeom>
              <a:avLst/>
              <a:gdLst/>
              <a:ahLst/>
              <a:cxnLst/>
              <a:rect l="l" t="t" r="r" b="b"/>
              <a:pathLst>
                <a:path w="2502" h="948" extrusionOk="0">
                  <a:moveTo>
                    <a:pt x="1724" y="1"/>
                  </a:moveTo>
                  <a:lnTo>
                    <a:pt x="0" y="947"/>
                  </a:lnTo>
                  <a:lnTo>
                    <a:pt x="2501" y="609"/>
                  </a:lnTo>
                  <a:lnTo>
                    <a:pt x="1724"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8" name="Google Shape;7438;p36"/>
            <p:cNvSpPr/>
            <p:nvPr/>
          </p:nvSpPr>
          <p:spPr>
            <a:xfrm>
              <a:off x="5933675" y="3940675"/>
              <a:ext cx="65100" cy="26200"/>
            </a:xfrm>
            <a:custGeom>
              <a:avLst/>
              <a:gdLst/>
              <a:ahLst/>
              <a:cxnLst/>
              <a:rect l="l" t="t" r="r" b="b"/>
              <a:pathLst>
                <a:path w="2604" h="1048" extrusionOk="0">
                  <a:moveTo>
                    <a:pt x="1792" y="135"/>
                  </a:moveTo>
                  <a:lnTo>
                    <a:pt x="2400" y="609"/>
                  </a:lnTo>
                  <a:lnTo>
                    <a:pt x="372" y="879"/>
                  </a:lnTo>
                  <a:lnTo>
                    <a:pt x="372" y="879"/>
                  </a:lnTo>
                  <a:lnTo>
                    <a:pt x="1792" y="135"/>
                  </a:lnTo>
                  <a:close/>
                  <a:moveTo>
                    <a:pt x="1758" y="0"/>
                  </a:moveTo>
                  <a:lnTo>
                    <a:pt x="34" y="946"/>
                  </a:lnTo>
                  <a:lnTo>
                    <a:pt x="1" y="980"/>
                  </a:lnTo>
                  <a:lnTo>
                    <a:pt x="1" y="1014"/>
                  </a:lnTo>
                  <a:lnTo>
                    <a:pt x="34" y="1048"/>
                  </a:lnTo>
                  <a:lnTo>
                    <a:pt x="68" y="1048"/>
                  </a:lnTo>
                  <a:lnTo>
                    <a:pt x="2569" y="710"/>
                  </a:lnTo>
                  <a:lnTo>
                    <a:pt x="2603" y="710"/>
                  </a:lnTo>
                  <a:lnTo>
                    <a:pt x="2603" y="676"/>
                  </a:lnTo>
                  <a:lnTo>
                    <a:pt x="2603" y="642"/>
                  </a:lnTo>
                  <a:lnTo>
                    <a:pt x="2603" y="609"/>
                  </a:lnTo>
                  <a:lnTo>
                    <a:pt x="1826" y="34"/>
                  </a:lnTo>
                  <a:lnTo>
                    <a:pt x="1758"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9" name="Google Shape;7439;p36"/>
            <p:cNvSpPr/>
            <p:nvPr/>
          </p:nvSpPr>
          <p:spPr>
            <a:xfrm>
              <a:off x="6250525" y="3644100"/>
              <a:ext cx="1125450" cy="1027450"/>
            </a:xfrm>
            <a:custGeom>
              <a:avLst/>
              <a:gdLst/>
              <a:ahLst/>
              <a:cxnLst/>
              <a:rect l="l" t="t" r="r" b="b"/>
              <a:pathLst>
                <a:path w="45018" h="41098" extrusionOk="0">
                  <a:moveTo>
                    <a:pt x="43564" y="1"/>
                  </a:moveTo>
                  <a:lnTo>
                    <a:pt x="43091" y="34"/>
                  </a:lnTo>
                  <a:lnTo>
                    <a:pt x="42550" y="68"/>
                  </a:lnTo>
                  <a:lnTo>
                    <a:pt x="41976" y="136"/>
                  </a:lnTo>
                  <a:lnTo>
                    <a:pt x="41367" y="271"/>
                  </a:lnTo>
                  <a:lnTo>
                    <a:pt x="40016" y="541"/>
                  </a:lnTo>
                  <a:lnTo>
                    <a:pt x="38495" y="947"/>
                  </a:lnTo>
                  <a:lnTo>
                    <a:pt x="35047" y="1927"/>
                  </a:lnTo>
                  <a:lnTo>
                    <a:pt x="31871" y="2806"/>
                  </a:lnTo>
                  <a:lnTo>
                    <a:pt x="30147" y="3279"/>
                  </a:lnTo>
                  <a:lnTo>
                    <a:pt x="28356" y="3752"/>
                  </a:lnTo>
                  <a:lnTo>
                    <a:pt x="27511" y="3955"/>
                  </a:lnTo>
                  <a:lnTo>
                    <a:pt x="26632" y="4124"/>
                  </a:lnTo>
                  <a:lnTo>
                    <a:pt x="25753" y="4259"/>
                  </a:lnTo>
                  <a:lnTo>
                    <a:pt x="24875" y="4394"/>
                  </a:lnTo>
                  <a:lnTo>
                    <a:pt x="23151" y="4597"/>
                  </a:lnTo>
                  <a:lnTo>
                    <a:pt x="21427" y="4732"/>
                  </a:lnTo>
                  <a:lnTo>
                    <a:pt x="19704" y="4800"/>
                  </a:lnTo>
                  <a:lnTo>
                    <a:pt x="18048" y="4833"/>
                  </a:lnTo>
                  <a:lnTo>
                    <a:pt x="11829" y="4833"/>
                  </a:lnTo>
                  <a:lnTo>
                    <a:pt x="10950" y="4867"/>
                  </a:lnTo>
                  <a:lnTo>
                    <a:pt x="10173" y="4935"/>
                  </a:lnTo>
                  <a:lnTo>
                    <a:pt x="9497" y="5036"/>
                  </a:lnTo>
                  <a:lnTo>
                    <a:pt x="8923" y="5171"/>
                  </a:lnTo>
                  <a:lnTo>
                    <a:pt x="8686" y="5273"/>
                  </a:lnTo>
                  <a:lnTo>
                    <a:pt x="8483" y="5374"/>
                  </a:lnTo>
                  <a:lnTo>
                    <a:pt x="8382" y="5442"/>
                  </a:lnTo>
                  <a:lnTo>
                    <a:pt x="8281" y="5577"/>
                  </a:lnTo>
                  <a:lnTo>
                    <a:pt x="8044" y="5983"/>
                  </a:lnTo>
                  <a:lnTo>
                    <a:pt x="7774" y="6523"/>
                  </a:lnTo>
                  <a:lnTo>
                    <a:pt x="7503" y="7233"/>
                  </a:lnTo>
                  <a:lnTo>
                    <a:pt x="7199" y="8044"/>
                  </a:lnTo>
                  <a:lnTo>
                    <a:pt x="6895" y="9024"/>
                  </a:lnTo>
                  <a:lnTo>
                    <a:pt x="6253" y="11289"/>
                  </a:lnTo>
                  <a:lnTo>
                    <a:pt x="5577" y="13925"/>
                  </a:lnTo>
                  <a:lnTo>
                    <a:pt x="4901" y="16865"/>
                  </a:lnTo>
                  <a:lnTo>
                    <a:pt x="4191" y="19974"/>
                  </a:lnTo>
                  <a:lnTo>
                    <a:pt x="3515" y="23185"/>
                  </a:lnTo>
                  <a:lnTo>
                    <a:pt x="2231" y="29505"/>
                  </a:lnTo>
                  <a:lnTo>
                    <a:pt x="1116" y="35081"/>
                  </a:lnTo>
                  <a:lnTo>
                    <a:pt x="338" y="39205"/>
                  </a:lnTo>
                  <a:lnTo>
                    <a:pt x="0" y="41063"/>
                  </a:lnTo>
                  <a:lnTo>
                    <a:pt x="136" y="41097"/>
                  </a:lnTo>
                  <a:lnTo>
                    <a:pt x="1149" y="35555"/>
                  </a:lnTo>
                  <a:lnTo>
                    <a:pt x="2231" y="30012"/>
                  </a:lnTo>
                  <a:lnTo>
                    <a:pt x="3549" y="23624"/>
                  </a:lnTo>
                  <a:lnTo>
                    <a:pt x="4225" y="20380"/>
                  </a:lnTo>
                  <a:lnTo>
                    <a:pt x="4935" y="17203"/>
                  </a:lnTo>
                  <a:lnTo>
                    <a:pt x="5644" y="14229"/>
                  </a:lnTo>
                  <a:lnTo>
                    <a:pt x="6320" y="11525"/>
                  </a:lnTo>
                  <a:lnTo>
                    <a:pt x="6962" y="9193"/>
                  </a:lnTo>
                  <a:lnTo>
                    <a:pt x="7267" y="8213"/>
                  </a:lnTo>
                  <a:lnTo>
                    <a:pt x="7571" y="7368"/>
                  </a:lnTo>
                  <a:lnTo>
                    <a:pt x="7841" y="6625"/>
                  </a:lnTo>
                  <a:lnTo>
                    <a:pt x="8112" y="6084"/>
                  </a:lnTo>
                  <a:lnTo>
                    <a:pt x="8348" y="5678"/>
                  </a:lnTo>
                  <a:lnTo>
                    <a:pt x="8450" y="5543"/>
                  </a:lnTo>
                  <a:lnTo>
                    <a:pt x="8551" y="5476"/>
                  </a:lnTo>
                  <a:lnTo>
                    <a:pt x="8754" y="5374"/>
                  </a:lnTo>
                  <a:lnTo>
                    <a:pt x="8990" y="5273"/>
                  </a:lnTo>
                  <a:lnTo>
                    <a:pt x="9531" y="5138"/>
                  </a:lnTo>
                  <a:lnTo>
                    <a:pt x="10207" y="5070"/>
                  </a:lnTo>
                  <a:lnTo>
                    <a:pt x="10984" y="5002"/>
                  </a:lnTo>
                  <a:lnTo>
                    <a:pt x="11863" y="4969"/>
                  </a:lnTo>
                  <a:lnTo>
                    <a:pt x="12809" y="4935"/>
                  </a:lnTo>
                  <a:lnTo>
                    <a:pt x="19738" y="4935"/>
                  </a:lnTo>
                  <a:lnTo>
                    <a:pt x="21427" y="4833"/>
                  </a:lnTo>
                  <a:lnTo>
                    <a:pt x="23151" y="4732"/>
                  </a:lnTo>
                  <a:lnTo>
                    <a:pt x="24908" y="4529"/>
                  </a:lnTo>
                  <a:lnTo>
                    <a:pt x="25787" y="4394"/>
                  </a:lnTo>
                  <a:lnTo>
                    <a:pt x="26666" y="4225"/>
                  </a:lnTo>
                  <a:lnTo>
                    <a:pt x="27545" y="4056"/>
                  </a:lnTo>
                  <a:lnTo>
                    <a:pt x="28390" y="3853"/>
                  </a:lnTo>
                  <a:lnTo>
                    <a:pt x="30181" y="3414"/>
                  </a:lnTo>
                  <a:lnTo>
                    <a:pt x="31904" y="2941"/>
                  </a:lnTo>
                  <a:lnTo>
                    <a:pt x="35081" y="2028"/>
                  </a:lnTo>
                  <a:lnTo>
                    <a:pt x="38528" y="1082"/>
                  </a:lnTo>
                  <a:lnTo>
                    <a:pt x="40016" y="677"/>
                  </a:lnTo>
                  <a:lnTo>
                    <a:pt x="41367" y="372"/>
                  </a:lnTo>
                  <a:lnTo>
                    <a:pt x="41976" y="271"/>
                  </a:lnTo>
                  <a:lnTo>
                    <a:pt x="42516" y="203"/>
                  </a:lnTo>
                  <a:lnTo>
                    <a:pt x="43057" y="136"/>
                  </a:lnTo>
                  <a:lnTo>
                    <a:pt x="43970" y="136"/>
                  </a:lnTo>
                  <a:lnTo>
                    <a:pt x="44342" y="203"/>
                  </a:lnTo>
                  <a:lnTo>
                    <a:pt x="44679" y="271"/>
                  </a:lnTo>
                  <a:lnTo>
                    <a:pt x="44950" y="406"/>
                  </a:lnTo>
                  <a:lnTo>
                    <a:pt x="45017" y="305"/>
                  </a:lnTo>
                  <a:lnTo>
                    <a:pt x="44713" y="170"/>
                  </a:lnTo>
                  <a:lnTo>
                    <a:pt x="44375" y="68"/>
                  </a:lnTo>
                  <a:lnTo>
                    <a:pt x="44004" y="34"/>
                  </a:lnTo>
                  <a:lnTo>
                    <a:pt x="435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0" name="Google Shape;7440;p36"/>
            <p:cNvSpPr/>
            <p:nvPr/>
          </p:nvSpPr>
          <p:spPr>
            <a:xfrm>
              <a:off x="5770600" y="2335325"/>
              <a:ext cx="692875" cy="986900"/>
            </a:xfrm>
            <a:custGeom>
              <a:avLst/>
              <a:gdLst/>
              <a:ahLst/>
              <a:cxnLst/>
              <a:rect l="l" t="t" r="r" b="b"/>
              <a:pathLst>
                <a:path w="27715" h="39476" extrusionOk="0">
                  <a:moveTo>
                    <a:pt x="7673" y="1"/>
                  </a:moveTo>
                  <a:lnTo>
                    <a:pt x="6895" y="68"/>
                  </a:lnTo>
                  <a:lnTo>
                    <a:pt x="6084" y="136"/>
                  </a:lnTo>
                  <a:lnTo>
                    <a:pt x="5307" y="271"/>
                  </a:lnTo>
                  <a:lnTo>
                    <a:pt x="4597" y="440"/>
                  </a:lnTo>
                  <a:lnTo>
                    <a:pt x="3888" y="643"/>
                  </a:lnTo>
                  <a:lnTo>
                    <a:pt x="3212" y="846"/>
                  </a:lnTo>
                  <a:lnTo>
                    <a:pt x="2637" y="1116"/>
                  </a:lnTo>
                  <a:lnTo>
                    <a:pt x="2096" y="1386"/>
                  </a:lnTo>
                  <a:lnTo>
                    <a:pt x="1657" y="1724"/>
                  </a:lnTo>
                  <a:lnTo>
                    <a:pt x="1285" y="2062"/>
                  </a:lnTo>
                  <a:lnTo>
                    <a:pt x="1150" y="2231"/>
                  </a:lnTo>
                  <a:lnTo>
                    <a:pt x="1015" y="2400"/>
                  </a:lnTo>
                  <a:lnTo>
                    <a:pt x="913" y="2603"/>
                  </a:lnTo>
                  <a:lnTo>
                    <a:pt x="846" y="2806"/>
                  </a:lnTo>
                  <a:lnTo>
                    <a:pt x="1" y="18521"/>
                  </a:lnTo>
                  <a:lnTo>
                    <a:pt x="1285" y="18521"/>
                  </a:lnTo>
                  <a:lnTo>
                    <a:pt x="1725" y="19974"/>
                  </a:lnTo>
                  <a:lnTo>
                    <a:pt x="2198" y="21495"/>
                  </a:lnTo>
                  <a:lnTo>
                    <a:pt x="2806" y="23287"/>
                  </a:lnTo>
                  <a:lnTo>
                    <a:pt x="3448" y="25112"/>
                  </a:lnTo>
                  <a:lnTo>
                    <a:pt x="3786" y="25956"/>
                  </a:lnTo>
                  <a:lnTo>
                    <a:pt x="4158" y="26734"/>
                  </a:lnTo>
                  <a:lnTo>
                    <a:pt x="4462" y="27444"/>
                  </a:lnTo>
                  <a:lnTo>
                    <a:pt x="4800" y="27984"/>
                  </a:lnTo>
                  <a:lnTo>
                    <a:pt x="5104" y="28424"/>
                  </a:lnTo>
                  <a:lnTo>
                    <a:pt x="5239" y="28559"/>
                  </a:lnTo>
                  <a:lnTo>
                    <a:pt x="5375" y="28660"/>
                  </a:lnTo>
                  <a:lnTo>
                    <a:pt x="5713" y="28795"/>
                  </a:lnTo>
                  <a:lnTo>
                    <a:pt x="6084" y="28897"/>
                  </a:lnTo>
                  <a:lnTo>
                    <a:pt x="6490" y="28964"/>
                  </a:lnTo>
                  <a:lnTo>
                    <a:pt x="6963" y="28998"/>
                  </a:lnTo>
                  <a:lnTo>
                    <a:pt x="7470" y="29032"/>
                  </a:lnTo>
                  <a:lnTo>
                    <a:pt x="7977" y="28998"/>
                  </a:lnTo>
                  <a:lnTo>
                    <a:pt x="9025" y="28964"/>
                  </a:lnTo>
                  <a:lnTo>
                    <a:pt x="10005" y="28863"/>
                  </a:lnTo>
                  <a:lnTo>
                    <a:pt x="10816" y="28762"/>
                  </a:lnTo>
                  <a:lnTo>
                    <a:pt x="11593" y="28660"/>
                  </a:lnTo>
                  <a:lnTo>
                    <a:pt x="14094" y="37751"/>
                  </a:lnTo>
                  <a:lnTo>
                    <a:pt x="13858" y="37887"/>
                  </a:lnTo>
                  <a:lnTo>
                    <a:pt x="13351" y="38292"/>
                  </a:lnTo>
                  <a:lnTo>
                    <a:pt x="13080" y="38529"/>
                  </a:lnTo>
                  <a:lnTo>
                    <a:pt x="12877" y="38799"/>
                  </a:lnTo>
                  <a:lnTo>
                    <a:pt x="12776" y="38934"/>
                  </a:lnTo>
                  <a:lnTo>
                    <a:pt x="12708" y="39070"/>
                  </a:lnTo>
                  <a:lnTo>
                    <a:pt x="12675" y="39205"/>
                  </a:lnTo>
                  <a:lnTo>
                    <a:pt x="12675" y="39340"/>
                  </a:lnTo>
                  <a:lnTo>
                    <a:pt x="12708" y="39374"/>
                  </a:lnTo>
                  <a:lnTo>
                    <a:pt x="12844" y="39408"/>
                  </a:lnTo>
                  <a:lnTo>
                    <a:pt x="13351" y="39475"/>
                  </a:lnTo>
                  <a:lnTo>
                    <a:pt x="14094" y="39475"/>
                  </a:lnTo>
                  <a:lnTo>
                    <a:pt x="15040" y="39408"/>
                  </a:lnTo>
                  <a:lnTo>
                    <a:pt x="16190" y="39340"/>
                  </a:lnTo>
                  <a:lnTo>
                    <a:pt x="17474" y="39205"/>
                  </a:lnTo>
                  <a:lnTo>
                    <a:pt x="18826" y="39036"/>
                  </a:lnTo>
                  <a:lnTo>
                    <a:pt x="20211" y="38867"/>
                  </a:lnTo>
                  <a:lnTo>
                    <a:pt x="21631" y="38664"/>
                  </a:lnTo>
                  <a:lnTo>
                    <a:pt x="22983" y="38427"/>
                  </a:lnTo>
                  <a:lnTo>
                    <a:pt x="24233" y="38191"/>
                  </a:lnTo>
                  <a:lnTo>
                    <a:pt x="25382" y="37954"/>
                  </a:lnTo>
                  <a:lnTo>
                    <a:pt x="26328" y="37718"/>
                  </a:lnTo>
                  <a:lnTo>
                    <a:pt x="27072" y="37447"/>
                  </a:lnTo>
                  <a:lnTo>
                    <a:pt x="27342" y="37312"/>
                  </a:lnTo>
                  <a:lnTo>
                    <a:pt x="27545" y="37211"/>
                  </a:lnTo>
                  <a:lnTo>
                    <a:pt x="27680" y="37076"/>
                  </a:lnTo>
                  <a:lnTo>
                    <a:pt x="27714" y="36940"/>
                  </a:lnTo>
                  <a:lnTo>
                    <a:pt x="27714" y="36670"/>
                  </a:lnTo>
                  <a:lnTo>
                    <a:pt x="27613" y="36298"/>
                  </a:lnTo>
                  <a:lnTo>
                    <a:pt x="27342" y="35318"/>
                  </a:lnTo>
                  <a:lnTo>
                    <a:pt x="26937" y="34135"/>
                  </a:lnTo>
                  <a:lnTo>
                    <a:pt x="26497" y="32817"/>
                  </a:lnTo>
                  <a:lnTo>
                    <a:pt x="26024" y="31465"/>
                  </a:lnTo>
                  <a:lnTo>
                    <a:pt x="25585" y="30147"/>
                  </a:lnTo>
                  <a:lnTo>
                    <a:pt x="25416" y="29505"/>
                  </a:lnTo>
                  <a:lnTo>
                    <a:pt x="25281" y="28931"/>
                  </a:lnTo>
                  <a:lnTo>
                    <a:pt x="25179" y="28424"/>
                  </a:lnTo>
                  <a:lnTo>
                    <a:pt x="25146" y="27950"/>
                  </a:lnTo>
                  <a:lnTo>
                    <a:pt x="25112" y="27444"/>
                  </a:lnTo>
                  <a:lnTo>
                    <a:pt x="25112" y="26835"/>
                  </a:lnTo>
                  <a:lnTo>
                    <a:pt x="25179" y="25382"/>
                  </a:lnTo>
                  <a:lnTo>
                    <a:pt x="25382" y="21766"/>
                  </a:lnTo>
                  <a:lnTo>
                    <a:pt x="25517" y="19839"/>
                  </a:lnTo>
                  <a:lnTo>
                    <a:pt x="25585" y="18048"/>
                  </a:lnTo>
                  <a:lnTo>
                    <a:pt x="25653" y="16460"/>
                  </a:lnTo>
                  <a:lnTo>
                    <a:pt x="25653" y="15784"/>
                  </a:lnTo>
                  <a:lnTo>
                    <a:pt x="25653" y="15175"/>
                  </a:lnTo>
                  <a:lnTo>
                    <a:pt x="25585" y="14905"/>
                  </a:lnTo>
                  <a:lnTo>
                    <a:pt x="25484" y="14567"/>
                  </a:lnTo>
                  <a:lnTo>
                    <a:pt x="25315" y="14195"/>
                  </a:lnTo>
                  <a:lnTo>
                    <a:pt x="25112" y="13790"/>
                  </a:lnTo>
                  <a:lnTo>
                    <a:pt x="24841" y="13317"/>
                  </a:lnTo>
                  <a:lnTo>
                    <a:pt x="24537" y="12843"/>
                  </a:lnTo>
                  <a:lnTo>
                    <a:pt x="23794" y="11796"/>
                  </a:lnTo>
                  <a:lnTo>
                    <a:pt x="22915" y="10647"/>
                  </a:lnTo>
                  <a:lnTo>
                    <a:pt x="21901" y="9464"/>
                  </a:lnTo>
                  <a:lnTo>
                    <a:pt x="20786" y="8247"/>
                  </a:lnTo>
                  <a:lnTo>
                    <a:pt x="19637" y="6997"/>
                  </a:lnTo>
                  <a:lnTo>
                    <a:pt x="18386" y="5780"/>
                  </a:lnTo>
                  <a:lnTo>
                    <a:pt x="17170" y="4631"/>
                  </a:lnTo>
                  <a:lnTo>
                    <a:pt x="15919" y="3549"/>
                  </a:lnTo>
                  <a:lnTo>
                    <a:pt x="14736" y="2569"/>
                  </a:lnTo>
                  <a:lnTo>
                    <a:pt x="13587" y="1724"/>
                  </a:lnTo>
                  <a:lnTo>
                    <a:pt x="13046" y="1386"/>
                  </a:lnTo>
                  <a:lnTo>
                    <a:pt x="12539" y="1048"/>
                  </a:lnTo>
                  <a:lnTo>
                    <a:pt x="12066" y="778"/>
                  </a:lnTo>
                  <a:lnTo>
                    <a:pt x="11593" y="541"/>
                  </a:lnTo>
                  <a:lnTo>
                    <a:pt x="11188" y="373"/>
                  </a:lnTo>
                  <a:lnTo>
                    <a:pt x="10782" y="271"/>
                  </a:lnTo>
                  <a:lnTo>
                    <a:pt x="10039" y="136"/>
                  </a:lnTo>
                  <a:lnTo>
                    <a:pt x="9261" y="68"/>
                  </a:lnTo>
                  <a:lnTo>
                    <a:pt x="8484" y="1"/>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1" name="Google Shape;7441;p36"/>
            <p:cNvSpPr/>
            <p:nvPr/>
          </p:nvSpPr>
          <p:spPr>
            <a:xfrm>
              <a:off x="5855950" y="2859175"/>
              <a:ext cx="42275" cy="53250"/>
            </a:xfrm>
            <a:custGeom>
              <a:avLst/>
              <a:gdLst/>
              <a:ahLst/>
              <a:cxnLst/>
              <a:rect l="l" t="t" r="r" b="b"/>
              <a:pathLst>
                <a:path w="1691" h="2130" extrusionOk="0">
                  <a:moveTo>
                    <a:pt x="1589" y="1"/>
                  </a:moveTo>
                  <a:lnTo>
                    <a:pt x="1487" y="271"/>
                  </a:lnTo>
                  <a:lnTo>
                    <a:pt x="1386" y="541"/>
                  </a:lnTo>
                  <a:lnTo>
                    <a:pt x="1149" y="947"/>
                  </a:lnTo>
                  <a:lnTo>
                    <a:pt x="879" y="1319"/>
                  </a:lnTo>
                  <a:lnTo>
                    <a:pt x="643" y="1589"/>
                  </a:lnTo>
                  <a:lnTo>
                    <a:pt x="372" y="1792"/>
                  </a:lnTo>
                  <a:lnTo>
                    <a:pt x="169" y="1927"/>
                  </a:lnTo>
                  <a:lnTo>
                    <a:pt x="0" y="2028"/>
                  </a:lnTo>
                  <a:lnTo>
                    <a:pt x="34" y="2130"/>
                  </a:lnTo>
                  <a:lnTo>
                    <a:pt x="237" y="2028"/>
                  </a:lnTo>
                  <a:lnTo>
                    <a:pt x="440" y="1893"/>
                  </a:lnTo>
                  <a:lnTo>
                    <a:pt x="710" y="1657"/>
                  </a:lnTo>
                  <a:lnTo>
                    <a:pt x="981" y="1386"/>
                  </a:lnTo>
                  <a:lnTo>
                    <a:pt x="1251" y="1014"/>
                  </a:lnTo>
                  <a:lnTo>
                    <a:pt x="1487" y="575"/>
                  </a:lnTo>
                  <a:lnTo>
                    <a:pt x="1589" y="305"/>
                  </a:lnTo>
                  <a:lnTo>
                    <a:pt x="1690" y="34"/>
                  </a:lnTo>
                  <a:lnTo>
                    <a:pt x="1589"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2" name="Google Shape;7442;p36"/>
            <p:cNvSpPr/>
            <p:nvPr/>
          </p:nvSpPr>
          <p:spPr>
            <a:xfrm>
              <a:off x="5819625" y="2644575"/>
              <a:ext cx="29600" cy="30425"/>
            </a:xfrm>
            <a:custGeom>
              <a:avLst/>
              <a:gdLst/>
              <a:ahLst/>
              <a:cxnLst/>
              <a:rect l="l" t="t" r="r" b="b"/>
              <a:pathLst>
                <a:path w="1184" h="1217" extrusionOk="0">
                  <a:moveTo>
                    <a:pt x="608" y="0"/>
                  </a:moveTo>
                  <a:lnTo>
                    <a:pt x="473" y="34"/>
                  </a:lnTo>
                  <a:lnTo>
                    <a:pt x="372" y="68"/>
                  </a:lnTo>
                  <a:lnTo>
                    <a:pt x="271" y="102"/>
                  </a:lnTo>
                  <a:lnTo>
                    <a:pt x="169" y="169"/>
                  </a:lnTo>
                  <a:lnTo>
                    <a:pt x="102" y="271"/>
                  </a:lnTo>
                  <a:lnTo>
                    <a:pt x="68" y="372"/>
                  </a:lnTo>
                  <a:lnTo>
                    <a:pt x="34" y="473"/>
                  </a:lnTo>
                  <a:lnTo>
                    <a:pt x="0" y="609"/>
                  </a:lnTo>
                  <a:lnTo>
                    <a:pt x="34" y="710"/>
                  </a:lnTo>
                  <a:lnTo>
                    <a:pt x="68" y="845"/>
                  </a:lnTo>
                  <a:lnTo>
                    <a:pt x="102" y="947"/>
                  </a:lnTo>
                  <a:lnTo>
                    <a:pt x="169" y="1014"/>
                  </a:lnTo>
                  <a:lnTo>
                    <a:pt x="271" y="1116"/>
                  </a:lnTo>
                  <a:lnTo>
                    <a:pt x="372" y="1149"/>
                  </a:lnTo>
                  <a:lnTo>
                    <a:pt x="473" y="1183"/>
                  </a:lnTo>
                  <a:lnTo>
                    <a:pt x="608" y="1217"/>
                  </a:lnTo>
                  <a:lnTo>
                    <a:pt x="710" y="1183"/>
                  </a:lnTo>
                  <a:lnTo>
                    <a:pt x="845" y="1149"/>
                  </a:lnTo>
                  <a:lnTo>
                    <a:pt x="946" y="1116"/>
                  </a:lnTo>
                  <a:lnTo>
                    <a:pt x="1014" y="1014"/>
                  </a:lnTo>
                  <a:lnTo>
                    <a:pt x="1082" y="947"/>
                  </a:lnTo>
                  <a:lnTo>
                    <a:pt x="1149" y="845"/>
                  </a:lnTo>
                  <a:lnTo>
                    <a:pt x="1183" y="710"/>
                  </a:lnTo>
                  <a:lnTo>
                    <a:pt x="1183" y="609"/>
                  </a:lnTo>
                  <a:lnTo>
                    <a:pt x="1183" y="473"/>
                  </a:lnTo>
                  <a:lnTo>
                    <a:pt x="1149" y="372"/>
                  </a:lnTo>
                  <a:lnTo>
                    <a:pt x="1082" y="271"/>
                  </a:lnTo>
                  <a:lnTo>
                    <a:pt x="1014" y="169"/>
                  </a:lnTo>
                  <a:lnTo>
                    <a:pt x="946" y="102"/>
                  </a:lnTo>
                  <a:lnTo>
                    <a:pt x="845" y="68"/>
                  </a:lnTo>
                  <a:lnTo>
                    <a:pt x="710" y="34"/>
                  </a:lnTo>
                  <a:lnTo>
                    <a:pt x="608"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3" name="Google Shape;7443;p36"/>
            <p:cNvSpPr/>
            <p:nvPr/>
          </p:nvSpPr>
          <p:spPr>
            <a:xfrm>
              <a:off x="5807775" y="2560075"/>
              <a:ext cx="51575" cy="4250"/>
            </a:xfrm>
            <a:custGeom>
              <a:avLst/>
              <a:gdLst/>
              <a:ahLst/>
              <a:cxnLst/>
              <a:rect l="l" t="t" r="r" b="b"/>
              <a:pathLst>
                <a:path w="2063" h="170" extrusionOk="0">
                  <a:moveTo>
                    <a:pt x="102" y="1"/>
                  </a:moveTo>
                  <a:lnTo>
                    <a:pt x="35" y="34"/>
                  </a:lnTo>
                  <a:lnTo>
                    <a:pt x="1" y="102"/>
                  </a:lnTo>
                  <a:lnTo>
                    <a:pt x="35" y="170"/>
                  </a:lnTo>
                  <a:lnTo>
                    <a:pt x="2029" y="170"/>
                  </a:lnTo>
                  <a:lnTo>
                    <a:pt x="2063" y="102"/>
                  </a:lnTo>
                  <a:lnTo>
                    <a:pt x="2029" y="34"/>
                  </a:lnTo>
                  <a:lnTo>
                    <a:pt x="1961"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4" name="Google Shape;7444;p36"/>
            <p:cNvSpPr/>
            <p:nvPr/>
          </p:nvSpPr>
          <p:spPr>
            <a:xfrm>
              <a:off x="6060425" y="3007025"/>
              <a:ext cx="68450" cy="120850"/>
            </a:xfrm>
            <a:custGeom>
              <a:avLst/>
              <a:gdLst/>
              <a:ahLst/>
              <a:cxnLst/>
              <a:rect l="l" t="t" r="r" b="b"/>
              <a:pathLst>
                <a:path w="2738" h="4834" extrusionOk="0">
                  <a:moveTo>
                    <a:pt x="2738" y="1"/>
                  </a:moveTo>
                  <a:lnTo>
                    <a:pt x="0" y="1792"/>
                  </a:lnTo>
                  <a:lnTo>
                    <a:pt x="845" y="4834"/>
                  </a:lnTo>
                  <a:lnTo>
                    <a:pt x="2738"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5" name="Google Shape;7445;p36"/>
            <p:cNvSpPr/>
            <p:nvPr/>
          </p:nvSpPr>
          <p:spPr>
            <a:xfrm>
              <a:off x="6058725" y="3005350"/>
              <a:ext cx="71850" cy="124225"/>
            </a:xfrm>
            <a:custGeom>
              <a:avLst/>
              <a:gdLst/>
              <a:ahLst/>
              <a:cxnLst/>
              <a:rect l="l" t="t" r="r" b="b"/>
              <a:pathLst>
                <a:path w="2874" h="4969" extrusionOk="0">
                  <a:moveTo>
                    <a:pt x="2704" y="203"/>
                  </a:moveTo>
                  <a:lnTo>
                    <a:pt x="913" y="4698"/>
                  </a:lnTo>
                  <a:lnTo>
                    <a:pt x="136" y="1893"/>
                  </a:lnTo>
                  <a:lnTo>
                    <a:pt x="2704" y="203"/>
                  </a:lnTo>
                  <a:close/>
                  <a:moveTo>
                    <a:pt x="2772" y="0"/>
                  </a:moveTo>
                  <a:lnTo>
                    <a:pt x="34" y="1825"/>
                  </a:lnTo>
                  <a:lnTo>
                    <a:pt x="1" y="1825"/>
                  </a:lnTo>
                  <a:lnTo>
                    <a:pt x="1" y="1893"/>
                  </a:lnTo>
                  <a:lnTo>
                    <a:pt x="845" y="4901"/>
                  </a:lnTo>
                  <a:lnTo>
                    <a:pt x="879" y="4935"/>
                  </a:lnTo>
                  <a:lnTo>
                    <a:pt x="913" y="4968"/>
                  </a:lnTo>
                  <a:lnTo>
                    <a:pt x="947" y="4935"/>
                  </a:lnTo>
                  <a:lnTo>
                    <a:pt x="2873" y="68"/>
                  </a:lnTo>
                  <a:lnTo>
                    <a:pt x="2873" y="34"/>
                  </a:lnTo>
                  <a:lnTo>
                    <a:pt x="2873"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6" name="Google Shape;7446;p36"/>
            <p:cNvSpPr/>
            <p:nvPr/>
          </p:nvSpPr>
          <p:spPr>
            <a:xfrm>
              <a:off x="6060425" y="2659775"/>
              <a:ext cx="34650" cy="38050"/>
            </a:xfrm>
            <a:custGeom>
              <a:avLst/>
              <a:gdLst/>
              <a:ahLst/>
              <a:cxnLst/>
              <a:rect l="l" t="t" r="r" b="b"/>
              <a:pathLst>
                <a:path w="1386" h="1522" extrusionOk="0">
                  <a:moveTo>
                    <a:pt x="0" y="1"/>
                  </a:moveTo>
                  <a:lnTo>
                    <a:pt x="1386" y="1521"/>
                  </a:lnTo>
                  <a:lnTo>
                    <a:pt x="1386" y="1217"/>
                  </a:lnTo>
                  <a:lnTo>
                    <a:pt x="1352" y="947"/>
                  </a:lnTo>
                  <a:lnTo>
                    <a:pt x="1284" y="744"/>
                  </a:lnTo>
                  <a:lnTo>
                    <a:pt x="1183" y="541"/>
                  </a:lnTo>
                  <a:lnTo>
                    <a:pt x="1082" y="406"/>
                  </a:lnTo>
                  <a:lnTo>
                    <a:pt x="980" y="271"/>
                  </a:lnTo>
                  <a:lnTo>
                    <a:pt x="845" y="170"/>
                  </a:lnTo>
                  <a:lnTo>
                    <a:pt x="710" y="102"/>
                  </a:lnTo>
                  <a:lnTo>
                    <a:pt x="440" y="34"/>
                  </a:lnTo>
                  <a:lnTo>
                    <a:pt x="237"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7" name="Google Shape;7447;p36"/>
            <p:cNvSpPr/>
            <p:nvPr/>
          </p:nvSpPr>
          <p:spPr>
            <a:xfrm>
              <a:off x="6060425" y="2659775"/>
              <a:ext cx="34650" cy="38050"/>
            </a:xfrm>
            <a:custGeom>
              <a:avLst/>
              <a:gdLst/>
              <a:ahLst/>
              <a:cxnLst/>
              <a:rect l="l" t="t" r="r" b="b"/>
              <a:pathLst>
                <a:path w="1386" h="1522" fill="none" extrusionOk="0">
                  <a:moveTo>
                    <a:pt x="0" y="1"/>
                  </a:moveTo>
                  <a:lnTo>
                    <a:pt x="0" y="1"/>
                  </a:lnTo>
                  <a:lnTo>
                    <a:pt x="237" y="1"/>
                  </a:lnTo>
                  <a:lnTo>
                    <a:pt x="440" y="34"/>
                  </a:lnTo>
                  <a:lnTo>
                    <a:pt x="710" y="102"/>
                  </a:lnTo>
                  <a:lnTo>
                    <a:pt x="845" y="170"/>
                  </a:lnTo>
                  <a:lnTo>
                    <a:pt x="980" y="271"/>
                  </a:lnTo>
                  <a:lnTo>
                    <a:pt x="1082" y="406"/>
                  </a:lnTo>
                  <a:lnTo>
                    <a:pt x="1183" y="541"/>
                  </a:lnTo>
                  <a:lnTo>
                    <a:pt x="1284" y="744"/>
                  </a:lnTo>
                  <a:lnTo>
                    <a:pt x="1352" y="947"/>
                  </a:lnTo>
                  <a:lnTo>
                    <a:pt x="1386" y="1217"/>
                  </a:lnTo>
                  <a:lnTo>
                    <a:pt x="1386" y="15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8" name="Google Shape;7448;p36"/>
            <p:cNvSpPr/>
            <p:nvPr/>
          </p:nvSpPr>
          <p:spPr>
            <a:xfrm>
              <a:off x="6058725" y="2658100"/>
              <a:ext cx="37200" cy="40575"/>
            </a:xfrm>
            <a:custGeom>
              <a:avLst/>
              <a:gdLst/>
              <a:ahLst/>
              <a:cxnLst/>
              <a:rect l="l" t="t" r="r" b="b"/>
              <a:pathLst>
                <a:path w="1488" h="1623" extrusionOk="0">
                  <a:moveTo>
                    <a:pt x="68" y="0"/>
                  </a:moveTo>
                  <a:lnTo>
                    <a:pt x="1" y="34"/>
                  </a:lnTo>
                  <a:lnTo>
                    <a:pt x="1" y="68"/>
                  </a:lnTo>
                  <a:lnTo>
                    <a:pt x="34" y="101"/>
                  </a:lnTo>
                  <a:lnTo>
                    <a:pt x="68" y="135"/>
                  </a:lnTo>
                  <a:lnTo>
                    <a:pt x="170" y="101"/>
                  </a:lnTo>
                  <a:lnTo>
                    <a:pt x="406" y="135"/>
                  </a:lnTo>
                  <a:lnTo>
                    <a:pt x="541" y="169"/>
                  </a:lnTo>
                  <a:lnTo>
                    <a:pt x="710" y="203"/>
                  </a:lnTo>
                  <a:lnTo>
                    <a:pt x="845" y="270"/>
                  </a:lnTo>
                  <a:lnTo>
                    <a:pt x="1014" y="406"/>
                  </a:lnTo>
                  <a:lnTo>
                    <a:pt x="1183" y="608"/>
                  </a:lnTo>
                  <a:lnTo>
                    <a:pt x="1319" y="879"/>
                  </a:lnTo>
                  <a:lnTo>
                    <a:pt x="1386" y="1183"/>
                  </a:lnTo>
                  <a:lnTo>
                    <a:pt x="1386" y="1588"/>
                  </a:lnTo>
                  <a:lnTo>
                    <a:pt x="1386" y="1622"/>
                  </a:lnTo>
                  <a:lnTo>
                    <a:pt x="1488" y="1622"/>
                  </a:lnTo>
                  <a:lnTo>
                    <a:pt x="1488" y="1588"/>
                  </a:lnTo>
                  <a:lnTo>
                    <a:pt x="1488" y="1183"/>
                  </a:lnTo>
                  <a:lnTo>
                    <a:pt x="1420" y="811"/>
                  </a:lnTo>
                  <a:lnTo>
                    <a:pt x="1285" y="541"/>
                  </a:lnTo>
                  <a:lnTo>
                    <a:pt x="1183" y="406"/>
                  </a:lnTo>
                  <a:lnTo>
                    <a:pt x="1082" y="304"/>
                  </a:lnTo>
                  <a:lnTo>
                    <a:pt x="913" y="169"/>
                  </a:lnTo>
                  <a:lnTo>
                    <a:pt x="744" y="101"/>
                  </a:lnTo>
                  <a:lnTo>
                    <a:pt x="575" y="34"/>
                  </a:lnTo>
                  <a:lnTo>
                    <a:pt x="406"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9" name="Google Shape;7449;p36"/>
            <p:cNvSpPr/>
            <p:nvPr/>
          </p:nvSpPr>
          <p:spPr>
            <a:xfrm>
              <a:off x="5777375" y="2116500"/>
              <a:ext cx="1230225" cy="1056175"/>
            </a:xfrm>
            <a:custGeom>
              <a:avLst/>
              <a:gdLst/>
              <a:ahLst/>
              <a:cxnLst/>
              <a:rect l="l" t="t" r="r" b="b"/>
              <a:pathLst>
                <a:path w="49209" h="42247" extrusionOk="0">
                  <a:moveTo>
                    <a:pt x="16696" y="0"/>
                  </a:moveTo>
                  <a:lnTo>
                    <a:pt x="15479" y="34"/>
                  </a:lnTo>
                  <a:lnTo>
                    <a:pt x="14262" y="136"/>
                  </a:lnTo>
                  <a:lnTo>
                    <a:pt x="13046" y="305"/>
                  </a:lnTo>
                  <a:lnTo>
                    <a:pt x="11829" y="507"/>
                  </a:lnTo>
                  <a:lnTo>
                    <a:pt x="10646" y="778"/>
                  </a:lnTo>
                  <a:lnTo>
                    <a:pt x="9463" y="1116"/>
                  </a:lnTo>
                  <a:lnTo>
                    <a:pt x="8348" y="1521"/>
                  </a:lnTo>
                  <a:lnTo>
                    <a:pt x="7267" y="1961"/>
                  </a:lnTo>
                  <a:lnTo>
                    <a:pt x="6219" y="2468"/>
                  </a:lnTo>
                  <a:lnTo>
                    <a:pt x="5712" y="2738"/>
                  </a:lnTo>
                  <a:lnTo>
                    <a:pt x="5239" y="3042"/>
                  </a:lnTo>
                  <a:lnTo>
                    <a:pt x="4766" y="3346"/>
                  </a:lnTo>
                  <a:lnTo>
                    <a:pt x="4326" y="3650"/>
                  </a:lnTo>
                  <a:lnTo>
                    <a:pt x="3887" y="3988"/>
                  </a:lnTo>
                  <a:lnTo>
                    <a:pt x="3448" y="4360"/>
                  </a:lnTo>
                  <a:lnTo>
                    <a:pt x="2704" y="5036"/>
                  </a:lnTo>
                  <a:lnTo>
                    <a:pt x="2028" y="5678"/>
                  </a:lnTo>
                  <a:lnTo>
                    <a:pt x="1487" y="6287"/>
                  </a:lnTo>
                  <a:lnTo>
                    <a:pt x="1014" y="6827"/>
                  </a:lnTo>
                  <a:lnTo>
                    <a:pt x="642" y="7368"/>
                  </a:lnTo>
                  <a:lnTo>
                    <a:pt x="372" y="7875"/>
                  </a:lnTo>
                  <a:lnTo>
                    <a:pt x="169" y="8382"/>
                  </a:lnTo>
                  <a:lnTo>
                    <a:pt x="34" y="8889"/>
                  </a:lnTo>
                  <a:lnTo>
                    <a:pt x="0" y="9396"/>
                  </a:lnTo>
                  <a:lnTo>
                    <a:pt x="34" y="9869"/>
                  </a:lnTo>
                  <a:lnTo>
                    <a:pt x="169" y="10410"/>
                  </a:lnTo>
                  <a:lnTo>
                    <a:pt x="372" y="10917"/>
                  </a:lnTo>
                  <a:lnTo>
                    <a:pt x="642" y="11491"/>
                  </a:lnTo>
                  <a:lnTo>
                    <a:pt x="947" y="12100"/>
                  </a:lnTo>
                  <a:lnTo>
                    <a:pt x="1352" y="12742"/>
                  </a:lnTo>
                  <a:lnTo>
                    <a:pt x="1792" y="13418"/>
                  </a:lnTo>
                  <a:lnTo>
                    <a:pt x="2265" y="14127"/>
                  </a:lnTo>
                  <a:lnTo>
                    <a:pt x="2670" y="14770"/>
                  </a:lnTo>
                  <a:lnTo>
                    <a:pt x="3346" y="15952"/>
                  </a:lnTo>
                  <a:lnTo>
                    <a:pt x="3955" y="17000"/>
                  </a:lnTo>
                  <a:lnTo>
                    <a:pt x="4563" y="18048"/>
                  </a:lnTo>
                  <a:lnTo>
                    <a:pt x="4901" y="18555"/>
                  </a:lnTo>
                  <a:lnTo>
                    <a:pt x="5273" y="19062"/>
                  </a:lnTo>
                  <a:lnTo>
                    <a:pt x="5678" y="19602"/>
                  </a:lnTo>
                  <a:lnTo>
                    <a:pt x="6151" y="20143"/>
                  </a:lnTo>
                  <a:lnTo>
                    <a:pt x="6692" y="20718"/>
                  </a:lnTo>
                  <a:lnTo>
                    <a:pt x="7300" y="21326"/>
                  </a:lnTo>
                  <a:lnTo>
                    <a:pt x="8010" y="21968"/>
                  </a:lnTo>
                  <a:lnTo>
                    <a:pt x="8787" y="22644"/>
                  </a:lnTo>
                  <a:lnTo>
                    <a:pt x="9599" y="26531"/>
                  </a:lnTo>
                  <a:lnTo>
                    <a:pt x="10511" y="26531"/>
                  </a:lnTo>
                  <a:lnTo>
                    <a:pt x="10477" y="25753"/>
                  </a:lnTo>
                  <a:lnTo>
                    <a:pt x="10443" y="24942"/>
                  </a:lnTo>
                  <a:lnTo>
                    <a:pt x="10443" y="23996"/>
                  </a:lnTo>
                  <a:lnTo>
                    <a:pt x="10477" y="22982"/>
                  </a:lnTo>
                  <a:lnTo>
                    <a:pt x="10511" y="22543"/>
                  </a:lnTo>
                  <a:lnTo>
                    <a:pt x="10579" y="22103"/>
                  </a:lnTo>
                  <a:lnTo>
                    <a:pt x="10680" y="21732"/>
                  </a:lnTo>
                  <a:lnTo>
                    <a:pt x="10781" y="21394"/>
                  </a:lnTo>
                  <a:lnTo>
                    <a:pt x="10917" y="21157"/>
                  </a:lnTo>
                  <a:lnTo>
                    <a:pt x="11018" y="21056"/>
                  </a:lnTo>
                  <a:lnTo>
                    <a:pt x="11086" y="20988"/>
                  </a:lnTo>
                  <a:lnTo>
                    <a:pt x="11288" y="20887"/>
                  </a:lnTo>
                  <a:lnTo>
                    <a:pt x="11491" y="20819"/>
                  </a:lnTo>
                  <a:lnTo>
                    <a:pt x="11728" y="20785"/>
                  </a:lnTo>
                  <a:lnTo>
                    <a:pt x="12167" y="20785"/>
                  </a:lnTo>
                  <a:lnTo>
                    <a:pt x="12370" y="20853"/>
                  </a:lnTo>
                  <a:lnTo>
                    <a:pt x="12573" y="20954"/>
                  </a:lnTo>
                  <a:lnTo>
                    <a:pt x="12775" y="21123"/>
                  </a:lnTo>
                  <a:lnTo>
                    <a:pt x="12978" y="21292"/>
                  </a:lnTo>
                  <a:lnTo>
                    <a:pt x="13147" y="21563"/>
                  </a:lnTo>
                  <a:lnTo>
                    <a:pt x="13282" y="21867"/>
                  </a:lnTo>
                  <a:lnTo>
                    <a:pt x="13418" y="22205"/>
                  </a:lnTo>
                  <a:lnTo>
                    <a:pt x="13519" y="22644"/>
                  </a:lnTo>
                  <a:lnTo>
                    <a:pt x="13587" y="23117"/>
                  </a:lnTo>
                  <a:lnTo>
                    <a:pt x="13587" y="23692"/>
                  </a:lnTo>
                  <a:lnTo>
                    <a:pt x="13587" y="24300"/>
                  </a:lnTo>
                  <a:lnTo>
                    <a:pt x="13553" y="24942"/>
                  </a:lnTo>
                  <a:lnTo>
                    <a:pt x="13485" y="25551"/>
                  </a:lnTo>
                  <a:lnTo>
                    <a:pt x="13316" y="26666"/>
                  </a:lnTo>
                  <a:lnTo>
                    <a:pt x="13113" y="27646"/>
                  </a:lnTo>
                  <a:lnTo>
                    <a:pt x="12911" y="28491"/>
                  </a:lnTo>
                  <a:lnTo>
                    <a:pt x="12573" y="29741"/>
                  </a:lnTo>
                  <a:lnTo>
                    <a:pt x="12471" y="30181"/>
                  </a:lnTo>
                  <a:lnTo>
                    <a:pt x="12471" y="30350"/>
                  </a:lnTo>
                  <a:lnTo>
                    <a:pt x="12471" y="30485"/>
                  </a:lnTo>
                  <a:lnTo>
                    <a:pt x="12573" y="30789"/>
                  </a:lnTo>
                  <a:lnTo>
                    <a:pt x="12742" y="31161"/>
                  </a:lnTo>
                  <a:lnTo>
                    <a:pt x="13012" y="31566"/>
                  </a:lnTo>
                  <a:lnTo>
                    <a:pt x="13418" y="32040"/>
                  </a:lnTo>
                  <a:lnTo>
                    <a:pt x="13958" y="32580"/>
                  </a:lnTo>
                  <a:lnTo>
                    <a:pt x="14634" y="33121"/>
                  </a:lnTo>
                  <a:lnTo>
                    <a:pt x="15006" y="33391"/>
                  </a:lnTo>
                  <a:lnTo>
                    <a:pt x="15445" y="33662"/>
                  </a:lnTo>
                  <a:lnTo>
                    <a:pt x="15919" y="33966"/>
                  </a:lnTo>
                  <a:lnTo>
                    <a:pt x="16425" y="34236"/>
                  </a:lnTo>
                  <a:lnTo>
                    <a:pt x="17000" y="34507"/>
                  </a:lnTo>
                  <a:lnTo>
                    <a:pt x="17608" y="34709"/>
                  </a:lnTo>
                  <a:lnTo>
                    <a:pt x="18284" y="34878"/>
                  </a:lnTo>
                  <a:lnTo>
                    <a:pt x="18960" y="35014"/>
                  </a:lnTo>
                  <a:lnTo>
                    <a:pt x="19670" y="35115"/>
                  </a:lnTo>
                  <a:lnTo>
                    <a:pt x="20380" y="35149"/>
                  </a:lnTo>
                  <a:lnTo>
                    <a:pt x="21056" y="35183"/>
                  </a:lnTo>
                  <a:lnTo>
                    <a:pt x="21732" y="35216"/>
                  </a:lnTo>
                  <a:lnTo>
                    <a:pt x="22948" y="35183"/>
                  </a:lnTo>
                  <a:lnTo>
                    <a:pt x="23962" y="35115"/>
                  </a:lnTo>
                  <a:lnTo>
                    <a:pt x="24875" y="35047"/>
                  </a:lnTo>
                  <a:lnTo>
                    <a:pt x="25382" y="34405"/>
                  </a:lnTo>
                  <a:lnTo>
                    <a:pt x="25922" y="33628"/>
                  </a:lnTo>
                  <a:lnTo>
                    <a:pt x="26666" y="32648"/>
                  </a:lnTo>
                  <a:lnTo>
                    <a:pt x="27477" y="31499"/>
                  </a:lnTo>
                  <a:lnTo>
                    <a:pt x="28356" y="30181"/>
                  </a:lnTo>
                  <a:lnTo>
                    <a:pt x="29268" y="28761"/>
                  </a:lnTo>
                  <a:lnTo>
                    <a:pt x="30113" y="27274"/>
                  </a:lnTo>
                  <a:lnTo>
                    <a:pt x="30924" y="25720"/>
                  </a:lnTo>
                  <a:lnTo>
                    <a:pt x="31296" y="24942"/>
                  </a:lnTo>
                  <a:lnTo>
                    <a:pt x="31668" y="24165"/>
                  </a:lnTo>
                  <a:lnTo>
                    <a:pt x="31972" y="23388"/>
                  </a:lnTo>
                  <a:lnTo>
                    <a:pt x="32276" y="22610"/>
                  </a:lnTo>
                  <a:lnTo>
                    <a:pt x="32513" y="21799"/>
                  </a:lnTo>
                  <a:lnTo>
                    <a:pt x="32749" y="20988"/>
                  </a:lnTo>
                  <a:lnTo>
                    <a:pt x="32918" y="20177"/>
                  </a:lnTo>
                  <a:lnTo>
                    <a:pt x="33053" y="19332"/>
                  </a:lnTo>
                  <a:lnTo>
                    <a:pt x="33155" y="18521"/>
                  </a:lnTo>
                  <a:lnTo>
                    <a:pt x="33155" y="17676"/>
                  </a:lnTo>
                  <a:lnTo>
                    <a:pt x="33155" y="16831"/>
                  </a:lnTo>
                  <a:lnTo>
                    <a:pt x="33053" y="15952"/>
                  </a:lnTo>
                  <a:lnTo>
                    <a:pt x="32918" y="15107"/>
                  </a:lnTo>
                  <a:lnTo>
                    <a:pt x="32715" y="14229"/>
                  </a:lnTo>
                  <a:lnTo>
                    <a:pt x="32851" y="14330"/>
                  </a:lnTo>
                  <a:lnTo>
                    <a:pt x="33222" y="14634"/>
                  </a:lnTo>
                  <a:lnTo>
                    <a:pt x="33459" y="14871"/>
                  </a:lnTo>
                  <a:lnTo>
                    <a:pt x="33729" y="15175"/>
                  </a:lnTo>
                  <a:lnTo>
                    <a:pt x="34033" y="15513"/>
                  </a:lnTo>
                  <a:lnTo>
                    <a:pt x="34304" y="15885"/>
                  </a:lnTo>
                  <a:lnTo>
                    <a:pt x="34574" y="16324"/>
                  </a:lnTo>
                  <a:lnTo>
                    <a:pt x="34811" y="16831"/>
                  </a:lnTo>
                  <a:lnTo>
                    <a:pt x="35047" y="17372"/>
                  </a:lnTo>
                  <a:lnTo>
                    <a:pt x="35216" y="17980"/>
                  </a:lnTo>
                  <a:lnTo>
                    <a:pt x="35318" y="18656"/>
                  </a:lnTo>
                  <a:lnTo>
                    <a:pt x="35385" y="19332"/>
                  </a:lnTo>
                  <a:lnTo>
                    <a:pt x="35385" y="19738"/>
                  </a:lnTo>
                  <a:lnTo>
                    <a:pt x="35352" y="20109"/>
                  </a:lnTo>
                  <a:lnTo>
                    <a:pt x="35318" y="20515"/>
                  </a:lnTo>
                  <a:lnTo>
                    <a:pt x="35250" y="20920"/>
                  </a:lnTo>
                  <a:lnTo>
                    <a:pt x="34912" y="22746"/>
                  </a:lnTo>
                  <a:lnTo>
                    <a:pt x="34743" y="23726"/>
                  </a:lnTo>
                  <a:lnTo>
                    <a:pt x="34608" y="24807"/>
                  </a:lnTo>
                  <a:lnTo>
                    <a:pt x="34473" y="25889"/>
                  </a:lnTo>
                  <a:lnTo>
                    <a:pt x="34405" y="27038"/>
                  </a:lnTo>
                  <a:lnTo>
                    <a:pt x="34371" y="28187"/>
                  </a:lnTo>
                  <a:lnTo>
                    <a:pt x="34439" y="29370"/>
                  </a:lnTo>
                  <a:lnTo>
                    <a:pt x="34540" y="30553"/>
                  </a:lnTo>
                  <a:lnTo>
                    <a:pt x="34642" y="31127"/>
                  </a:lnTo>
                  <a:lnTo>
                    <a:pt x="34743" y="31735"/>
                  </a:lnTo>
                  <a:lnTo>
                    <a:pt x="34878" y="32310"/>
                  </a:lnTo>
                  <a:lnTo>
                    <a:pt x="35014" y="32918"/>
                  </a:lnTo>
                  <a:lnTo>
                    <a:pt x="35216" y="33493"/>
                  </a:lnTo>
                  <a:lnTo>
                    <a:pt x="35419" y="34067"/>
                  </a:lnTo>
                  <a:lnTo>
                    <a:pt x="35656" y="34642"/>
                  </a:lnTo>
                  <a:lnTo>
                    <a:pt x="35926" y="35216"/>
                  </a:lnTo>
                  <a:lnTo>
                    <a:pt x="36230" y="35757"/>
                  </a:lnTo>
                  <a:lnTo>
                    <a:pt x="36568" y="36298"/>
                  </a:lnTo>
                  <a:lnTo>
                    <a:pt x="36940" y="36839"/>
                  </a:lnTo>
                  <a:lnTo>
                    <a:pt x="37346" y="37346"/>
                  </a:lnTo>
                  <a:lnTo>
                    <a:pt x="37785" y="37853"/>
                  </a:lnTo>
                  <a:lnTo>
                    <a:pt x="38258" y="38360"/>
                  </a:lnTo>
                  <a:lnTo>
                    <a:pt x="38765" y="38833"/>
                  </a:lnTo>
                  <a:lnTo>
                    <a:pt x="39272" y="39272"/>
                  </a:lnTo>
                  <a:lnTo>
                    <a:pt x="39745" y="39678"/>
                  </a:lnTo>
                  <a:lnTo>
                    <a:pt x="40252" y="40016"/>
                  </a:lnTo>
                  <a:lnTo>
                    <a:pt x="40725" y="40354"/>
                  </a:lnTo>
                  <a:lnTo>
                    <a:pt x="41232" y="40691"/>
                  </a:lnTo>
                  <a:lnTo>
                    <a:pt x="41705" y="40962"/>
                  </a:lnTo>
                  <a:lnTo>
                    <a:pt x="42178" y="41198"/>
                  </a:lnTo>
                  <a:lnTo>
                    <a:pt x="42618" y="41435"/>
                  </a:lnTo>
                  <a:lnTo>
                    <a:pt x="43091" y="41604"/>
                  </a:lnTo>
                  <a:lnTo>
                    <a:pt x="43530" y="41773"/>
                  </a:lnTo>
                  <a:lnTo>
                    <a:pt x="43936" y="41908"/>
                  </a:lnTo>
                  <a:lnTo>
                    <a:pt x="44747" y="42111"/>
                  </a:lnTo>
                  <a:lnTo>
                    <a:pt x="45119" y="42179"/>
                  </a:lnTo>
                  <a:lnTo>
                    <a:pt x="45491" y="42246"/>
                  </a:lnTo>
                  <a:lnTo>
                    <a:pt x="46437" y="42246"/>
                  </a:lnTo>
                  <a:lnTo>
                    <a:pt x="46707" y="42179"/>
                  </a:lnTo>
                  <a:lnTo>
                    <a:pt x="46944" y="42145"/>
                  </a:lnTo>
                  <a:lnTo>
                    <a:pt x="47180" y="42043"/>
                  </a:lnTo>
                  <a:lnTo>
                    <a:pt x="47383" y="41976"/>
                  </a:lnTo>
                  <a:lnTo>
                    <a:pt x="47552" y="41841"/>
                  </a:lnTo>
                  <a:lnTo>
                    <a:pt x="47687" y="41705"/>
                  </a:lnTo>
                  <a:lnTo>
                    <a:pt x="47822" y="41570"/>
                  </a:lnTo>
                  <a:lnTo>
                    <a:pt x="47890" y="41435"/>
                  </a:lnTo>
                  <a:lnTo>
                    <a:pt x="47924" y="41232"/>
                  </a:lnTo>
                  <a:lnTo>
                    <a:pt x="47958" y="41063"/>
                  </a:lnTo>
                  <a:lnTo>
                    <a:pt x="47924" y="40860"/>
                  </a:lnTo>
                  <a:lnTo>
                    <a:pt x="47856" y="40658"/>
                  </a:lnTo>
                  <a:lnTo>
                    <a:pt x="47789" y="40455"/>
                  </a:lnTo>
                  <a:lnTo>
                    <a:pt x="47316" y="39576"/>
                  </a:lnTo>
                  <a:lnTo>
                    <a:pt x="46944" y="38731"/>
                  </a:lnTo>
                  <a:lnTo>
                    <a:pt x="46775" y="38292"/>
                  </a:lnTo>
                  <a:lnTo>
                    <a:pt x="46640" y="37819"/>
                  </a:lnTo>
                  <a:lnTo>
                    <a:pt x="46538" y="37346"/>
                  </a:lnTo>
                  <a:lnTo>
                    <a:pt x="46437" y="36805"/>
                  </a:lnTo>
                  <a:lnTo>
                    <a:pt x="46403" y="36230"/>
                  </a:lnTo>
                  <a:lnTo>
                    <a:pt x="46369" y="35622"/>
                  </a:lnTo>
                  <a:lnTo>
                    <a:pt x="46403" y="34912"/>
                  </a:lnTo>
                  <a:lnTo>
                    <a:pt x="46471" y="34135"/>
                  </a:lnTo>
                  <a:lnTo>
                    <a:pt x="46606" y="33324"/>
                  </a:lnTo>
                  <a:lnTo>
                    <a:pt x="46775" y="32378"/>
                  </a:lnTo>
                  <a:lnTo>
                    <a:pt x="46978" y="31330"/>
                  </a:lnTo>
                  <a:lnTo>
                    <a:pt x="47282" y="30215"/>
                  </a:lnTo>
                  <a:lnTo>
                    <a:pt x="47586" y="28964"/>
                  </a:lnTo>
                  <a:lnTo>
                    <a:pt x="47890" y="27612"/>
                  </a:lnTo>
                  <a:lnTo>
                    <a:pt x="48194" y="26159"/>
                  </a:lnTo>
                  <a:lnTo>
                    <a:pt x="48465" y="24638"/>
                  </a:lnTo>
                  <a:lnTo>
                    <a:pt x="48701" y="23050"/>
                  </a:lnTo>
                  <a:lnTo>
                    <a:pt x="48904" y="21461"/>
                  </a:lnTo>
                  <a:lnTo>
                    <a:pt x="49073" y="19839"/>
                  </a:lnTo>
                  <a:lnTo>
                    <a:pt x="49174" y="18217"/>
                  </a:lnTo>
                  <a:lnTo>
                    <a:pt x="49208" y="16628"/>
                  </a:lnTo>
                  <a:lnTo>
                    <a:pt x="49174" y="15107"/>
                  </a:lnTo>
                  <a:lnTo>
                    <a:pt x="49107" y="14330"/>
                  </a:lnTo>
                  <a:lnTo>
                    <a:pt x="49039" y="13620"/>
                  </a:lnTo>
                  <a:lnTo>
                    <a:pt x="48972" y="12911"/>
                  </a:lnTo>
                  <a:lnTo>
                    <a:pt x="48836" y="12201"/>
                  </a:lnTo>
                  <a:lnTo>
                    <a:pt x="48701" y="11559"/>
                  </a:lnTo>
                  <a:lnTo>
                    <a:pt x="48532" y="10917"/>
                  </a:lnTo>
                  <a:lnTo>
                    <a:pt x="48329" y="10308"/>
                  </a:lnTo>
                  <a:lnTo>
                    <a:pt x="48093" y="9734"/>
                  </a:lnTo>
                  <a:lnTo>
                    <a:pt x="47856" y="9193"/>
                  </a:lnTo>
                  <a:lnTo>
                    <a:pt x="47586" y="8686"/>
                  </a:lnTo>
                  <a:lnTo>
                    <a:pt x="47248" y="8213"/>
                  </a:lnTo>
                  <a:lnTo>
                    <a:pt x="46910" y="7807"/>
                  </a:lnTo>
                  <a:lnTo>
                    <a:pt x="46538" y="7436"/>
                  </a:lnTo>
                  <a:lnTo>
                    <a:pt x="46133" y="7064"/>
                  </a:lnTo>
                  <a:lnTo>
                    <a:pt x="45693" y="6726"/>
                  </a:lnTo>
                  <a:lnTo>
                    <a:pt x="45220" y="6422"/>
                  </a:lnTo>
                  <a:lnTo>
                    <a:pt x="44747" y="6118"/>
                  </a:lnTo>
                  <a:lnTo>
                    <a:pt x="44240" y="5881"/>
                  </a:lnTo>
                  <a:lnTo>
                    <a:pt x="43699" y="5644"/>
                  </a:lnTo>
                  <a:lnTo>
                    <a:pt x="43159" y="5408"/>
                  </a:lnTo>
                  <a:lnTo>
                    <a:pt x="42618" y="5239"/>
                  </a:lnTo>
                  <a:lnTo>
                    <a:pt x="42043" y="5104"/>
                  </a:lnTo>
                  <a:lnTo>
                    <a:pt x="41469" y="4969"/>
                  </a:lnTo>
                  <a:lnTo>
                    <a:pt x="40894" y="4867"/>
                  </a:lnTo>
                  <a:lnTo>
                    <a:pt x="40286" y="4766"/>
                  </a:lnTo>
                  <a:lnTo>
                    <a:pt x="39711" y="4732"/>
                  </a:lnTo>
                  <a:lnTo>
                    <a:pt x="39103" y="4698"/>
                  </a:lnTo>
                  <a:lnTo>
                    <a:pt x="38495" y="4732"/>
                  </a:lnTo>
                  <a:lnTo>
                    <a:pt x="37920" y="4766"/>
                  </a:lnTo>
                  <a:lnTo>
                    <a:pt x="37312" y="4833"/>
                  </a:lnTo>
                  <a:lnTo>
                    <a:pt x="36737" y="4901"/>
                  </a:lnTo>
                  <a:lnTo>
                    <a:pt x="36163" y="5036"/>
                  </a:lnTo>
                  <a:lnTo>
                    <a:pt x="35588" y="5171"/>
                  </a:lnTo>
                  <a:lnTo>
                    <a:pt x="35047" y="5374"/>
                  </a:lnTo>
                  <a:lnTo>
                    <a:pt x="34507" y="5577"/>
                  </a:lnTo>
                  <a:lnTo>
                    <a:pt x="34000" y="5813"/>
                  </a:lnTo>
                  <a:lnTo>
                    <a:pt x="33493" y="6050"/>
                  </a:lnTo>
                  <a:lnTo>
                    <a:pt x="33020" y="6354"/>
                  </a:lnTo>
                  <a:lnTo>
                    <a:pt x="32546" y="6692"/>
                  </a:lnTo>
                  <a:lnTo>
                    <a:pt x="32141" y="7030"/>
                  </a:lnTo>
                  <a:lnTo>
                    <a:pt x="31735" y="7436"/>
                  </a:lnTo>
                  <a:lnTo>
                    <a:pt x="31364" y="7841"/>
                  </a:lnTo>
                  <a:lnTo>
                    <a:pt x="30992" y="8281"/>
                  </a:lnTo>
                  <a:lnTo>
                    <a:pt x="30688" y="8754"/>
                  </a:lnTo>
                  <a:lnTo>
                    <a:pt x="30519" y="8450"/>
                  </a:lnTo>
                  <a:lnTo>
                    <a:pt x="30045" y="7638"/>
                  </a:lnTo>
                  <a:lnTo>
                    <a:pt x="29708" y="7064"/>
                  </a:lnTo>
                  <a:lnTo>
                    <a:pt x="29268" y="6456"/>
                  </a:lnTo>
                  <a:lnTo>
                    <a:pt x="28761" y="5780"/>
                  </a:lnTo>
                  <a:lnTo>
                    <a:pt x="28187" y="5070"/>
                  </a:lnTo>
                  <a:lnTo>
                    <a:pt x="27578" y="4326"/>
                  </a:lnTo>
                  <a:lnTo>
                    <a:pt x="26869" y="3617"/>
                  </a:lnTo>
                  <a:lnTo>
                    <a:pt x="26091" y="2941"/>
                  </a:lnTo>
                  <a:lnTo>
                    <a:pt x="25686" y="2603"/>
                  </a:lnTo>
                  <a:lnTo>
                    <a:pt x="25246" y="2265"/>
                  </a:lnTo>
                  <a:lnTo>
                    <a:pt x="24807" y="1961"/>
                  </a:lnTo>
                  <a:lnTo>
                    <a:pt x="24368" y="1690"/>
                  </a:lnTo>
                  <a:lnTo>
                    <a:pt x="23894" y="1420"/>
                  </a:lnTo>
                  <a:lnTo>
                    <a:pt x="23421" y="1150"/>
                  </a:lnTo>
                  <a:lnTo>
                    <a:pt x="22914" y="947"/>
                  </a:lnTo>
                  <a:lnTo>
                    <a:pt x="22407" y="744"/>
                  </a:lnTo>
                  <a:lnTo>
                    <a:pt x="21867" y="575"/>
                  </a:lnTo>
                  <a:lnTo>
                    <a:pt x="21326" y="440"/>
                  </a:lnTo>
                  <a:lnTo>
                    <a:pt x="20211" y="271"/>
                  </a:lnTo>
                  <a:lnTo>
                    <a:pt x="19062" y="102"/>
                  </a:lnTo>
                  <a:lnTo>
                    <a:pt x="17879" y="34"/>
                  </a:lnTo>
                  <a:lnTo>
                    <a:pt x="16696"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0" name="Google Shape;7450;p36"/>
            <p:cNvSpPr/>
            <p:nvPr/>
          </p:nvSpPr>
          <p:spPr>
            <a:xfrm>
              <a:off x="6527650" y="2334475"/>
              <a:ext cx="68475" cy="138600"/>
            </a:xfrm>
            <a:custGeom>
              <a:avLst/>
              <a:gdLst/>
              <a:ahLst/>
              <a:cxnLst/>
              <a:rect l="l" t="t" r="r" b="b"/>
              <a:pathLst>
                <a:path w="2739" h="5544" extrusionOk="0">
                  <a:moveTo>
                    <a:pt x="643" y="1"/>
                  </a:moveTo>
                  <a:lnTo>
                    <a:pt x="508" y="204"/>
                  </a:lnTo>
                  <a:lnTo>
                    <a:pt x="372" y="474"/>
                  </a:lnTo>
                  <a:lnTo>
                    <a:pt x="237" y="778"/>
                  </a:lnTo>
                  <a:lnTo>
                    <a:pt x="102" y="1184"/>
                  </a:lnTo>
                  <a:lnTo>
                    <a:pt x="34" y="1623"/>
                  </a:lnTo>
                  <a:lnTo>
                    <a:pt x="1" y="2096"/>
                  </a:lnTo>
                  <a:lnTo>
                    <a:pt x="34" y="2367"/>
                  </a:lnTo>
                  <a:lnTo>
                    <a:pt x="68" y="2637"/>
                  </a:lnTo>
                  <a:lnTo>
                    <a:pt x="203" y="3043"/>
                  </a:lnTo>
                  <a:lnTo>
                    <a:pt x="372" y="3448"/>
                  </a:lnTo>
                  <a:lnTo>
                    <a:pt x="609" y="3820"/>
                  </a:lnTo>
                  <a:lnTo>
                    <a:pt x="913" y="4192"/>
                  </a:lnTo>
                  <a:lnTo>
                    <a:pt x="1285" y="4563"/>
                  </a:lnTo>
                  <a:lnTo>
                    <a:pt x="1691" y="4901"/>
                  </a:lnTo>
                  <a:lnTo>
                    <a:pt x="2164" y="5239"/>
                  </a:lnTo>
                  <a:lnTo>
                    <a:pt x="2671" y="5544"/>
                  </a:lnTo>
                  <a:lnTo>
                    <a:pt x="2738" y="5442"/>
                  </a:lnTo>
                  <a:lnTo>
                    <a:pt x="2231" y="5138"/>
                  </a:lnTo>
                  <a:lnTo>
                    <a:pt x="1758" y="4834"/>
                  </a:lnTo>
                  <a:lnTo>
                    <a:pt x="1353" y="4496"/>
                  </a:lnTo>
                  <a:lnTo>
                    <a:pt x="1015" y="4124"/>
                  </a:lnTo>
                  <a:lnTo>
                    <a:pt x="710" y="3786"/>
                  </a:lnTo>
                  <a:lnTo>
                    <a:pt x="508" y="3381"/>
                  </a:lnTo>
                  <a:lnTo>
                    <a:pt x="305" y="3009"/>
                  </a:lnTo>
                  <a:lnTo>
                    <a:pt x="203" y="2603"/>
                  </a:lnTo>
                  <a:lnTo>
                    <a:pt x="170" y="2333"/>
                  </a:lnTo>
                  <a:lnTo>
                    <a:pt x="136" y="2096"/>
                  </a:lnTo>
                  <a:lnTo>
                    <a:pt x="170" y="1623"/>
                  </a:lnTo>
                  <a:lnTo>
                    <a:pt x="237" y="1184"/>
                  </a:lnTo>
                  <a:lnTo>
                    <a:pt x="339" y="812"/>
                  </a:lnTo>
                  <a:lnTo>
                    <a:pt x="474" y="508"/>
                  </a:lnTo>
                  <a:lnTo>
                    <a:pt x="609" y="271"/>
                  </a:lnTo>
                  <a:lnTo>
                    <a:pt x="744" y="69"/>
                  </a:lnTo>
                  <a:lnTo>
                    <a:pt x="6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1" name="Google Shape;7451;p36"/>
            <p:cNvSpPr/>
            <p:nvPr/>
          </p:nvSpPr>
          <p:spPr>
            <a:xfrm>
              <a:off x="3455550" y="2996900"/>
              <a:ext cx="1052775" cy="1073075"/>
            </a:xfrm>
            <a:custGeom>
              <a:avLst/>
              <a:gdLst/>
              <a:ahLst/>
              <a:cxnLst/>
              <a:rect l="l" t="t" r="r" b="b"/>
              <a:pathLst>
                <a:path w="42111" h="42923" extrusionOk="0">
                  <a:moveTo>
                    <a:pt x="14803" y="0"/>
                  </a:moveTo>
                  <a:lnTo>
                    <a:pt x="11018" y="1082"/>
                  </a:lnTo>
                  <a:lnTo>
                    <a:pt x="8213" y="1859"/>
                  </a:lnTo>
                  <a:lnTo>
                    <a:pt x="6523" y="2366"/>
                  </a:lnTo>
                  <a:lnTo>
                    <a:pt x="6050" y="2535"/>
                  </a:lnTo>
                  <a:lnTo>
                    <a:pt x="5408" y="2704"/>
                  </a:lnTo>
                  <a:lnTo>
                    <a:pt x="5036" y="2839"/>
                  </a:lnTo>
                  <a:lnTo>
                    <a:pt x="4630" y="3008"/>
                  </a:lnTo>
                  <a:lnTo>
                    <a:pt x="4191" y="3211"/>
                  </a:lnTo>
                  <a:lnTo>
                    <a:pt x="3786" y="3448"/>
                  </a:lnTo>
                  <a:lnTo>
                    <a:pt x="3346" y="3718"/>
                  </a:lnTo>
                  <a:lnTo>
                    <a:pt x="2907" y="4056"/>
                  </a:lnTo>
                  <a:lnTo>
                    <a:pt x="2467" y="4462"/>
                  </a:lnTo>
                  <a:lnTo>
                    <a:pt x="2062" y="4901"/>
                  </a:lnTo>
                  <a:lnTo>
                    <a:pt x="1656" y="5408"/>
                  </a:lnTo>
                  <a:lnTo>
                    <a:pt x="1285" y="6016"/>
                  </a:lnTo>
                  <a:lnTo>
                    <a:pt x="980" y="6692"/>
                  </a:lnTo>
                  <a:lnTo>
                    <a:pt x="676" y="7436"/>
                  </a:lnTo>
                  <a:lnTo>
                    <a:pt x="575" y="7841"/>
                  </a:lnTo>
                  <a:lnTo>
                    <a:pt x="473" y="8281"/>
                  </a:lnTo>
                  <a:lnTo>
                    <a:pt x="271" y="9294"/>
                  </a:lnTo>
                  <a:lnTo>
                    <a:pt x="136" y="10410"/>
                  </a:lnTo>
                  <a:lnTo>
                    <a:pt x="68" y="11593"/>
                  </a:lnTo>
                  <a:lnTo>
                    <a:pt x="0" y="12877"/>
                  </a:lnTo>
                  <a:lnTo>
                    <a:pt x="0" y="14195"/>
                  </a:lnTo>
                  <a:lnTo>
                    <a:pt x="34" y="15547"/>
                  </a:lnTo>
                  <a:lnTo>
                    <a:pt x="68" y="16899"/>
                  </a:lnTo>
                  <a:lnTo>
                    <a:pt x="136" y="18217"/>
                  </a:lnTo>
                  <a:lnTo>
                    <a:pt x="237" y="19535"/>
                  </a:lnTo>
                  <a:lnTo>
                    <a:pt x="372" y="20785"/>
                  </a:lnTo>
                  <a:lnTo>
                    <a:pt x="473" y="21934"/>
                  </a:lnTo>
                  <a:lnTo>
                    <a:pt x="609" y="23016"/>
                  </a:lnTo>
                  <a:lnTo>
                    <a:pt x="778" y="23962"/>
                  </a:lnTo>
                  <a:lnTo>
                    <a:pt x="913" y="24773"/>
                  </a:lnTo>
                  <a:lnTo>
                    <a:pt x="1048" y="25415"/>
                  </a:lnTo>
                  <a:lnTo>
                    <a:pt x="541" y="32580"/>
                  </a:lnTo>
                  <a:lnTo>
                    <a:pt x="169" y="37650"/>
                  </a:lnTo>
                  <a:lnTo>
                    <a:pt x="0" y="40252"/>
                  </a:lnTo>
                  <a:lnTo>
                    <a:pt x="0" y="42922"/>
                  </a:lnTo>
                  <a:lnTo>
                    <a:pt x="25449" y="40016"/>
                  </a:lnTo>
                  <a:lnTo>
                    <a:pt x="25449" y="38562"/>
                  </a:lnTo>
                  <a:lnTo>
                    <a:pt x="25483" y="37413"/>
                  </a:lnTo>
                  <a:lnTo>
                    <a:pt x="25517" y="36906"/>
                  </a:lnTo>
                  <a:lnTo>
                    <a:pt x="25551" y="36534"/>
                  </a:lnTo>
                  <a:lnTo>
                    <a:pt x="25584" y="36230"/>
                  </a:lnTo>
                  <a:lnTo>
                    <a:pt x="25618" y="35960"/>
                  </a:lnTo>
                  <a:lnTo>
                    <a:pt x="25618" y="35419"/>
                  </a:lnTo>
                  <a:lnTo>
                    <a:pt x="25584" y="35047"/>
                  </a:lnTo>
                  <a:lnTo>
                    <a:pt x="25551" y="34912"/>
                  </a:lnTo>
                  <a:lnTo>
                    <a:pt x="25584" y="34304"/>
                  </a:lnTo>
                  <a:lnTo>
                    <a:pt x="25720" y="32749"/>
                  </a:lnTo>
                  <a:lnTo>
                    <a:pt x="25821" y="31769"/>
                  </a:lnTo>
                  <a:lnTo>
                    <a:pt x="25956" y="30688"/>
                  </a:lnTo>
                  <a:lnTo>
                    <a:pt x="26159" y="29606"/>
                  </a:lnTo>
                  <a:lnTo>
                    <a:pt x="26362" y="28525"/>
                  </a:lnTo>
                  <a:lnTo>
                    <a:pt x="26700" y="27342"/>
                  </a:lnTo>
                  <a:lnTo>
                    <a:pt x="27071" y="25922"/>
                  </a:lnTo>
                  <a:lnTo>
                    <a:pt x="27950" y="22847"/>
                  </a:lnTo>
                  <a:lnTo>
                    <a:pt x="29032" y="19231"/>
                  </a:lnTo>
                  <a:lnTo>
                    <a:pt x="29370" y="20143"/>
                  </a:lnTo>
                  <a:lnTo>
                    <a:pt x="30147" y="22239"/>
                  </a:lnTo>
                  <a:lnTo>
                    <a:pt x="30654" y="23455"/>
                  </a:lnTo>
                  <a:lnTo>
                    <a:pt x="31161" y="24638"/>
                  </a:lnTo>
                  <a:lnTo>
                    <a:pt x="31668" y="25652"/>
                  </a:lnTo>
                  <a:lnTo>
                    <a:pt x="31871" y="26058"/>
                  </a:lnTo>
                  <a:lnTo>
                    <a:pt x="32107" y="26362"/>
                  </a:lnTo>
                  <a:lnTo>
                    <a:pt x="32513" y="26970"/>
                  </a:lnTo>
                  <a:lnTo>
                    <a:pt x="32952" y="27578"/>
                  </a:lnTo>
                  <a:lnTo>
                    <a:pt x="33763" y="28863"/>
                  </a:lnTo>
                  <a:lnTo>
                    <a:pt x="34169" y="29403"/>
                  </a:lnTo>
                  <a:lnTo>
                    <a:pt x="34574" y="29910"/>
                  </a:lnTo>
                  <a:lnTo>
                    <a:pt x="34811" y="30079"/>
                  </a:lnTo>
                  <a:lnTo>
                    <a:pt x="35014" y="30248"/>
                  </a:lnTo>
                  <a:lnTo>
                    <a:pt x="35216" y="30384"/>
                  </a:lnTo>
                  <a:lnTo>
                    <a:pt x="35419" y="30485"/>
                  </a:lnTo>
                  <a:lnTo>
                    <a:pt x="35656" y="30519"/>
                  </a:lnTo>
                  <a:lnTo>
                    <a:pt x="35892" y="30553"/>
                  </a:lnTo>
                  <a:lnTo>
                    <a:pt x="36163" y="30519"/>
                  </a:lnTo>
                  <a:lnTo>
                    <a:pt x="36433" y="30485"/>
                  </a:lnTo>
                  <a:lnTo>
                    <a:pt x="36737" y="30417"/>
                  </a:lnTo>
                  <a:lnTo>
                    <a:pt x="37041" y="30282"/>
                  </a:lnTo>
                  <a:lnTo>
                    <a:pt x="37346" y="30147"/>
                  </a:lnTo>
                  <a:lnTo>
                    <a:pt x="37650" y="29978"/>
                  </a:lnTo>
                  <a:lnTo>
                    <a:pt x="37954" y="29741"/>
                  </a:lnTo>
                  <a:lnTo>
                    <a:pt x="38258" y="29505"/>
                  </a:lnTo>
                  <a:lnTo>
                    <a:pt x="38562" y="29234"/>
                  </a:lnTo>
                  <a:lnTo>
                    <a:pt x="38833" y="28930"/>
                  </a:lnTo>
                  <a:lnTo>
                    <a:pt x="39103" y="28592"/>
                  </a:lnTo>
                  <a:lnTo>
                    <a:pt x="39373" y="28221"/>
                  </a:lnTo>
                  <a:lnTo>
                    <a:pt x="39576" y="27849"/>
                  </a:lnTo>
                  <a:lnTo>
                    <a:pt x="39779" y="27409"/>
                  </a:lnTo>
                  <a:lnTo>
                    <a:pt x="40117" y="26497"/>
                  </a:lnTo>
                  <a:lnTo>
                    <a:pt x="40455" y="25551"/>
                  </a:lnTo>
                  <a:lnTo>
                    <a:pt x="40725" y="24604"/>
                  </a:lnTo>
                  <a:lnTo>
                    <a:pt x="40962" y="23692"/>
                  </a:lnTo>
                  <a:lnTo>
                    <a:pt x="41165" y="22881"/>
                  </a:lnTo>
                  <a:lnTo>
                    <a:pt x="41300" y="22137"/>
                  </a:lnTo>
                  <a:lnTo>
                    <a:pt x="41401" y="21596"/>
                  </a:lnTo>
                  <a:lnTo>
                    <a:pt x="41435" y="21225"/>
                  </a:lnTo>
                  <a:lnTo>
                    <a:pt x="41435" y="20988"/>
                  </a:lnTo>
                  <a:lnTo>
                    <a:pt x="41401" y="20785"/>
                  </a:lnTo>
                  <a:lnTo>
                    <a:pt x="41300" y="20481"/>
                  </a:lnTo>
                  <a:lnTo>
                    <a:pt x="41232" y="20312"/>
                  </a:lnTo>
                  <a:lnTo>
                    <a:pt x="41198" y="20245"/>
                  </a:lnTo>
                  <a:lnTo>
                    <a:pt x="41334" y="20109"/>
                  </a:lnTo>
                  <a:lnTo>
                    <a:pt x="41638" y="19738"/>
                  </a:lnTo>
                  <a:lnTo>
                    <a:pt x="41807" y="19501"/>
                  </a:lnTo>
                  <a:lnTo>
                    <a:pt x="41942" y="19264"/>
                  </a:lnTo>
                  <a:lnTo>
                    <a:pt x="42077" y="18994"/>
                  </a:lnTo>
                  <a:lnTo>
                    <a:pt x="42111" y="18690"/>
                  </a:lnTo>
                  <a:lnTo>
                    <a:pt x="42077" y="18555"/>
                  </a:lnTo>
                  <a:lnTo>
                    <a:pt x="41976" y="18352"/>
                  </a:lnTo>
                  <a:lnTo>
                    <a:pt x="41807" y="18115"/>
                  </a:lnTo>
                  <a:lnTo>
                    <a:pt x="41604" y="17879"/>
                  </a:lnTo>
                  <a:lnTo>
                    <a:pt x="41029" y="17338"/>
                  </a:lnTo>
                  <a:lnTo>
                    <a:pt x="40320" y="16797"/>
                  </a:lnTo>
                  <a:lnTo>
                    <a:pt x="39576" y="16324"/>
                  </a:lnTo>
                  <a:lnTo>
                    <a:pt x="39204" y="16088"/>
                  </a:lnTo>
                  <a:lnTo>
                    <a:pt x="38833" y="15919"/>
                  </a:lnTo>
                  <a:lnTo>
                    <a:pt x="38495" y="15783"/>
                  </a:lnTo>
                  <a:lnTo>
                    <a:pt x="38190" y="15682"/>
                  </a:lnTo>
                  <a:lnTo>
                    <a:pt x="37886" y="15648"/>
                  </a:lnTo>
                  <a:lnTo>
                    <a:pt x="37650" y="15682"/>
                  </a:lnTo>
                  <a:lnTo>
                    <a:pt x="37447" y="15750"/>
                  </a:lnTo>
                  <a:lnTo>
                    <a:pt x="37278" y="15851"/>
                  </a:lnTo>
                  <a:lnTo>
                    <a:pt x="37143" y="15986"/>
                  </a:lnTo>
                  <a:lnTo>
                    <a:pt x="37041" y="16155"/>
                  </a:lnTo>
                  <a:lnTo>
                    <a:pt x="36940" y="16324"/>
                  </a:lnTo>
                  <a:lnTo>
                    <a:pt x="36872" y="16493"/>
                  </a:lnTo>
                  <a:lnTo>
                    <a:pt x="36771" y="16865"/>
                  </a:lnTo>
                  <a:lnTo>
                    <a:pt x="36737" y="17237"/>
                  </a:lnTo>
                  <a:lnTo>
                    <a:pt x="36737" y="17575"/>
                  </a:lnTo>
                  <a:lnTo>
                    <a:pt x="36737" y="17879"/>
                  </a:lnTo>
                  <a:lnTo>
                    <a:pt x="36399" y="16189"/>
                  </a:lnTo>
                  <a:lnTo>
                    <a:pt x="36061" y="14770"/>
                  </a:lnTo>
                  <a:lnTo>
                    <a:pt x="35791" y="13587"/>
                  </a:lnTo>
                  <a:lnTo>
                    <a:pt x="35656" y="12877"/>
                  </a:lnTo>
                  <a:lnTo>
                    <a:pt x="35453" y="11829"/>
                  </a:lnTo>
                  <a:lnTo>
                    <a:pt x="35250" y="10511"/>
                  </a:lnTo>
                  <a:lnTo>
                    <a:pt x="34980" y="9058"/>
                  </a:lnTo>
                  <a:lnTo>
                    <a:pt x="34676" y="7638"/>
                  </a:lnTo>
                  <a:lnTo>
                    <a:pt x="34507" y="6996"/>
                  </a:lnTo>
                  <a:lnTo>
                    <a:pt x="34304" y="6388"/>
                  </a:lnTo>
                  <a:lnTo>
                    <a:pt x="34101" y="5847"/>
                  </a:lnTo>
                  <a:lnTo>
                    <a:pt x="33865" y="5408"/>
                  </a:lnTo>
                  <a:lnTo>
                    <a:pt x="33763" y="5205"/>
                  </a:lnTo>
                  <a:lnTo>
                    <a:pt x="33628" y="5036"/>
                  </a:lnTo>
                  <a:lnTo>
                    <a:pt x="33493" y="4935"/>
                  </a:lnTo>
                  <a:lnTo>
                    <a:pt x="33358" y="4833"/>
                  </a:lnTo>
                  <a:lnTo>
                    <a:pt x="33020" y="4664"/>
                  </a:lnTo>
                  <a:lnTo>
                    <a:pt x="32513" y="4462"/>
                  </a:lnTo>
                  <a:lnTo>
                    <a:pt x="31093" y="4022"/>
                  </a:lnTo>
                  <a:lnTo>
                    <a:pt x="29370" y="3515"/>
                  </a:lnTo>
                  <a:lnTo>
                    <a:pt x="27477" y="3008"/>
                  </a:lnTo>
                  <a:lnTo>
                    <a:pt x="23996" y="2130"/>
                  </a:lnTo>
                  <a:lnTo>
                    <a:pt x="22745" y="1859"/>
                  </a:lnTo>
                  <a:lnTo>
                    <a:pt x="22137" y="1724"/>
                  </a:lnTo>
                  <a:lnTo>
                    <a:pt x="20684" y="1420"/>
                  </a:lnTo>
                  <a:lnTo>
                    <a:pt x="18183" y="812"/>
                  </a:lnTo>
                  <a:lnTo>
                    <a:pt x="14803" y="0"/>
                  </a:lnTo>
                  <a:close/>
                </a:path>
              </a:pathLst>
            </a:custGeom>
            <a:solidFill>
              <a:srgbClr val="D9F1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2" name="Google Shape;7452;p36"/>
            <p:cNvSpPr/>
            <p:nvPr/>
          </p:nvSpPr>
          <p:spPr>
            <a:xfrm>
              <a:off x="3563700" y="3130400"/>
              <a:ext cx="152100" cy="455425"/>
            </a:xfrm>
            <a:custGeom>
              <a:avLst/>
              <a:gdLst/>
              <a:ahLst/>
              <a:cxnLst/>
              <a:rect l="l" t="t" r="r" b="b"/>
              <a:pathLst>
                <a:path w="6084" h="18217" extrusionOk="0">
                  <a:moveTo>
                    <a:pt x="6050" y="0"/>
                  </a:moveTo>
                  <a:lnTo>
                    <a:pt x="4867" y="304"/>
                  </a:lnTo>
                  <a:lnTo>
                    <a:pt x="3955" y="5948"/>
                  </a:lnTo>
                  <a:lnTo>
                    <a:pt x="3786" y="6117"/>
                  </a:lnTo>
                  <a:lnTo>
                    <a:pt x="3650" y="6286"/>
                  </a:lnTo>
                  <a:lnTo>
                    <a:pt x="3481" y="6523"/>
                  </a:lnTo>
                  <a:lnTo>
                    <a:pt x="3312" y="6827"/>
                  </a:lnTo>
                  <a:lnTo>
                    <a:pt x="3177" y="7165"/>
                  </a:lnTo>
                  <a:lnTo>
                    <a:pt x="3042" y="7571"/>
                  </a:lnTo>
                  <a:lnTo>
                    <a:pt x="2907" y="8010"/>
                  </a:lnTo>
                  <a:lnTo>
                    <a:pt x="2839" y="8483"/>
                  </a:lnTo>
                  <a:lnTo>
                    <a:pt x="2501" y="10139"/>
                  </a:lnTo>
                  <a:lnTo>
                    <a:pt x="2096" y="12133"/>
                  </a:lnTo>
                  <a:lnTo>
                    <a:pt x="1859" y="13080"/>
                  </a:lnTo>
                  <a:lnTo>
                    <a:pt x="1623" y="13924"/>
                  </a:lnTo>
                  <a:lnTo>
                    <a:pt x="1420" y="14567"/>
                  </a:lnTo>
                  <a:lnTo>
                    <a:pt x="1285" y="14803"/>
                  </a:lnTo>
                  <a:lnTo>
                    <a:pt x="1183" y="14972"/>
                  </a:lnTo>
                  <a:lnTo>
                    <a:pt x="980" y="15310"/>
                  </a:lnTo>
                  <a:lnTo>
                    <a:pt x="778" y="15783"/>
                  </a:lnTo>
                  <a:lnTo>
                    <a:pt x="575" y="16290"/>
                  </a:lnTo>
                  <a:lnTo>
                    <a:pt x="372" y="16831"/>
                  </a:lnTo>
                  <a:lnTo>
                    <a:pt x="102" y="17743"/>
                  </a:lnTo>
                  <a:lnTo>
                    <a:pt x="0" y="18183"/>
                  </a:lnTo>
                  <a:lnTo>
                    <a:pt x="102" y="18217"/>
                  </a:lnTo>
                  <a:lnTo>
                    <a:pt x="237" y="17811"/>
                  </a:lnTo>
                  <a:lnTo>
                    <a:pt x="507" y="16899"/>
                  </a:lnTo>
                  <a:lnTo>
                    <a:pt x="676" y="16358"/>
                  </a:lnTo>
                  <a:lnTo>
                    <a:pt x="879" y="15851"/>
                  </a:lnTo>
                  <a:lnTo>
                    <a:pt x="1082" y="15378"/>
                  </a:lnTo>
                  <a:lnTo>
                    <a:pt x="1285" y="15040"/>
                  </a:lnTo>
                  <a:lnTo>
                    <a:pt x="1386" y="14871"/>
                  </a:lnTo>
                  <a:lnTo>
                    <a:pt x="1521" y="14634"/>
                  </a:lnTo>
                  <a:lnTo>
                    <a:pt x="1724" y="13992"/>
                  </a:lnTo>
                  <a:lnTo>
                    <a:pt x="1961" y="13147"/>
                  </a:lnTo>
                  <a:lnTo>
                    <a:pt x="2197" y="12235"/>
                  </a:lnTo>
                  <a:lnTo>
                    <a:pt x="2603" y="10241"/>
                  </a:lnTo>
                  <a:lnTo>
                    <a:pt x="2941" y="8517"/>
                  </a:lnTo>
                  <a:lnTo>
                    <a:pt x="3042" y="8044"/>
                  </a:lnTo>
                  <a:lnTo>
                    <a:pt x="3143" y="7571"/>
                  </a:lnTo>
                  <a:lnTo>
                    <a:pt x="3312" y="7165"/>
                  </a:lnTo>
                  <a:lnTo>
                    <a:pt x="3481" y="6793"/>
                  </a:lnTo>
                  <a:lnTo>
                    <a:pt x="3650" y="6523"/>
                  </a:lnTo>
                  <a:lnTo>
                    <a:pt x="3786" y="6286"/>
                  </a:lnTo>
                  <a:lnTo>
                    <a:pt x="3921" y="6151"/>
                  </a:lnTo>
                  <a:lnTo>
                    <a:pt x="4056" y="6016"/>
                  </a:lnTo>
                  <a:lnTo>
                    <a:pt x="4968" y="406"/>
                  </a:lnTo>
                  <a:lnTo>
                    <a:pt x="6084" y="102"/>
                  </a:lnTo>
                  <a:lnTo>
                    <a:pt x="6050"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3" name="Google Shape;7453;p36"/>
            <p:cNvSpPr/>
            <p:nvPr/>
          </p:nvSpPr>
          <p:spPr>
            <a:xfrm>
              <a:off x="3536650" y="3482725"/>
              <a:ext cx="67625" cy="71850"/>
            </a:xfrm>
            <a:custGeom>
              <a:avLst/>
              <a:gdLst/>
              <a:ahLst/>
              <a:cxnLst/>
              <a:rect l="l" t="t" r="r" b="b"/>
              <a:pathLst>
                <a:path w="2705" h="2874" extrusionOk="0">
                  <a:moveTo>
                    <a:pt x="2705" y="0"/>
                  </a:moveTo>
                  <a:lnTo>
                    <a:pt x="2603" y="34"/>
                  </a:lnTo>
                  <a:lnTo>
                    <a:pt x="2367" y="68"/>
                  </a:lnTo>
                  <a:lnTo>
                    <a:pt x="2062" y="203"/>
                  </a:lnTo>
                  <a:lnTo>
                    <a:pt x="1657" y="406"/>
                  </a:lnTo>
                  <a:lnTo>
                    <a:pt x="1454" y="575"/>
                  </a:lnTo>
                  <a:lnTo>
                    <a:pt x="1251" y="744"/>
                  </a:lnTo>
                  <a:lnTo>
                    <a:pt x="1015" y="981"/>
                  </a:lnTo>
                  <a:lnTo>
                    <a:pt x="812" y="1251"/>
                  </a:lnTo>
                  <a:lnTo>
                    <a:pt x="575" y="1555"/>
                  </a:lnTo>
                  <a:lnTo>
                    <a:pt x="373" y="1927"/>
                  </a:lnTo>
                  <a:lnTo>
                    <a:pt x="170" y="2366"/>
                  </a:lnTo>
                  <a:lnTo>
                    <a:pt x="1" y="2839"/>
                  </a:lnTo>
                  <a:lnTo>
                    <a:pt x="102" y="2873"/>
                  </a:lnTo>
                  <a:lnTo>
                    <a:pt x="305" y="2400"/>
                  </a:lnTo>
                  <a:lnTo>
                    <a:pt x="474" y="1994"/>
                  </a:lnTo>
                  <a:lnTo>
                    <a:pt x="677" y="1656"/>
                  </a:lnTo>
                  <a:lnTo>
                    <a:pt x="880" y="1352"/>
                  </a:lnTo>
                  <a:lnTo>
                    <a:pt x="1116" y="1082"/>
                  </a:lnTo>
                  <a:lnTo>
                    <a:pt x="1319" y="845"/>
                  </a:lnTo>
                  <a:lnTo>
                    <a:pt x="1522" y="676"/>
                  </a:lnTo>
                  <a:lnTo>
                    <a:pt x="1724" y="507"/>
                  </a:lnTo>
                  <a:lnTo>
                    <a:pt x="2096" y="305"/>
                  </a:lnTo>
                  <a:lnTo>
                    <a:pt x="2400" y="203"/>
                  </a:lnTo>
                  <a:lnTo>
                    <a:pt x="2603" y="136"/>
                  </a:lnTo>
                  <a:lnTo>
                    <a:pt x="2705" y="136"/>
                  </a:lnTo>
                  <a:lnTo>
                    <a:pt x="2705"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4" name="Google Shape;7454;p36"/>
            <p:cNvSpPr/>
            <p:nvPr/>
          </p:nvSpPr>
          <p:spPr>
            <a:xfrm>
              <a:off x="3517225" y="3149825"/>
              <a:ext cx="87900" cy="57475"/>
            </a:xfrm>
            <a:custGeom>
              <a:avLst/>
              <a:gdLst/>
              <a:ahLst/>
              <a:cxnLst/>
              <a:rect l="l" t="t" r="r" b="b"/>
              <a:pathLst>
                <a:path w="3516" h="2299" extrusionOk="0">
                  <a:moveTo>
                    <a:pt x="102" y="1"/>
                  </a:moveTo>
                  <a:lnTo>
                    <a:pt x="0" y="34"/>
                  </a:lnTo>
                  <a:lnTo>
                    <a:pt x="34" y="136"/>
                  </a:lnTo>
                  <a:lnTo>
                    <a:pt x="136" y="136"/>
                  </a:lnTo>
                  <a:lnTo>
                    <a:pt x="406" y="102"/>
                  </a:lnTo>
                  <a:lnTo>
                    <a:pt x="778" y="136"/>
                  </a:lnTo>
                  <a:lnTo>
                    <a:pt x="981" y="170"/>
                  </a:lnTo>
                  <a:lnTo>
                    <a:pt x="1251" y="237"/>
                  </a:lnTo>
                  <a:lnTo>
                    <a:pt x="1488" y="339"/>
                  </a:lnTo>
                  <a:lnTo>
                    <a:pt x="1758" y="474"/>
                  </a:lnTo>
                  <a:lnTo>
                    <a:pt x="2062" y="643"/>
                  </a:lnTo>
                  <a:lnTo>
                    <a:pt x="2332" y="879"/>
                  </a:lnTo>
                  <a:lnTo>
                    <a:pt x="2603" y="1150"/>
                  </a:lnTo>
                  <a:lnTo>
                    <a:pt x="2907" y="1454"/>
                  </a:lnTo>
                  <a:lnTo>
                    <a:pt x="3177" y="1859"/>
                  </a:lnTo>
                  <a:lnTo>
                    <a:pt x="3414" y="2299"/>
                  </a:lnTo>
                  <a:lnTo>
                    <a:pt x="3515" y="2265"/>
                  </a:lnTo>
                  <a:lnTo>
                    <a:pt x="3279" y="1792"/>
                  </a:lnTo>
                  <a:lnTo>
                    <a:pt x="2975" y="1386"/>
                  </a:lnTo>
                  <a:lnTo>
                    <a:pt x="2704" y="1048"/>
                  </a:lnTo>
                  <a:lnTo>
                    <a:pt x="2400" y="744"/>
                  </a:lnTo>
                  <a:lnTo>
                    <a:pt x="2096" y="541"/>
                  </a:lnTo>
                  <a:lnTo>
                    <a:pt x="1826" y="372"/>
                  </a:lnTo>
                  <a:lnTo>
                    <a:pt x="1521" y="237"/>
                  </a:lnTo>
                  <a:lnTo>
                    <a:pt x="1251" y="136"/>
                  </a:lnTo>
                  <a:lnTo>
                    <a:pt x="1014" y="68"/>
                  </a:lnTo>
                  <a:lnTo>
                    <a:pt x="778" y="34"/>
                  </a:lnTo>
                  <a:lnTo>
                    <a:pt x="372"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5" name="Google Shape;7455;p36"/>
            <p:cNvSpPr/>
            <p:nvPr/>
          </p:nvSpPr>
          <p:spPr>
            <a:xfrm>
              <a:off x="3496100" y="3143075"/>
              <a:ext cx="332075" cy="623575"/>
            </a:xfrm>
            <a:custGeom>
              <a:avLst/>
              <a:gdLst/>
              <a:ahLst/>
              <a:cxnLst/>
              <a:rect l="l" t="t" r="r" b="b"/>
              <a:pathLst>
                <a:path w="13283" h="24943" extrusionOk="0">
                  <a:moveTo>
                    <a:pt x="12877" y="0"/>
                  </a:moveTo>
                  <a:lnTo>
                    <a:pt x="12809" y="102"/>
                  </a:lnTo>
                  <a:lnTo>
                    <a:pt x="12877" y="169"/>
                  </a:lnTo>
                  <a:lnTo>
                    <a:pt x="12945" y="271"/>
                  </a:lnTo>
                  <a:lnTo>
                    <a:pt x="13012" y="372"/>
                  </a:lnTo>
                  <a:lnTo>
                    <a:pt x="13080" y="575"/>
                  </a:lnTo>
                  <a:lnTo>
                    <a:pt x="13114" y="811"/>
                  </a:lnTo>
                  <a:lnTo>
                    <a:pt x="13147" y="1082"/>
                  </a:lnTo>
                  <a:lnTo>
                    <a:pt x="13147" y="1420"/>
                  </a:lnTo>
                  <a:lnTo>
                    <a:pt x="13080" y="1893"/>
                  </a:lnTo>
                  <a:lnTo>
                    <a:pt x="12978" y="2467"/>
                  </a:lnTo>
                  <a:lnTo>
                    <a:pt x="12708" y="3785"/>
                  </a:lnTo>
                  <a:lnTo>
                    <a:pt x="12370" y="5340"/>
                  </a:lnTo>
                  <a:lnTo>
                    <a:pt x="12370" y="5374"/>
                  </a:lnTo>
                  <a:lnTo>
                    <a:pt x="12472" y="5610"/>
                  </a:lnTo>
                  <a:lnTo>
                    <a:pt x="12607" y="6219"/>
                  </a:lnTo>
                  <a:lnTo>
                    <a:pt x="12674" y="6591"/>
                  </a:lnTo>
                  <a:lnTo>
                    <a:pt x="12742" y="6996"/>
                  </a:lnTo>
                  <a:lnTo>
                    <a:pt x="12742" y="7435"/>
                  </a:lnTo>
                  <a:lnTo>
                    <a:pt x="12708" y="7841"/>
                  </a:lnTo>
                  <a:lnTo>
                    <a:pt x="12269" y="10207"/>
                  </a:lnTo>
                  <a:lnTo>
                    <a:pt x="11390" y="14499"/>
                  </a:lnTo>
                  <a:lnTo>
                    <a:pt x="10883" y="16763"/>
                  </a:lnTo>
                  <a:lnTo>
                    <a:pt x="10444" y="18757"/>
                  </a:lnTo>
                  <a:lnTo>
                    <a:pt x="10072" y="20312"/>
                  </a:lnTo>
                  <a:lnTo>
                    <a:pt x="9937" y="20819"/>
                  </a:lnTo>
                  <a:lnTo>
                    <a:pt x="9835" y="21123"/>
                  </a:lnTo>
                  <a:lnTo>
                    <a:pt x="9565" y="21596"/>
                  </a:lnTo>
                  <a:lnTo>
                    <a:pt x="9159" y="22171"/>
                  </a:lnTo>
                  <a:lnTo>
                    <a:pt x="8653" y="22813"/>
                  </a:lnTo>
                  <a:lnTo>
                    <a:pt x="8348" y="23151"/>
                  </a:lnTo>
                  <a:lnTo>
                    <a:pt x="8044" y="23455"/>
                  </a:lnTo>
                  <a:lnTo>
                    <a:pt x="7672" y="23759"/>
                  </a:lnTo>
                  <a:lnTo>
                    <a:pt x="7334" y="24030"/>
                  </a:lnTo>
                  <a:lnTo>
                    <a:pt x="6963" y="24266"/>
                  </a:lnTo>
                  <a:lnTo>
                    <a:pt x="6591" y="24469"/>
                  </a:lnTo>
                  <a:lnTo>
                    <a:pt x="6185" y="24638"/>
                  </a:lnTo>
                  <a:lnTo>
                    <a:pt x="5780" y="24739"/>
                  </a:lnTo>
                  <a:lnTo>
                    <a:pt x="5374" y="24807"/>
                  </a:lnTo>
                  <a:lnTo>
                    <a:pt x="4969" y="24807"/>
                  </a:lnTo>
                  <a:lnTo>
                    <a:pt x="4529" y="24739"/>
                  </a:lnTo>
                  <a:lnTo>
                    <a:pt x="4090" y="24638"/>
                  </a:lnTo>
                  <a:lnTo>
                    <a:pt x="3684" y="24503"/>
                  </a:lnTo>
                  <a:lnTo>
                    <a:pt x="3279" y="24300"/>
                  </a:lnTo>
                  <a:lnTo>
                    <a:pt x="2907" y="24097"/>
                  </a:lnTo>
                  <a:lnTo>
                    <a:pt x="2569" y="23861"/>
                  </a:lnTo>
                  <a:lnTo>
                    <a:pt x="2231" y="23590"/>
                  </a:lnTo>
                  <a:lnTo>
                    <a:pt x="1893" y="23286"/>
                  </a:lnTo>
                  <a:lnTo>
                    <a:pt x="1623" y="22982"/>
                  </a:lnTo>
                  <a:lnTo>
                    <a:pt x="1319" y="22678"/>
                  </a:lnTo>
                  <a:lnTo>
                    <a:pt x="1082" y="22340"/>
                  </a:lnTo>
                  <a:lnTo>
                    <a:pt x="845" y="22002"/>
                  </a:lnTo>
                  <a:lnTo>
                    <a:pt x="440" y="21326"/>
                  </a:lnTo>
                  <a:lnTo>
                    <a:pt x="102" y="20616"/>
                  </a:lnTo>
                  <a:lnTo>
                    <a:pt x="1" y="20684"/>
                  </a:lnTo>
                  <a:lnTo>
                    <a:pt x="339" y="21360"/>
                  </a:lnTo>
                  <a:lnTo>
                    <a:pt x="508" y="21731"/>
                  </a:lnTo>
                  <a:lnTo>
                    <a:pt x="744" y="22069"/>
                  </a:lnTo>
                  <a:lnTo>
                    <a:pt x="981" y="22407"/>
                  </a:lnTo>
                  <a:lnTo>
                    <a:pt x="1251" y="22745"/>
                  </a:lnTo>
                  <a:lnTo>
                    <a:pt x="1521" y="23083"/>
                  </a:lnTo>
                  <a:lnTo>
                    <a:pt x="1826" y="23387"/>
                  </a:lnTo>
                  <a:lnTo>
                    <a:pt x="2164" y="23692"/>
                  </a:lnTo>
                  <a:lnTo>
                    <a:pt x="2502" y="23962"/>
                  </a:lnTo>
                  <a:lnTo>
                    <a:pt x="2873" y="24199"/>
                  </a:lnTo>
                  <a:lnTo>
                    <a:pt x="3245" y="24435"/>
                  </a:lnTo>
                  <a:lnTo>
                    <a:pt x="3651" y="24604"/>
                  </a:lnTo>
                  <a:lnTo>
                    <a:pt x="4056" y="24739"/>
                  </a:lnTo>
                  <a:lnTo>
                    <a:pt x="4529" y="24874"/>
                  </a:lnTo>
                  <a:lnTo>
                    <a:pt x="4969" y="24942"/>
                  </a:lnTo>
                  <a:lnTo>
                    <a:pt x="5205" y="24942"/>
                  </a:lnTo>
                  <a:lnTo>
                    <a:pt x="5645" y="24908"/>
                  </a:lnTo>
                  <a:lnTo>
                    <a:pt x="6050" y="24807"/>
                  </a:lnTo>
                  <a:lnTo>
                    <a:pt x="6456" y="24672"/>
                  </a:lnTo>
                  <a:lnTo>
                    <a:pt x="6861" y="24469"/>
                  </a:lnTo>
                  <a:lnTo>
                    <a:pt x="7267" y="24232"/>
                  </a:lnTo>
                  <a:lnTo>
                    <a:pt x="7639" y="23962"/>
                  </a:lnTo>
                  <a:lnTo>
                    <a:pt x="7977" y="23658"/>
                  </a:lnTo>
                  <a:lnTo>
                    <a:pt x="8315" y="23354"/>
                  </a:lnTo>
                  <a:lnTo>
                    <a:pt x="8619" y="23049"/>
                  </a:lnTo>
                  <a:lnTo>
                    <a:pt x="8889" y="22712"/>
                  </a:lnTo>
                  <a:lnTo>
                    <a:pt x="9362" y="22103"/>
                  </a:lnTo>
                  <a:lnTo>
                    <a:pt x="9734" y="21562"/>
                  </a:lnTo>
                  <a:lnTo>
                    <a:pt x="9937" y="21157"/>
                  </a:lnTo>
                  <a:lnTo>
                    <a:pt x="10038" y="20853"/>
                  </a:lnTo>
                  <a:lnTo>
                    <a:pt x="10207" y="20346"/>
                  </a:lnTo>
                  <a:lnTo>
                    <a:pt x="10579" y="18825"/>
                  </a:lnTo>
                  <a:lnTo>
                    <a:pt x="11018" y="16797"/>
                  </a:lnTo>
                  <a:lnTo>
                    <a:pt x="11491" y="14533"/>
                  </a:lnTo>
                  <a:lnTo>
                    <a:pt x="12370" y="10207"/>
                  </a:lnTo>
                  <a:lnTo>
                    <a:pt x="12843" y="7841"/>
                  </a:lnTo>
                  <a:lnTo>
                    <a:pt x="12877" y="7469"/>
                  </a:lnTo>
                  <a:lnTo>
                    <a:pt x="12877" y="7064"/>
                  </a:lnTo>
                  <a:lnTo>
                    <a:pt x="12809" y="6658"/>
                  </a:lnTo>
                  <a:lnTo>
                    <a:pt x="12742" y="6286"/>
                  </a:lnTo>
                  <a:lnTo>
                    <a:pt x="12607" y="5678"/>
                  </a:lnTo>
                  <a:lnTo>
                    <a:pt x="12505" y="5340"/>
                  </a:lnTo>
                  <a:lnTo>
                    <a:pt x="12843" y="3684"/>
                  </a:lnTo>
                  <a:lnTo>
                    <a:pt x="13114" y="2434"/>
                  </a:lnTo>
                  <a:lnTo>
                    <a:pt x="13249" y="1453"/>
                  </a:lnTo>
                  <a:lnTo>
                    <a:pt x="13283" y="1082"/>
                  </a:lnTo>
                  <a:lnTo>
                    <a:pt x="13249" y="778"/>
                  </a:lnTo>
                  <a:lnTo>
                    <a:pt x="13181" y="507"/>
                  </a:lnTo>
                  <a:lnTo>
                    <a:pt x="13114" y="304"/>
                  </a:lnTo>
                  <a:lnTo>
                    <a:pt x="13046" y="169"/>
                  </a:lnTo>
                  <a:lnTo>
                    <a:pt x="12945" y="68"/>
                  </a:lnTo>
                  <a:lnTo>
                    <a:pt x="12877"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6" name="Google Shape;7456;p36"/>
            <p:cNvSpPr/>
            <p:nvPr/>
          </p:nvSpPr>
          <p:spPr>
            <a:xfrm>
              <a:off x="3824775" y="3080550"/>
              <a:ext cx="93800" cy="112400"/>
            </a:xfrm>
            <a:custGeom>
              <a:avLst/>
              <a:gdLst/>
              <a:ahLst/>
              <a:cxnLst/>
              <a:rect l="l" t="t" r="r" b="b"/>
              <a:pathLst>
                <a:path w="3752" h="4496" extrusionOk="0">
                  <a:moveTo>
                    <a:pt x="3617" y="0"/>
                  </a:moveTo>
                  <a:lnTo>
                    <a:pt x="1386" y="4326"/>
                  </a:lnTo>
                  <a:lnTo>
                    <a:pt x="68" y="3312"/>
                  </a:lnTo>
                  <a:lnTo>
                    <a:pt x="0" y="3414"/>
                  </a:lnTo>
                  <a:lnTo>
                    <a:pt x="1420" y="4495"/>
                  </a:lnTo>
                  <a:lnTo>
                    <a:pt x="3752" y="68"/>
                  </a:lnTo>
                  <a:lnTo>
                    <a:pt x="3617"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7" name="Google Shape;7457;p36"/>
            <p:cNvSpPr/>
            <p:nvPr/>
          </p:nvSpPr>
          <p:spPr>
            <a:xfrm>
              <a:off x="3998825" y="3053500"/>
              <a:ext cx="72700" cy="130150"/>
            </a:xfrm>
            <a:custGeom>
              <a:avLst/>
              <a:gdLst/>
              <a:ahLst/>
              <a:cxnLst/>
              <a:rect l="l" t="t" r="r" b="b"/>
              <a:pathLst>
                <a:path w="2908" h="5206" extrusionOk="0">
                  <a:moveTo>
                    <a:pt x="2806" y="1"/>
                  </a:moveTo>
                  <a:lnTo>
                    <a:pt x="1961" y="4834"/>
                  </a:lnTo>
                  <a:lnTo>
                    <a:pt x="575" y="1792"/>
                  </a:lnTo>
                  <a:lnTo>
                    <a:pt x="1" y="1792"/>
                  </a:lnTo>
                  <a:lnTo>
                    <a:pt x="1" y="1927"/>
                  </a:lnTo>
                  <a:lnTo>
                    <a:pt x="507" y="1927"/>
                  </a:lnTo>
                  <a:lnTo>
                    <a:pt x="2028" y="5205"/>
                  </a:lnTo>
                  <a:lnTo>
                    <a:pt x="2907" y="35"/>
                  </a:lnTo>
                  <a:lnTo>
                    <a:pt x="2806"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8" name="Google Shape;7458;p36"/>
            <p:cNvSpPr/>
            <p:nvPr/>
          </p:nvSpPr>
          <p:spPr>
            <a:xfrm>
              <a:off x="4180475" y="3201375"/>
              <a:ext cx="29600" cy="277150"/>
            </a:xfrm>
            <a:custGeom>
              <a:avLst/>
              <a:gdLst/>
              <a:ahLst/>
              <a:cxnLst/>
              <a:rect l="l" t="t" r="r" b="b"/>
              <a:pathLst>
                <a:path w="1184" h="11086" extrusionOk="0">
                  <a:moveTo>
                    <a:pt x="1048" y="0"/>
                  </a:moveTo>
                  <a:lnTo>
                    <a:pt x="981" y="1453"/>
                  </a:lnTo>
                  <a:lnTo>
                    <a:pt x="744" y="4732"/>
                  </a:lnTo>
                  <a:lnTo>
                    <a:pt x="609" y="6624"/>
                  </a:lnTo>
                  <a:lnTo>
                    <a:pt x="440" y="8416"/>
                  </a:lnTo>
                  <a:lnTo>
                    <a:pt x="204" y="9936"/>
                  </a:lnTo>
                  <a:lnTo>
                    <a:pt x="102" y="10579"/>
                  </a:lnTo>
                  <a:lnTo>
                    <a:pt x="1" y="11052"/>
                  </a:lnTo>
                  <a:lnTo>
                    <a:pt x="102" y="11085"/>
                  </a:lnTo>
                  <a:lnTo>
                    <a:pt x="237" y="10579"/>
                  </a:lnTo>
                  <a:lnTo>
                    <a:pt x="339" y="9970"/>
                  </a:lnTo>
                  <a:lnTo>
                    <a:pt x="542" y="8449"/>
                  </a:lnTo>
                  <a:lnTo>
                    <a:pt x="744" y="6624"/>
                  </a:lnTo>
                  <a:lnTo>
                    <a:pt x="880" y="4766"/>
                  </a:lnTo>
                  <a:lnTo>
                    <a:pt x="1082" y="1453"/>
                  </a:lnTo>
                  <a:lnTo>
                    <a:pt x="1184"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9" name="Google Shape;7459;p36"/>
            <p:cNvSpPr/>
            <p:nvPr/>
          </p:nvSpPr>
          <p:spPr>
            <a:xfrm>
              <a:off x="4292850" y="3443025"/>
              <a:ext cx="82825" cy="173225"/>
            </a:xfrm>
            <a:custGeom>
              <a:avLst/>
              <a:gdLst/>
              <a:ahLst/>
              <a:cxnLst/>
              <a:rect l="l" t="t" r="r" b="b"/>
              <a:pathLst>
                <a:path w="3313" h="6929" extrusionOk="0">
                  <a:moveTo>
                    <a:pt x="3211" y="0"/>
                  </a:moveTo>
                  <a:lnTo>
                    <a:pt x="1724" y="3008"/>
                  </a:lnTo>
                  <a:lnTo>
                    <a:pt x="1454" y="3042"/>
                  </a:lnTo>
                  <a:lnTo>
                    <a:pt x="1251" y="3075"/>
                  </a:lnTo>
                  <a:lnTo>
                    <a:pt x="1048" y="3177"/>
                  </a:lnTo>
                  <a:lnTo>
                    <a:pt x="812" y="3278"/>
                  </a:lnTo>
                  <a:lnTo>
                    <a:pt x="643" y="3413"/>
                  </a:lnTo>
                  <a:lnTo>
                    <a:pt x="474" y="3616"/>
                  </a:lnTo>
                  <a:lnTo>
                    <a:pt x="440" y="3718"/>
                  </a:lnTo>
                  <a:lnTo>
                    <a:pt x="406" y="3819"/>
                  </a:lnTo>
                  <a:lnTo>
                    <a:pt x="271" y="4596"/>
                  </a:lnTo>
                  <a:lnTo>
                    <a:pt x="136" y="5610"/>
                  </a:lnTo>
                  <a:lnTo>
                    <a:pt x="1" y="6928"/>
                  </a:lnTo>
                  <a:lnTo>
                    <a:pt x="136" y="6928"/>
                  </a:lnTo>
                  <a:lnTo>
                    <a:pt x="271" y="5644"/>
                  </a:lnTo>
                  <a:lnTo>
                    <a:pt x="373" y="4630"/>
                  </a:lnTo>
                  <a:lnTo>
                    <a:pt x="508" y="3853"/>
                  </a:lnTo>
                  <a:lnTo>
                    <a:pt x="541" y="3751"/>
                  </a:lnTo>
                  <a:lnTo>
                    <a:pt x="609" y="3650"/>
                  </a:lnTo>
                  <a:lnTo>
                    <a:pt x="778" y="3481"/>
                  </a:lnTo>
                  <a:lnTo>
                    <a:pt x="981" y="3346"/>
                  </a:lnTo>
                  <a:lnTo>
                    <a:pt x="1184" y="3244"/>
                  </a:lnTo>
                  <a:lnTo>
                    <a:pt x="1589" y="3143"/>
                  </a:lnTo>
                  <a:lnTo>
                    <a:pt x="1758" y="3109"/>
                  </a:lnTo>
                  <a:lnTo>
                    <a:pt x="1792" y="3109"/>
                  </a:lnTo>
                  <a:lnTo>
                    <a:pt x="3313" y="68"/>
                  </a:lnTo>
                  <a:lnTo>
                    <a:pt x="3211"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0" name="Google Shape;7460;p36"/>
            <p:cNvSpPr/>
            <p:nvPr/>
          </p:nvSpPr>
          <p:spPr>
            <a:xfrm>
              <a:off x="4265825" y="3552850"/>
              <a:ext cx="37200" cy="63400"/>
            </a:xfrm>
            <a:custGeom>
              <a:avLst/>
              <a:gdLst/>
              <a:ahLst/>
              <a:cxnLst/>
              <a:rect l="l" t="t" r="r" b="b"/>
              <a:pathLst>
                <a:path w="1488" h="2536" extrusionOk="0">
                  <a:moveTo>
                    <a:pt x="1386" y="1"/>
                  </a:moveTo>
                  <a:lnTo>
                    <a:pt x="1149" y="372"/>
                  </a:lnTo>
                  <a:lnTo>
                    <a:pt x="710" y="1116"/>
                  </a:lnTo>
                  <a:lnTo>
                    <a:pt x="237" y="1927"/>
                  </a:lnTo>
                  <a:lnTo>
                    <a:pt x="68" y="2265"/>
                  </a:lnTo>
                  <a:lnTo>
                    <a:pt x="0" y="2535"/>
                  </a:lnTo>
                  <a:lnTo>
                    <a:pt x="135" y="2535"/>
                  </a:lnTo>
                  <a:lnTo>
                    <a:pt x="203" y="2299"/>
                  </a:lnTo>
                  <a:lnTo>
                    <a:pt x="372" y="1961"/>
                  </a:lnTo>
                  <a:lnTo>
                    <a:pt x="811" y="1150"/>
                  </a:lnTo>
                  <a:lnTo>
                    <a:pt x="1487" y="68"/>
                  </a:lnTo>
                  <a:lnTo>
                    <a:pt x="1386"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1" name="Google Shape;7461;p36"/>
            <p:cNvSpPr/>
            <p:nvPr/>
          </p:nvSpPr>
          <p:spPr>
            <a:xfrm>
              <a:off x="3940525" y="3267275"/>
              <a:ext cx="22850" cy="22825"/>
            </a:xfrm>
            <a:custGeom>
              <a:avLst/>
              <a:gdLst/>
              <a:ahLst/>
              <a:cxnLst/>
              <a:rect l="l" t="t" r="r" b="b"/>
              <a:pathLst>
                <a:path w="914" h="913" extrusionOk="0">
                  <a:moveTo>
                    <a:pt x="474" y="102"/>
                  </a:moveTo>
                  <a:lnTo>
                    <a:pt x="575" y="136"/>
                  </a:lnTo>
                  <a:lnTo>
                    <a:pt x="710" y="203"/>
                  </a:lnTo>
                  <a:lnTo>
                    <a:pt x="778" y="304"/>
                  </a:lnTo>
                  <a:lnTo>
                    <a:pt x="778" y="440"/>
                  </a:lnTo>
                  <a:lnTo>
                    <a:pt x="778" y="575"/>
                  </a:lnTo>
                  <a:lnTo>
                    <a:pt x="710" y="676"/>
                  </a:lnTo>
                  <a:lnTo>
                    <a:pt x="575" y="744"/>
                  </a:lnTo>
                  <a:lnTo>
                    <a:pt x="474" y="778"/>
                  </a:lnTo>
                  <a:lnTo>
                    <a:pt x="339" y="744"/>
                  </a:lnTo>
                  <a:lnTo>
                    <a:pt x="237" y="676"/>
                  </a:lnTo>
                  <a:lnTo>
                    <a:pt x="136" y="575"/>
                  </a:lnTo>
                  <a:lnTo>
                    <a:pt x="136" y="440"/>
                  </a:lnTo>
                  <a:lnTo>
                    <a:pt x="136" y="304"/>
                  </a:lnTo>
                  <a:lnTo>
                    <a:pt x="237" y="203"/>
                  </a:lnTo>
                  <a:lnTo>
                    <a:pt x="339" y="136"/>
                  </a:lnTo>
                  <a:lnTo>
                    <a:pt x="474" y="102"/>
                  </a:lnTo>
                  <a:close/>
                  <a:moveTo>
                    <a:pt x="474" y="0"/>
                  </a:moveTo>
                  <a:lnTo>
                    <a:pt x="271" y="34"/>
                  </a:lnTo>
                  <a:lnTo>
                    <a:pt x="136" y="136"/>
                  </a:lnTo>
                  <a:lnTo>
                    <a:pt x="34" y="271"/>
                  </a:lnTo>
                  <a:lnTo>
                    <a:pt x="1" y="440"/>
                  </a:lnTo>
                  <a:lnTo>
                    <a:pt x="34" y="609"/>
                  </a:lnTo>
                  <a:lnTo>
                    <a:pt x="136" y="778"/>
                  </a:lnTo>
                  <a:lnTo>
                    <a:pt x="271" y="879"/>
                  </a:lnTo>
                  <a:lnTo>
                    <a:pt x="474" y="913"/>
                  </a:lnTo>
                  <a:lnTo>
                    <a:pt x="643" y="879"/>
                  </a:lnTo>
                  <a:lnTo>
                    <a:pt x="778" y="778"/>
                  </a:lnTo>
                  <a:lnTo>
                    <a:pt x="879" y="609"/>
                  </a:lnTo>
                  <a:lnTo>
                    <a:pt x="913" y="440"/>
                  </a:lnTo>
                  <a:lnTo>
                    <a:pt x="879" y="271"/>
                  </a:lnTo>
                  <a:lnTo>
                    <a:pt x="778" y="136"/>
                  </a:lnTo>
                  <a:lnTo>
                    <a:pt x="643" y="34"/>
                  </a:lnTo>
                  <a:lnTo>
                    <a:pt x="474"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2" name="Google Shape;7462;p36"/>
            <p:cNvSpPr/>
            <p:nvPr/>
          </p:nvSpPr>
          <p:spPr>
            <a:xfrm>
              <a:off x="3921100" y="3466675"/>
              <a:ext cx="22825" cy="22825"/>
            </a:xfrm>
            <a:custGeom>
              <a:avLst/>
              <a:gdLst/>
              <a:ahLst/>
              <a:cxnLst/>
              <a:rect l="l" t="t" r="r" b="b"/>
              <a:pathLst>
                <a:path w="913" h="913" extrusionOk="0">
                  <a:moveTo>
                    <a:pt x="440" y="102"/>
                  </a:moveTo>
                  <a:lnTo>
                    <a:pt x="575" y="135"/>
                  </a:lnTo>
                  <a:lnTo>
                    <a:pt x="676" y="203"/>
                  </a:lnTo>
                  <a:lnTo>
                    <a:pt x="744" y="304"/>
                  </a:lnTo>
                  <a:lnTo>
                    <a:pt x="778" y="440"/>
                  </a:lnTo>
                  <a:lnTo>
                    <a:pt x="744" y="575"/>
                  </a:lnTo>
                  <a:lnTo>
                    <a:pt x="676" y="676"/>
                  </a:lnTo>
                  <a:lnTo>
                    <a:pt x="575" y="744"/>
                  </a:lnTo>
                  <a:lnTo>
                    <a:pt x="440" y="778"/>
                  </a:lnTo>
                  <a:lnTo>
                    <a:pt x="304" y="744"/>
                  </a:lnTo>
                  <a:lnTo>
                    <a:pt x="203" y="676"/>
                  </a:lnTo>
                  <a:lnTo>
                    <a:pt x="135" y="575"/>
                  </a:lnTo>
                  <a:lnTo>
                    <a:pt x="102" y="440"/>
                  </a:lnTo>
                  <a:lnTo>
                    <a:pt x="135" y="304"/>
                  </a:lnTo>
                  <a:lnTo>
                    <a:pt x="203" y="203"/>
                  </a:lnTo>
                  <a:lnTo>
                    <a:pt x="304" y="135"/>
                  </a:lnTo>
                  <a:lnTo>
                    <a:pt x="440" y="102"/>
                  </a:lnTo>
                  <a:close/>
                  <a:moveTo>
                    <a:pt x="440" y="0"/>
                  </a:moveTo>
                  <a:lnTo>
                    <a:pt x="271" y="34"/>
                  </a:lnTo>
                  <a:lnTo>
                    <a:pt x="135" y="135"/>
                  </a:lnTo>
                  <a:lnTo>
                    <a:pt x="34" y="271"/>
                  </a:lnTo>
                  <a:lnTo>
                    <a:pt x="0" y="440"/>
                  </a:lnTo>
                  <a:lnTo>
                    <a:pt x="34" y="642"/>
                  </a:lnTo>
                  <a:lnTo>
                    <a:pt x="135" y="778"/>
                  </a:lnTo>
                  <a:lnTo>
                    <a:pt x="271" y="879"/>
                  </a:lnTo>
                  <a:lnTo>
                    <a:pt x="440" y="913"/>
                  </a:lnTo>
                  <a:lnTo>
                    <a:pt x="609" y="879"/>
                  </a:lnTo>
                  <a:lnTo>
                    <a:pt x="778" y="778"/>
                  </a:lnTo>
                  <a:lnTo>
                    <a:pt x="879" y="642"/>
                  </a:lnTo>
                  <a:lnTo>
                    <a:pt x="913" y="440"/>
                  </a:lnTo>
                  <a:lnTo>
                    <a:pt x="879" y="271"/>
                  </a:lnTo>
                  <a:lnTo>
                    <a:pt x="778" y="135"/>
                  </a:lnTo>
                  <a:lnTo>
                    <a:pt x="609" y="34"/>
                  </a:lnTo>
                  <a:lnTo>
                    <a:pt x="440"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3" name="Google Shape;7463;p36"/>
            <p:cNvSpPr/>
            <p:nvPr/>
          </p:nvSpPr>
          <p:spPr>
            <a:xfrm>
              <a:off x="3905050" y="3716775"/>
              <a:ext cx="22825" cy="22825"/>
            </a:xfrm>
            <a:custGeom>
              <a:avLst/>
              <a:gdLst/>
              <a:ahLst/>
              <a:cxnLst/>
              <a:rect l="l" t="t" r="r" b="b"/>
              <a:pathLst>
                <a:path w="913" h="913" extrusionOk="0">
                  <a:moveTo>
                    <a:pt x="608" y="135"/>
                  </a:moveTo>
                  <a:lnTo>
                    <a:pt x="710" y="237"/>
                  </a:lnTo>
                  <a:lnTo>
                    <a:pt x="777" y="338"/>
                  </a:lnTo>
                  <a:lnTo>
                    <a:pt x="811" y="473"/>
                  </a:lnTo>
                  <a:lnTo>
                    <a:pt x="777" y="575"/>
                  </a:lnTo>
                  <a:lnTo>
                    <a:pt x="710" y="710"/>
                  </a:lnTo>
                  <a:lnTo>
                    <a:pt x="608" y="777"/>
                  </a:lnTo>
                  <a:lnTo>
                    <a:pt x="473" y="811"/>
                  </a:lnTo>
                  <a:lnTo>
                    <a:pt x="338" y="777"/>
                  </a:lnTo>
                  <a:lnTo>
                    <a:pt x="237" y="710"/>
                  </a:lnTo>
                  <a:lnTo>
                    <a:pt x="169" y="575"/>
                  </a:lnTo>
                  <a:lnTo>
                    <a:pt x="135" y="473"/>
                  </a:lnTo>
                  <a:lnTo>
                    <a:pt x="169" y="338"/>
                  </a:lnTo>
                  <a:lnTo>
                    <a:pt x="237" y="237"/>
                  </a:lnTo>
                  <a:lnTo>
                    <a:pt x="338" y="135"/>
                  </a:lnTo>
                  <a:close/>
                  <a:moveTo>
                    <a:pt x="473" y="0"/>
                  </a:moveTo>
                  <a:lnTo>
                    <a:pt x="304" y="34"/>
                  </a:lnTo>
                  <a:lnTo>
                    <a:pt x="135" y="135"/>
                  </a:lnTo>
                  <a:lnTo>
                    <a:pt x="34" y="270"/>
                  </a:lnTo>
                  <a:lnTo>
                    <a:pt x="0" y="473"/>
                  </a:lnTo>
                  <a:lnTo>
                    <a:pt x="34" y="642"/>
                  </a:lnTo>
                  <a:lnTo>
                    <a:pt x="135" y="777"/>
                  </a:lnTo>
                  <a:lnTo>
                    <a:pt x="304" y="879"/>
                  </a:lnTo>
                  <a:lnTo>
                    <a:pt x="473" y="913"/>
                  </a:lnTo>
                  <a:lnTo>
                    <a:pt x="642" y="879"/>
                  </a:lnTo>
                  <a:lnTo>
                    <a:pt x="811" y="777"/>
                  </a:lnTo>
                  <a:lnTo>
                    <a:pt x="879" y="642"/>
                  </a:lnTo>
                  <a:lnTo>
                    <a:pt x="913" y="473"/>
                  </a:lnTo>
                  <a:lnTo>
                    <a:pt x="879" y="270"/>
                  </a:lnTo>
                  <a:lnTo>
                    <a:pt x="811" y="135"/>
                  </a:lnTo>
                  <a:lnTo>
                    <a:pt x="642" y="34"/>
                  </a:lnTo>
                  <a:lnTo>
                    <a:pt x="473"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4" name="Google Shape;7464;p36"/>
            <p:cNvSpPr/>
            <p:nvPr/>
          </p:nvSpPr>
          <p:spPr>
            <a:xfrm>
              <a:off x="3915175" y="3917000"/>
              <a:ext cx="22850" cy="22850"/>
            </a:xfrm>
            <a:custGeom>
              <a:avLst/>
              <a:gdLst/>
              <a:ahLst/>
              <a:cxnLst/>
              <a:rect l="l" t="t" r="r" b="b"/>
              <a:pathLst>
                <a:path w="914" h="914" extrusionOk="0">
                  <a:moveTo>
                    <a:pt x="474" y="102"/>
                  </a:moveTo>
                  <a:lnTo>
                    <a:pt x="609" y="136"/>
                  </a:lnTo>
                  <a:lnTo>
                    <a:pt x="710" y="204"/>
                  </a:lnTo>
                  <a:lnTo>
                    <a:pt x="778" y="305"/>
                  </a:lnTo>
                  <a:lnTo>
                    <a:pt x="812" y="440"/>
                  </a:lnTo>
                  <a:lnTo>
                    <a:pt x="778" y="575"/>
                  </a:lnTo>
                  <a:lnTo>
                    <a:pt x="710" y="677"/>
                  </a:lnTo>
                  <a:lnTo>
                    <a:pt x="609" y="744"/>
                  </a:lnTo>
                  <a:lnTo>
                    <a:pt x="474" y="778"/>
                  </a:lnTo>
                  <a:lnTo>
                    <a:pt x="339" y="744"/>
                  </a:lnTo>
                  <a:lnTo>
                    <a:pt x="237" y="677"/>
                  </a:lnTo>
                  <a:lnTo>
                    <a:pt x="170" y="575"/>
                  </a:lnTo>
                  <a:lnTo>
                    <a:pt x="136" y="440"/>
                  </a:lnTo>
                  <a:lnTo>
                    <a:pt x="170" y="305"/>
                  </a:lnTo>
                  <a:lnTo>
                    <a:pt x="237" y="204"/>
                  </a:lnTo>
                  <a:lnTo>
                    <a:pt x="339" y="136"/>
                  </a:lnTo>
                  <a:lnTo>
                    <a:pt x="474" y="102"/>
                  </a:lnTo>
                  <a:close/>
                  <a:moveTo>
                    <a:pt x="474" y="1"/>
                  </a:moveTo>
                  <a:lnTo>
                    <a:pt x="271" y="35"/>
                  </a:lnTo>
                  <a:lnTo>
                    <a:pt x="136" y="136"/>
                  </a:lnTo>
                  <a:lnTo>
                    <a:pt x="34" y="271"/>
                  </a:lnTo>
                  <a:lnTo>
                    <a:pt x="1" y="440"/>
                  </a:lnTo>
                  <a:lnTo>
                    <a:pt x="34" y="643"/>
                  </a:lnTo>
                  <a:lnTo>
                    <a:pt x="136" y="778"/>
                  </a:lnTo>
                  <a:lnTo>
                    <a:pt x="271" y="880"/>
                  </a:lnTo>
                  <a:lnTo>
                    <a:pt x="474" y="913"/>
                  </a:lnTo>
                  <a:lnTo>
                    <a:pt x="643" y="880"/>
                  </a:lnTo>
                  <a:lnTo>
                    <a:pt x="778" y="778"/>
                  </a:lnTo>
                  <a:lnTo>
                    <a:pt x="879" y="643"/>
                  </a:lnTo>
                  <a:lnTo>
                    <a:pt x="913" y="440"/>
                  </a:lnTo>
                  <a:lnTo>
                    <a:pt x="879" y="271"/>
                  </a:lnTo>
                  <a:lnTo>
                    <a:pt x="778" y="136"/>
                  </a:lnTo>
                  <a:lnTo>
                    <a:pt x="643" y="35"/>
                  </a:lnTo>
                  <a:lnTo>
                    <a:pt x="474"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5" name="Google Shape;7465;p36"/>
            <p:cNvSpPr/>
            <p:nvPr/>
          </p:nvSpPr>
          <p:spPr>
            <a:xfrm>
              <a:off x="4390875" y="3396550"/>
              <a:ext cx="10150" cy="23675"/>
            </a:xfrm>
            <a:custGeom>
              <a:avLst/>
              <a:gdLst/>
              <a:ahLst/>
              <a:cxnLst/>
              <a:rect l="l" t="t" r="r" b="b"/>
              <a:pathLst>
                <a:path w="406" h="947" extrusionOk="0">
                  <a:moveTo>
                    <a:pt x="102" y="0"/>
                  </a:moveTo>
                  <a:lnTo>
                    <a:pt x="34" y="68"/>
                  </a:lnTo>
                  <a:lnTo>
                    <a:pt x="0" y="135"/>
                  </a:lnTo>
                  <a:lnTo>
                    <a:pt x="34" y="271"/>
                  </a:lnTo>
                  <a:lnTo>
                    <a:pt x="68" y="575"/>
                  </a:lnTo>
                  <a:lnTo>
                    <a:pt x="102" y="778"/>
                  </a:lnTo>
                  <a:lnTo>
                    <a:pt x="102" y="947"/>
                  </a:lnTo>
                  <a:lnTo>
                    <a:pt x="406" y="68"/>
                  </a:lnTo>
                  <a:lnTo>
                    <a:pt x="304" y="34"/>
                  </a:lnTo>
                  <a:lnTo>
                    <a:pt x="169"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6" name="Google Shape;7466;p36"/>
            <p:cNvSpPr/>
            <p:nvPr/>
          </p:nvSpPr>
          <p:spPr>
            <a:xfrm>
              <a:off x="4390025" y="3394850"/>
              <a:ext cx="11850" cy="27075"/>
            </a:xfrm>
            <a:custGeom>
              <a:avLst/>
              <a:gdLst/>
              <a:ahLst/>
              <a:cxnLst/>
              <a:rect l="l" t="t" r="r" b="b"/>
              <a:pathLst>
                <a:path w="474" h="1083" extrusionOk="0">
                  <a:moveTo>
                    <a:pt x="203" y="136"/>
                  </a:moveTo>
                  <a:lnTo>
                    <a:pt x="338" y="170"/>
                  </a:lnTo>
                  <a:lnTo>
                    <a:pt x="169" y="677"/>
                  </a:lnTo>
                  <a:lnTo>
                    <a:pt x="102" y="339"/>
                  </a:lnTo>
                  <a:lnTo>
                    <a:pt x="102" y="203"/>
                  </a:lnTo>
                  <a:lnTo>
                    <a:pt x="136" y="136"/>
                  </a:lnTo>
                  <a:close/>
                  <a:moveTo>
                    <a:pt x="169" y="1"/>
                  </a:moveTo>
                  <a:lnTo>
                    <a:pt x="68" y="34"/>
                  </a:lnTo>
                  <a:lnTo>
                    <a:pt x="0" y="102"/>
                  </a:lnTo>
                  <a:lnTo>
                    <a:pt x="0" y="170"/>
                  </a:lnTo>
                  <a:lnTo>
                    <a:pt x="0" y="372"/>
                  </a:lnTo>
                  <a:lnTo>
                    <a:pt x="34" y="643"/>
                  </a:lnTo>
                  <a:lnTo>
                    <a:pt x="68" y="846"/>
                  </a:lnTo>
                  <a:lnTo>
                    <a:pt x="68" y="1015"/>
                  </a:lnTo>
                  <a:lnTo>
                    <a:pt x="68" y="1048"/>
                  </a:lnTo>
                  <a:lnTo>
                    <a:pt x="102" y="1082"/>
                  </a:lnTo>
                  <a:lnTo>
                    <a:pt x="169" y="1082"/>
                  </a:lnTo>
                  <a:lnTo>
                    <a:pt x="203" y="1048"/>
                  </a:lnTo>
                  <a:lnTo>
                    <a:pt x="474" y="136"/>
                  </a:lnTo>
                  <a:lnTo>
                    <a:pt x="474" y="102"/>
                  </a:lnTo>
                  <a:lnTo>
                    <a:pt x="440" y="68"/>
                  </a:lnTo>
                  <a:lnTo>
                    <a:pt x="305" y="34"/>
                  </a:lnTo>
                  <a:lnTo>
                    <a:pt x="169"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7" name="Google Shape;7467;p36"/>
            <p:cNvSpPr/>
            <p:nvPr/>
          </p:nvSpPr>
          <p:spPr>
            <a:xfrm>
              <a:off x="4486350" y="3443850"/>
              <a:ext cx="13525" cy="24525"/>
            </a:xfrm>
            <a:custGeom>
              <a:avLst/>
              <a:gdLst/>
              <a:ahLst/>
              <a:cxnLst/>
              <a:rect l="l" t="t" r="r" b="b"/>
              <a:pathLst>
                <a:path w="541" h="981" extrusionOk="0">
                  <a:moveTo>
                    <a:pt x="102" y="1"/>
                  </a:moveTo>
                  <a:lnTo>
                    <a:pt x="0" y="778"/>
                  </a:lnTo>
                  <a:lnTo>
                    <a:pt x="68" y="846"/>
                  </a:lnTo>
                  <a:lnTo>
                    <a:pt x="203" y="947"/>
                  </a:lnTo>
                  <a:lnTo>
                    <a:pt x="304" y="981"/>
                  </a:lnTo>
                  <a:lnTo>
                    <a:pt x="372" y="981"/>
                  </a:lnTo>
                  <a:lnTo>
                    <a:pt x="440" y="913"/>
                  </a:lnTo>
                  <a:lnTo>
                    <a:pt x="507" y="778"/>
                  </a:lnTo>
                  <a:lnTo>
                    <a:pt x="541" y="609"/>
                  </a:lnTo>
                  <a:lnTo>
                    <a:pt x="507" y="474"/>
                  </a:lnTo>
                  <a:lnTo>
                    <a:pt x="440" y="339"/>
                  </a:lnTo>
                  <a:lnTo>
                    <a:pt x="372" y="204"/>
                  </a:lnTo>
                  <a:lnTo>
                    <a:pt x="169" y="68"/>
                  </a:lnTo>
                  <a:lnTo>
                    <a:pt x="102"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8" name="Google Shape;7468;p36"/>
            <p:cNvSpPr/>
            <p:nvPr/>
          </p:nvSpPr>
          <p:spPr>
            <a:xfrm>
              <a:off x="4484650" y="3442175"/>
              <a:ext cx="16925" cy="27900"/>
            </a:xfrm>
            <a:custGeom>
              <a:avLst/>
              <a:gdLst/>
              <a:ahLst/>
              <a:cxnLst/>
              <a:rect l="l" t="t" r="r" b="b"/>
              <a:pathLst>
                <a:path w="677" h="1116" extrusionOk="0">
                  <a:moveTo>
                    <a:pt x="203" y="169"/>
                  </a:moveTo>
                  <a:lnTo>
                    <a:pt x="339" y="271"/>
                  </a:lnTo>
                  <a:lnTo>
                    <a:pt x="440" y="440"/>
                  </a:lnTo>
                  <a:lnTo>
                    <a:pt x="541" y="609"/>
                  </a:lnTo>
                  <a:lnTo>
                    <a:pt x="541" y="710"/>
                  </a:lnTo>
                  <a:lnTo>
                    <a:pt x="508" y="845"/>
                  </a:lnTo>
                  <a:lnTo>
                    <a:pt x="474" y="947"/>
                  </a:lnTo>
                  <a:lnTo>
                    <a:pt x="406" y="980"/>
                  </a:lnTo>
                  <a:lnTo>
                    <a:pt x="339" y="980"/>
                  </a:lnTo>
                  <a:lnTo>
                    <a:pt x="237" y="947"/>
                  </a:lnTo>
                  <a:lnTo>
                    <a:pt x="136" y="845"/>
                  </a:lnTo>
                  <a:lnTo>
                    <a:pt x="203" y="169"/>
                  </a:lnTo>
                  <a:close/>
                  <a:moveTo>
                    <a:pt x="136" y="0"/>
                  </a:moveTo>
                  <a:lnTo>
                    <a:pt x="102" y="68"/>
                  </a:lnTo>
                  <a:lnTo>
                    <a:pt x="1" y="845"/>
                  </a:lnTo>
                  <a:lnTo>
                    <a:pt x="1" y="879"/>
                  </a:lnTo>
                  <a:lnTo>
                    <a:pt x="136" y="1014"/>
                  </a:lnTo>
                  <a:lnTo>
                    <a:pt x="271" y="1082"/>
                  </a:lnTo>
                  <a:lnTo>
                    <a:pt x="372" y="1115"/>
                  </a:lnTo>
                  <a:lnTo>
                    <a:pt x="440" y="1115"/>
                  </a:lnTo>
                  <a:lnTo>
                    <a:pt x="508" y="1082"/>
                  </a:lnTo>
                  <a:lnTo>
                    <a:pt x="575" y="1048"/>
                  </a:lnTo>
                  <a:lnTo>
                    <a:pt x="643" y="879"/>
                  </a:lnTo>
                  <a:lnTo>
                    <a:pt x="677" y="676"/>
                  </a:lnTo>
                  <a:lnTo>
                    <a:pt x="643" y="541"/>
                  </a:lnTo>
                  <a:lnTo>
                    <a:pt x="575" y="372"/>
                  </a:lnTo>
                  <a:lnTo>
                    <a:pt x="474" y="271"/>
                  </a:lnTo>
                  <a:lnTo>
                    <a:pt x="305" y="68"/>
                  </a:lnTo>
                  <a:lnTo>
                    <a:pt x="203"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9" name="Google Shape;7469;p36"/>
            <p:cNvSpPr/>
            <p:nvPr/>
          </p:nvSpPr>
          <p:spPr>
            <a:xfrm>
              <a:off x="3770700" y="2523750"/>
              <a:ext cx="456275" cy="374325"/>
            </a:xfrm>
            <a:custGeom>
              <a:avLst/>
              <a:gdLst/>
              <a:ahLst/>
              <a:cxnLst/>
              <a:rect l="l" t="t" r="r" b="b"/>
              <a:pathLst>
                <a:path w="18251" h="14973" extrusionOk="0">
                  <a:moveTo>
                    <a:pt x="6625" y="0"/>
                  </a:moveTo>
                  <a:lnTo>
                    <a:pt x="6287" y="34"/>
                  </a:lnTo>
                  <a:lnTo>
                    <a:pt x="5881" y="68"/>
                  </a:lnTo>
                  <a:lnTo>
                    <a:pt x="5509" y="136"/>
                  </a:lnTo>
                  <a:lnTo>
                    <a:pt x="5138" y="237"/>
                  </a:lnTo>
                  <a:lnTo>
                    <a:pt x="4732" y="406"/>
                  </a:lnTo>
                  <a:lnTo>
                    <a:pt x="4360" y="609"/>
                  </a:lnTo>
                  <a:lnTo>
                    <a:pt x="3617" y="1082"/>
                  </a:lnTo>
                  <a:lnTo>
                    <a:pt x="3211" y="1352"/>
                  </a:lnTo>
                  <a:lnTo>
                    <a:pt x="2839" y="1656"/>
                  </a:lnTo>
                  <a:lnTo>
                    <a:pt x="2468" y="1994"/>
                  </a:lnTo>
                  <a:lnTo>
                    <a:pt x="2096" y="2366"/>
                  </a:lnTo>
                  <a:lnTo>
                    <a:pt x="1758" y="2772"/>
                  </a:lnTo>
                  <a:lnTo>
                    <a:pt x="1420" y="3211"/>
                  </a:lnTo>
                  <a:lnTo>
                    <a:pt x="1116" y="3684"/>
                  </a:lnTo>
                  <a:lnTo>
                    <a:pt x="845" y="4191"/>
                  </a:lnTo>
                  <a:lnTo>
                    <a:pt x="609" y="4766"/>
                  </a:lnTo>
                  <a:lnTo>
                    <a:pt x="406" y="5340"/>
                  </a:lnTo>
                  <a:lnTo>
                    <a:pt x="237" y="5982"/>
                  </a:lnTo>
                  <a:lnTo>
                    <a:pt x="102" y="6692"/>
                  </a:lnTo>
                  <a:lnTo>
                    <a:pt x="34" y="7436"/>
                  </a:lnTo>
                  <a:lnTo>
                    <a:pt x="0" y="8247"/>
                  </a:lnTo>
                  <a:lnTo>
                    <a:pt x="68" y="11153"/>
                  </a:lnTo>
                  <a:lnTo>
                    <a:pt x="136" y="13249"/>
                  </a:lnTo>
                  <a:lnTo>
                    <a:pt x="237" y="14533"/>
                  </a:lnTo>
                  <a:lnTo>
                    <a:pt x="271" y="14972"/>
                  </a:lnTo>
                  <a:lnTo>
                    <a:pt x="9599" y="14431"/>
                  </a:lnTo>
                  <a:lnTo>
                    <a:pt x="15682" y="10950"/>
                  </a:lnTo>
                  <a:lnTo>
                    <a:pt x="16054" y="10612"/>
                  </a:lnTo>
                  <a:lnTo>
                    <a:pt x="16459" y="10241"/>
                  </a:lnTo>
                  <a:lnTo>
                    <a:pt x="16933" y="9734"/>
                  </a:lnTo>
                  <a:lnTo>
                    <a:pt x="17169" y="9430"/>
                  </a:lnTo>
                  <a:lnTo>
                    <a:pt x="17406" y="9092"/>
                  </a:lnTo>
                  <a:lnTo>
                    <a:pt x="17642" y="8720"/>
                  </a:lnTo>
                  <a:lnTo>
                    <a:pt x="17811" y="8348"/>
                  </a:lnTo>
                  <a:lnTo>
                    <a:pt x="17980" y="7943"/>
                  </a:lnTo>
                  <a:lnTo>
                    <a:pt x="18115" y="7503"/>
                  </a:lnTo>
                  <a:lnTo>
                    <a:pt x="18217" y="7064"/>
                  </a:lnTo>
                  <a:lnTo>
                    <a:pt x="18251" y="6557"/>
                  </a:lnTo>
                  <a:lnTo>
                    <a:pt x="18217" y="6084"/>
                  </a:lnTo>
                  <a:lnTo>
                    <a:pt x="18149" y="5611"/>
                  </a:lnTo>
                  <a:lnTo>
                    <a:pt x="18048" y="5137"/>
                  </a:lnTo>
                  <a:lnTo>
                    <a:pt x="17879" y="4698"/>
                  </a:lnTo>
                  <a:lnTo>
                    <a:pt x="17676" y="4259"/>
                  </a:lnTo>
                  <a:lnTo>
                    <a:pt x="17473" y="3819"/>
                  </a:lnTo>
                  <a:lnTo>
                    <a:pt x="17203" y="3414"/>
                  </a:lnTo>
                  <a:lnTo>
                    <a:pt x="16933" y="3008"/>
                  </a:lnTo>
                  <a:lnTo>
                    <a:pt x="16628" y="2670"/>
                  </a:lnTo>
                  <a:lnTo>
                    <a:pt x="16290" y="2299"/>
                  </a:lnTo>
                  <a:lnTo>
                    <a:pt x="15952" y="1994"/>
                  </a:lnTo>
                  <a:lnTo>
                    <a:pt x="15614" y="1690"/>
                  </a:lnTo>
                  <a:lnTo>
                    <a:pt x="15277" y="1420"/>
                  </a:lnTo>
                  <a:lnTo>
                    <a:pt x="14905" y="1149"/>
                  </a:lnTo>
                  <a:lnTo>
                    <a:pt x="14567" y="947"/>
                  </a:lnTo>
                  <a:lnTo>
                    <a:pt x="14195" y="778"/>
                  </a:lnTo>
                  <a:lnTo>
                    <a:pt x="13823" y="643"/>
                  </a:lnTo>
                  <a:lnTo>
                    <a:pt x="13452" y="507"/>
                  </a:lnTo>
                  <a:lnTo>
                    <a:pt x="13012" y="406"/>
                  </a:lnTo>
                  <a:lnTo>
                    <a:pt x="12573" y="338"/>
                  </a:lnTo>
                  <a:lnTo>
                    <a:pt x="11694" y="271"/>
                  </a:lnTo>
                  <a:lnTo>
                    <a:pt x="10815" y="271"/>
                  </a:lnTo>
                  <a:lnTo>
                    <a:pt x="10038" y="305"/>
                  </a:lnTo>
                  <a:lnTo>
                    <a:pt x="9396" y="338"/>
                  </a:lnTo>
                  <a:lnTo>
                    <a:pt x="8788" y="406"/>
                  </a:lnTo>
                  <a:lnTo>
                    <a:pt x="8382" y="271"/>
                  </a:lnTo>
                  <a:lnTo>
                    <a:pt x="7909" y="169"/>
                  </a:lnTo>
                  <a:lnTo>
                    <a:pt x="7334" y="68"/>
                  </a:lnTo>
                  <a:lnTo>
                    <a:pt x="6996" y="34"/>
                  </a:lnTo>
                  <a:lnTo>
                    <a:pt x="6625"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0" name="Google Shape;7470;p36"/>
            <p:cNvSpPr/>
            <p:nvPr/>
          </p:nvSpPr>
          <p:spPr>
            <a:xfrm>
              <a:off x="3783375" y="2652175"/>
              <a:ext cx="393750" cy="521325"/>
            </a:xfrm>
            <a:custGeom>
              <a:avLst/>
              <a:gdLst/>
              <a:ahLst/>
              <a:cxnLst/>
              <a:rect l="l" t="t" r="r" b="b"/>
              <a:pathLst>
                <a:path w="15750" h="20853" extrusionOk="0">
                  <a:moveTo>
                    <a:pt x="8450" y="0"/>
                  </a:moveTo>
                  <a:lnTo>
                    <a:pt x="6084" y="1893"/>
                  </a:lnTo>
                  <a:lnTo>
                    <a:pt x="4833" y="2873"/>
                  </a:lnTo>
                  <a:lnTo>
                    <a:pt x="3955" y="3583"/>
                  </a:lnTo>
                  <a:lnTo>
                    <a:pt x="3786" y="3752"/>
                  </a:lnTo>
                  <a:lnTo>
                    <a:pt x="3583" y="4022"/>
                  </a:lnTo>
                  <a:lnTo>
                    <a:pt x="3042" y="4732"/>
                  </a:lnTo>
                  <a:lnTo>
                    <a:pt x="2366" y="5644"/>
                  </a:lnTo>
                  <a:lnTo>
                    <a:pt x="1690" y="6625"/>
                  </a:lnTo>
                  <a:lnTo>
                    <a:pt x="507" y="8382"/>
                  </a:lnTo>
                  <a:lnTo>
                    <a:pt x="0" y="9159"/>
                  </a:lnTo>
                  <a:lnTo>
                    <a:pt x="474" y="10072"/>
                  </a:lnTo>
                  <a:lnTo>
                    <a:pt x="1285" y="11593"/>
                  </a:lnTo>
                  <a:lnTo>
                    <a:pt x="1386" y="11964"/>
                  </a:lnTo>
                  <a:lnTo>
                    <a:pt x="1521" y="12404"/>
                  </a:lnTo>
                  <a:lnTo>
                    <a:pt x="1589" y="12911"/>
                  </a:lnTo>
                  <a:lnTo>
                    <a:pt x="1656" y="13418"/>
                  </a:lnTo>
                  <a:lnTo>
                    <a:pt x="1724" y="14229"/>
                  </a:lnTo>
                  <a:lnTo>
                    <a:pt x="1724" y="14601"/>
                  </a:lnTo>
                  <a:lnTo>
                    <a:pt x="1758" y="14803"/>
                  </a:lnTo>
                  <a:lnTo>
                    <a:pt x="1859" y="15344"/>
                  </a:lnTo>
                  <a:lnTo>
                    <a:pt x="1927" y="15648"/>
                  </a:lnTo>
                  <a:lnTo>
                    <a:pt x="2028" y="15952"/>
                  </a:lnTo>
                  <a:lnTo>
                    <a:pt x="2130" y="16223"/>
                  </a:lnTo>
                  <a:lnTo>
                    <a:pt x="2265" y="16426"/>
                  </a:lnTo>
                  <a:lnTo>
                    <a:pt x="2366" y="16493"/>
                  </a:lnTo>
                  <a:lnTo>
                    <a:pt x="2501" y="16561"/>
                  </a:lnTo>
                  <a:lnTo>
                    <a:pt x="2873" y="16696"/>
                  </a:lnTo>
                  <a:lnTo>
                    <a:pt x="3346" y="16797"/>
                  </a:lnTo>
                  <a:lnTo>
                    <a:pt x="3819" y="16899"/>
                  </a:lnTo>
                  <a:lnTo>
                    <a:pt x="4766" y="17068"/>
                  </a:lnTo>
                  <a:lnTo>
                    <a:pt x="5137" y="17135"/>
                  </a:lnTo>
                  <a:lnTo>
                    <a:pt x="5340" y="17169"/>
                  </a:lnTo>
                  <a:lnTo>
                    <a:pt x="5408" y="17237"/>
                  </a:lnTo>
                  <a:lnTo>
                    <a:pt x="5475" y="17372"/>
                  </a:lnTo>
                  <a:lnTo>
                    <a:pt x="5678" y="17811"/>
                  </a:lnTo>
                  <a:lnTo>
                    <a:pt x="5915" y="18420"/>
                  </a:lnTo>
                  <a:lnTo>
                    <a:pt x="6118" y="19062"/>
                  </a:lnTo>
                  <a:lnTo>
                    <a:pt x="6523" y="20312"/>
                  </a:lnTo>
                  <a:lnTo>
                    <a:pt x="6658" y="20853"/>
                  </a:lnTo>
                  <a:lnTo>
                    <a:pt x="9261" y="15851"/>
                  </a:lnTo>
                  <a:lnTo>
                    <a:pt x="11694" y="15851"/>
                  </a:lnTo>
                  <a:lnTo>
                    <a:pt x="11964" y="15445"/>
                  </a:lnTo>
                  <a:lnTo>
                    <a:pt x="12269" y="15006"/>
                  </a:lnTo>
                  <a:lnTo>
                    <a:pt x="12505" y="14533"/>
                  </a:lnTo>
                  <a:lnTo>
                    <a:pt x="12776" y="14060"/>
                  </a:lnTo>
                  <a:lnTo>
                    <a:pt x="13012" y="13519"/>
                  </a:lnTo>
                  <a:lnTo>
                    <a:pt x="13249" y="12978"/>
                  </a:lnTo>
                  <a:lnTo>
                    <a:pt x="13654" y="11863"/>
                  </a:lnTo>
                  <a:lnTo>
                    <a:pt x="14060" y="10680"/>
                  </a:lnTo>
                  <a:lnTo>
                    <a:pt x="14364" y="9497"/>
                  </a:lnTo>
                  <a:lnTo>
                    <a:pt x="14668" y="8281"/>
                  </a:lnTo>
                  <a:lnTo>
                    <a:pt x="14905" y="7132"/>
                  </a:lnTo>
                  <a:lnTo>
                    <a:pt x="15141" y="5982"/>
                  </a:lnTo>
                  <a:lnTo>
                    <a:pt x="15310" y="4935"/>
                  </a:lnTo>
                  <a:lnTo>
                    <a:pt x="15581" y="3144"/>
                  </a:lnTo>
                  <a:lnTo>
                    <a:pt x="15716" y="1927"/>
                  </a:lnTo>
                  <a:lnTo>
                    <a:pt x="15750" y="1487"/>
                  </a:lnTo>
                  <a:lnTo>
                    <a:pt x="15378" y="1690"/>
                  </a:lnTo>
                  <a:lnTo>
                    <a:pt x="15074" y="1859"/>
                  </a:lnTo>
                  <a:lnTo>
                    <a:pt x="14770" y="1994"/>
                  </a:lnTo>
                  <a:lnTo>
                    <a:pt x="14499" y="2096"/>
                  </a:lnTo>
                  <a:lnTo>
                    <a:pt x="14263" y="2163"/>
                  </a:lnTo>
                  <a:lnTo>
                    <a:pt x="14094" y="2163"/>
                  </a:lnTo>
                  <a:lnTo>
                    <a:pt x="13891" y="2197"/>
                  </a:lnTo>
                  <a:lnTo>
                    <a:pt x="13756" y="2163"/>
                  </a:lnTo>
                  <a:lnTo>
                    <a:pt x="13519" y="2096"/>
                  </a:lnTo>
                  <a:lnTo>
                    <a:pt x="13384" y="2028"/>
                  </a:lnTo>
                  <a:lnTo>
                    <a:pt x="13282" y="1927"/>
                  </a:lnTo>
                  <a:lnTo>
                    <a:pt x="13249" y="1893"/>
                  </a:lnTo>
                  <a:lnTo>
                    <a:pt x="13181" y="1927"/>
                  </a:lnTo>
                  <a:lnTo>
                    <a:pt x="12978" y="1994"/>
                  </a:lnTo>
                  <a:lnTo>
                    <a:pt x="12674" y="1994"/>
                  </a:lnTo>
                  <a:lnTo>
                    <a:pt x="12505" y="1961"/>
                  </a:lnTo>
                  <a:lnTo>
                    <a:pt x="12336" y="1893"/>
                  </a:lnTo>
                  <a:lnTo>
                    <a:pt x="12269" y="1859"/>
                  </a:lnTo>
                  <a:lnTo>
                    <a:pt x="12235" y="1792"/>
                  </a:lnTo>
                  <a:lnTo>
                    <a:pt x="12235" y="1724"/>
                  </a:lnTo>
                  <a:lnTo>
                    <a:pt x="12302" y="1623"/>
                  </a:lnTo>
                  <a:lnTo>
                    <a:pt x="12471" y="1420"/>
                  </a:lnTo>
                  <a:lnTo>
                    <a:pt x="12742" y="1217"/>
                  </a:lnTo>
                  <a:lnTo>
                    <a:pt x="13249" y="845"/>
                  </a:lnTo>
                  <a:lnTo>
                    <a:pt x="13519" y="676"/>
                  </a:lnTo>
                  <a:lnTo>
                    <a:pt x="13519" y="676"/>
                  </a:lnTo>
                  <a:lnTo>
                    <a:pt x="13113" y="778"/>
                  </a:lnTo>
                  <a:lnTo>
                    <a:pt x="12133" y="1014"/>
                  </a:lnTo>
                  <a:lnTo>
                    <a:pt x="11525" y="1150"/>
                  </a:lnTo>
                  <a:lnTo>
                    <a:pt x="10951" y="1251"/>
                  </a:lnTo>
                  <a:lnTo>
                    <a:pt x="10444" y="1285"/>
                  </a:lnTo>
                  <a:lnTo>
                    <a:pt x="10038" y="1285"/>
                  </a:lnTo>
                  <a:lnTo>
                    <a:pt x="9869" y="1251"/>
                  </a:lnTo>
                  <a:lnTo>
                    <a:pt x="9801" y="1217"/>
                  </a:lnTo>
                  <a:lnTo>
                    <a:pt x="9768" y="1150"/>
                  </a:lnTo>
                  <a:lnTo>
                    <a:pt x="9768" y="1082"/>
                  </a:lnTo>
                  <a:lnTo>
                    <a:pt x="9835" y="1014"/>
                  </a:lnTo>
                  <a:lnTo>
                    <a:pt x="9903" y="913"/>
                  </a:lnTo>
                  <a:lnTo>
                    <a:pt x="10139" y="744"/>
                  </a:lnTo>
                  <a:lnTo>
                    <a:pt x="10680" y="406"/>
                  </a:lnTo>
                  <a:lnTo>
                    <a:pt x="10951" y="237"/>
                  </a:lnTo>
                  <a:lnTo>
                    <a:pt x="10951" y="237"/>
                  </a:lnTo>
                  <a:lnTo>
                    <a:pt x="9869" y="474"/>
                  </a:lnTo>
                  <a:lnTo>
                    <a:pt x="8247" y="778"/>
                  </a:lnTo>
                  <a:lnTo>
                    <a:pt x="8145" y="812"/>
                  </a:lnTo>
                  <a:lnTo>
                    <a:pt x="8078" y="778"/>
                  </a:lnTo>
                  <a:lnTo>
                    <a:pt x="8010" y="744"/>
                  </a:lnTo>
                  <a:lnTo>
                    <a:pt x="8010" y="710"/>
                  </a:lnTo>
                  <a:lnTo>
                    <a:pt x="8010" y="575"/>
                  </a:lnTo>
                  <a:lnTo>
                    <a:pt x="8078" y="440"/>
                  </a:lnTo>
                  <a:lnTo>
                    <a:pt x="8314" y="136"/>
                  </a:lnTo>
                  <a:lnTo>
                    <a:pt x="8450"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1" name="Google Shape;7471;p36"/>
            <p:cNvSpPr/>
            <p:nvPr/>
          </p:nvSpPr>
          <p:spPr>
            <a:xfrm>
              <a:off x="4039375" y="2744275"/>
              <a:ext cx="62550" cy="155475"/>
            </a:xfrm>
            <a:custGeom>
              <a:avLst/>
              <a:gdLst/>
              <a:ahLst/>
              <a:cxnLst/>
              <a:rect l="l" t="t" r="r" b="b"/>
              <a:pathLst>
                <a:path w="2502" h="6219" extrusionOk="0">
                  <a:moveTo>
                    <a:pt x="2400" y="0"/>
                  </a:moveTo>
                  <a:lnTo>
                    <a:pt x="1420" y="6084"/>
                  </a:lnTo>
                  <a:lnTo>
                    <a:pt x="35" y="5644"/>
                  </a:lnTo>
                  <a:lnTo>
                    <a:pt x="1" y="5779"/>
                  </a:lnTo>
                  <a:lnTo>
                    <a:pt x="1522" y="6219"/>
                  </a:lnTo>
                  <a:lnTo>
                    <a:pt x="2502" y="34"/>
                  </a:lnTo>
                  <a:lnTo>
                    <a:pt x="2400"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2" name="Google Shape;7472;p36"/>
            <p:cNvSpPr/>
            <p:nvPr/>
          </p:nvSpPr>
          <p:spPr>
            <a:xfrm>
              <a:off x="3980250" y="2928450"/>
              <a:ext cx="90425" cy="40600"/>
            </a:xfrm>
            <a:custGeom>
              <a:avLst/>
              <a:gdLst/>
              <a:ahLst/>
              <a:cxnLst/>
              <a:rect l="l" t="t" r="r" b="b"/>
              <a:pathLst>
                <a:path w="3617" h="1624" extrusionOk="0">
                  <a:moveTo>
                    <a:pt x="0" y="1"/>
                  </a:moveTo>
                  <a:lnTo>
                    <a:pt x="34" y="170"/>
                  </a:lnTo>
                  <a:lnTo>
                    <a:pt x="68" y="305"/>
                  </a:lnTo>
                  <a:lnTo>
                    <a:pt x="135" y="542"/>
                  </a:lnTo>
                  <a:lnTo>
                    <a:pt x="270" y="744"/>
                  </a:lnTo>
                  <a:lnTo>
                    <a:pt x="473" y="1015"/>
                  </a:lnTo>
                  <a:lnTo>
                    <a:pt x="744" y="1251"/>
                  </a:lnTo>
                  <a:lnTo>
                    <a:pt x="1082" y="1488"/>
                  </a:lnTo>
                  <a:lnTo>
                    <a:pt x="1250" y="1556"/>
                  </a:lnTo>
                  <a:lnTo>
                    <a:pt x="1453" y="1623"/>
                  </a:lnTo>
                  <a:lnTo>
                    <a:pt x="1893" y="1623"/>
                  </a:lnTo>
                  <a:lnTo>
                    <a:pt x="2095" y="1589"/>
                  </a:lnTo>
                  <a:lnTo>
                    <a:pt x="2298" y="1556"/>
                  </a:lnTo>
                  <a:lnTo>
                    <a:pt x="2704" y="1387"/>
                  </a:lnTo>
                  <a:lnTo>
                    <a:pt x="3076" y="1218"/>
                  </a:lnTo>
                  <a:lnTo>
                    <a:pt x="3346" y="1049"/>
                  </a:lnTo>
                  <a:lnTo>
                    <a:pt x="3616" y="880"/>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3" name="Google Shape;7473;p36"/>
            <p:cNvSpPr/>
            <p:nvPr/>
          </p:nvSpPr>
          <p:spPr>
            <a:xfrm>
              <a:off x="3998825" y="2767075"/>
              <a:ext cx="18625" cy="18625"/>
            </a:xfrm>
            <a:custGeom>
              <a:avLst/>
              <a:gdLst/>
              <a:ahLst/>
              <a:cxnLst/>
              <a:rect l="l" t="t" r="r" b="b"/>
              <a:pathLst>
                <a:path w="745" h="745" extrusionOk="0">
                  <a:moveTo>
                    <a:pt x="372" y="1"/>
                  </a:moveTo>
                  <a:lnTo>
                    <a:pt x="237" y="35"/>
                  </a:lnTo>
                  <a:lnTo>
                    <a:pt x="102" y="102"/>
                  </a:lnTo>
                  <a:lnTo>
                    <a:pt x="34" y="237"/>
                  </a:lnTo>
                  <a:lnTo>
                    <a:pt x="1" y="373"/>
                  </a:lnTo>
                  <a:lnTo>
                    <a:pt x="34" y="508"/>
                  </a:lnTo>
                  <a:lnTo>
                    <a:pt x="102" y="609"/>
                  </a:lnTo>
                  <a:lnTo>
                    <a:pt x="237" y="711"/>
                  </a:lnTo>
                  <a:lnTo>
                    <a:pt x="372" y="744"/>
                  </a:lnTo>
                  <a:lnTo>
                    <a:pt x="507" y="711"/>
                  </a:lnTo>
                  <a:lnTo>
                    <a:pt x="643" y="609"/>
                  </a:lnTo>
                  <a:lnTo>
                    <a:pt x="710" y="508"/>
                  </a:lnTo>
                  <a:lnTo>
                    <a:pt x="744" y="373"/>
                  </a:lnTo>
                  <a:lnTo>
                    <a:pt x="710" y="237"/>
                  </a:lnTo>
                  <a:lnTo>
                    <a:pt x="643" y="102"/>
                  </a:lnTo>
                  <a:lnTo>
                    <a:pt x="507" y="35"/>
                  </a:lnTo>
                  <a:lnTo>
                    <a:pt x="372"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4" name="Google Shape;7474;p36"/>
            <p:cNvSpPr/>
            <p:nvPr/>
          </p:nvSpPr>
          <p:spPr>
            <a:xfrm>
              <a:off x="3997125" y="2765400"/>
              <a:ext cx="22000" cy="21150"/>
            </a:xfrm>
            <a:custGeom>
              <a:avLst/>
              <a:gdLst/>
              <a:ahLst/>
              <a:cxnLst/>
              <a:rect l="l" t="t" r="r" b="b"/>
              <a:pathLst>
                <a:path w="880" h="846" extrusionOk="0">
                  <a:moveTo>
                    <a:pt x="542" y="135"/>
                  </a:moveTo>
                  <a:lnTo>
                    <a:pt x="643" y="203"/>
                  </a:lnTo>
                  <a:lnTo>
                    <a:pt x="711" y="304"/>
                  </a:lnTo>
                  <a:lnTo>
                    <a:pt x="744" y="440"/>
                  </a:lnTo>
                  <a:lnTo>
                    <a:pt x="711" y="541"/>
                  </a:lnTo>
                  <a:lnTo>
                    <a:pt x="643" y="642"/>
                  </a:lnTo>
                  <a:lnTo>
                    <a:pt x="542" y="710"/>
                  </a:lnTo>
                  <a:lnTo>
                    <a:pt x="440" y="744"/>
                  </a:lnTo>
                  <a:lnTo>
                    <a:pt x="305" y="710"/>
                  </a:lnTo>
                  <a:lnTo>
                    <a:pt x="204" y="642"/>
                  </a:lnTo>
                  <a:lnTo>
                    <a:pt x="136" y="541"/>
                  </a:lnTo>
                  <a:lnTo>
                    <a:pt x="136" y="440"/>
                  </a:lnTo>
                  <a:lnTo>
                    <a:pt x="136" y="304"/>
                  </a:lnTo>
                  <a:lnTo>
                    <a:pt x="204" y="203"/>
                  </a:lnTo>
                  <a:lnTo>
                    <a:pt x="305" y="135"/>
                  </a:lnTo>
                  <a:close/>
                  <a:moveTo>
                    <a:pt x="440" y="0"/>
                  </a:moveTo>
                  <a:lnTo>
                    <a:pt x="271" y="34"/>
                  </a:lnTo>
                  <a:lnTo>
                    <a:pt x="136" y="135"/>
                  </a:lnTo>
                  <a:lnTo>
                    <a:pt x="35" y="271"/>
                  </a:lnTo>
                  <a:lnTo>
                    <a:pt x="1" y="440"/>
                  </a:lnTo>
                  <a:lnTo>
                    <a:pt x="35" y="609"/>
                  </a:lnTo>
                  <a:lnTo>
                    <a:pt x="136" y="744"/>
                  </a:lnTo>
                  <a:lnTo>
                    <a:pt x="271" y="811"/>
                  </a:lnTo>
                  <a:lnTo>
                    <a:pt x="440" y="845"/>
                  </a:lnTo>
                  <a:lnTo>
                    <a:pt x="609" y="811"/>
                  </a:lnTo>
                  <a:lnTo>
                    <a:pt x="744" y="744"/>
                  </a:lnTo>
                  <a:lnTo>
                    <a:pt x="846" y="609"/>
                  </a:lnTo>
                  <a:lnTo>
                    <a:pt x="880" y="440"/>
                  </a:lnTo>
                  <a:lnTo>
                    <a:pt x="846" y="271"/>
                  </a:lnTo>
                  <a:lnTo>
                    <a:pt x="744" y="135"/>
                  </a:lnTo>
                  <a:lnTo>
                    <a:pt x="609" y="34"/>
                  </a:lnTo>
                  <a:lnTo>
                    <a:pt x="440"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5" name="Google Shape;7475;p36"/>
            <p:cNvSpPr/>
            <p:nvPr/>
          </p:nvSpPr>
          <p:spPr>
            <a:xfrm>
              <a:off x="4112900" y="2794125"/>
              <a:ext cx="17750" cy="17750"/>
            </a:xfrm>
            <a:custGeom>
              <a:avLst/>
              <a:gdLst/>
              <a:ahLst/>
              <a:cxnLst/>
              <a:rect l="l" t="t" r="r" b="b"/>
              <a:pathLst>
                <a:path w="710" h="710" extrusionOk="0">
                  <a:moveTo>
                    <a:pt x="203" y="0"/>
                  </a:moveTo>
                  <a:lnTo>
                    <a:pt x="101" y="102"/>
                  </a:lnTo>
                  <a:lnTo>
                    <a:pt x="0" y="203"/>
                  </a:lnTo>
                  <a:lnTo>
                    <a:pt x="0" y="338"/>
                  </a:lnTo>
                  <a:lnTo>
                    <a:pt x="0" y="507"/>
                  </a:lnTo>
                  <a:lnTo>
                    <a:pt x="101" y="609"/>
                  </a:lnTo>
                  <a:lnTo>
                    <a:pt x="203" y="676"/>
                  </a:lnTo>
                  <a:lnTo>
                    <a:pt x="338" y="710"/>
                  </a:lnTo>
                  <a:lnTo>
                    <a:pt x="507" y="676"/>
                  </a:lnTo>
                  <a:lnTo>
                    <a:pt x="608" y="609"/>
                  </a:lnTo>
                  <a:lnTo>
                    <a:pt x="676" y="507"/>
                  </a:lnTo>
                  <a:lnTo>
                    <a:pt x="710" y="338"/>
                  </a:lnTo>
                  <a:lnTo>
                    <a:pt x="676" y="203"/>
                  </a:lnTo>
                  <a:lnTo>
                    <a:pt x="608" y="102"/>
                  </a:lnTo>
                  <a:lnTo>
                    <a:pt x="507"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6" name="Google Shape;7476;p36"/>
            <p:cNvSpPr/>
            <p:nvPr/>
          </p:nvSpPr>
          <p:spPr>
            <a:xfrm>
              <a:off x="4111200" y="2792425"/>
              <a:ext cx="21150" cy="21150"/>
            </a:xfrm>
            <a:custGeom>
              <a:avLst/>
              <a:gdLst/>
              <a:ahLst/>
              <a:cxnLst/>
              <a:rect l="l" t="t" r="r" b="b"/>
              <a:pathLst>
                <a:path w="846" h="846" extrusionOk="0">
                  <a:moveTo>
                    <a:pt x="406" y="102"/>
                  </a:moveTo>
                  <a:lnTo>
                    <a:pt x="541" y="136"/>
                  </a:lnTo>
                  <a:lnTo>
                    <a:pt x="643" y="203"/>
                  </a:lnTo>
                  <a:lnTo>
                    <a:pt x="710" y="305"/>
                  </a:lnTo>
                  <a:lnTo>
                    <a:pt x="744" y="406"/>
                  </a:lnTo>
                  <a:lnTo>
                    <a:pt x="710" y="541"/>
                  </a:lnTo>
                  <a:lnTo>
                    <a:pt x="643" y="643"/>
                  </a:lnTo>
                  <a:lnTo>
                    <a:pt x="541" y="710"/>
                  </a:lnTo>
                  <a:lnTo>
                    <a:pt x="305" y="710"/>
                  </a:lnTo>
                  <a:lnTo>
                    <a:pt x="203" y="643"/>
                  </a:lnTo>
                  <a:lnTo>
                    <a:pt x="136" y="541"/>
                  </a:lnTo>
                  <a:lnTo>
                    <a:pt x="102" y="406"/>
                  </a:lnTo>
                  <a:lnTo>
                    <a:pt x="136" y="305"/>
                  </a:lnTo>
                  <a:lnTo>
                    <a:pt x="203" y="203"/>
                  </a:lnTo>
                  <a:lnTo>
                    <a:pt x="305" y="136"/>
                  </a:lnTo>
                  <a:lnTo>
                    <a:pt x="406" y="102"/>
                  </a:lnTo>
                  <a:close/>
                  <a:moveTo>
                    <a:pt x="406" y="1"/>
                  </a:moveTo>
                  <a:lnTo>
                    <a:pt x="271" y="34"/>
                  </a:lnTo>
                  <a:lnTo>
                    <a:pt x="102" y="102"/>
                  </a:lnTo>
                  <a:lnTo>
                    <a:pt x="34" y="237"/>
                  </a:lnTo>
                  <a:lnTo>
                    <a:pt x="0" y="406"/>
                  </a:lnTo>
                  <a:lnTo>
                    <a:pt x="34" y="575"/>
                  </a:lnTo>
                  <a:lnTo>
                    <a:pt x="102" y="710"/>
                  </a:lnTo>
                  <a:lnTo>
                    <a:pt x="271" y="812"/>
                  </a:lnTo>
                  <a:lnTo>
                    <a:pt x="406" y="846"/>
                  </a:lnTo>
                  <a:lnTo>
                    <a:pt x="575" y="812"/>
                  </a:lnTo>
                  <a:lnTo>
                    <a:pt x="710" y="710"/>
                  </a:lnTo>
                  <a:lnTo>
                    <a:pt x="812" y="575"/>
                  </a:lnTo>
                  <a:lnTo>
                    <a:pt x="845" y="406"/>
                  </a:lnTo>
                  <a:lnTo>
                    <a:pt x="812" y="237"/>
                  </a:lnTo>
                  <a:lnTo>
                    <a:pt x="710" y="102"/>
                  </a:lnTo>
                  <a:lnTo>
                    <a:pt x="575" y="34"/>
                  </a:lnTo>
                  <a:lnTo>
                    <a:pt x="406"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7" name="Google Shape;7477;p36"/>
            <p:cNvSpPr/>
            <p:nvPr/>
          </p:nvSpPr>
          <p:spPr>
            <a:xfrm>
              <a:off x="3992900" y="2712150"/>
              <a:ext cx="57500" cy="17775"/>
            </a:xfrm>
            <a:custGeom>
              <a:avLst/>
              <a:gdLst/>
              <a:ahLst/>
              <a:cxnLst/>
              <a:rect l="l" t="t" r="r" b="b"/>
              <a:pathLst>
                <a:path w="2300" h="711" extrusionOk="0">
                  <a:moveTo>
                    <a:pt x="305" y="1"/>
                  </a:moveTo>
                  <a:lnTo>
                    <a:pt x="35" y="35"/>
                  </a:lnTo>
                  <a:lnTo>
                    <a:pt x="1" y="69"/>
                  </a:lnTo>
                  <a:lnTo>
                    <a:pt x="1" y="102"/>
                  </a:lnTo>
                  <a:lnTo>
                    <a:pt x="1" y="136"/>
                  </a:lnTo>
                  <a:lnTo>
                    <a:pt x="542" y="136"/>
                  </a:lnTo>
                  <a:lnTo>
                    <a:pt x="880" y="170"/>
                  </a:lnTo>
                  <a:lnTo>
                    <a:pt x="1218" y="204"/>
                  </a:lnTo>
                  <a:lnTo>
                    <a:pt x="1556" y="305"/>
                  </a:lnTo>
                  <a:lnTo>
                    <a:pt x="1894" y="474"/>
                  </a:lnTo>
                  <a:lnTo>
                    <a:pt x="2063" y="576"/>
                  </a:lnTo>
                  <a:lnTo>
                    <a:pt x="2198" y="711"/>
                  </a:lnTo>
                  <a:lnTo>
                    <a:pt x="2265" y="711"/>
                  </a:lnTo>
                  <a:lnTo>
                    <a:pt x="2299" y="643"/>
                  </a:lnTo>
                  <a:lnTo>
                    <a:pt x="2265" y="609"/>
                  </a:lnTo>
                  <a:lnTo>
                    <a:pt x="2130" y="474"/>
                  </a:lnTo>
                  <a:lnTo>
                    <a:pt x="1961" y="373"/>
                  </a:lnTo>
                  <a:lnTo>
                    <a:pt x="1623" y="204"/>
                  </a:lnTo>
                  <a:lnTo>
                    <a:pt x="1251" y="102"/>
                  </a:lnTo>
                  <a:lnTo>
                    <a:pt x="913" y="35"/>
                  </a:lnTo>
                  <a:lnTo>
                    <a:pt x="576"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8" name="Google Shape;7478;p36"/>
            <p:cNvSpPr/>
            <p:nvPr/>
          </p:nvSpPr>
          <p:spPr>
            <a:xfrm>
              <a:off x="4111200" y="2751025"/>
              <a:ext cx="57475" cy="17775"/>
            </a:xfrm>
            <a:custGeom>
              <a:avLst/>
              <a:gdLst/>
              <a:ahLst/>
              <a:cxnLst/>
              <a:rect l="l" t="t" r="r" b="b"/>
              <a:pathLst>
                <a:path w="2299" h="711" extrusionOk="0">
                  <a:moveTo>
                    <a:pt x="34" y="1"/>
                  </a:moveTo>
                  <a:lnTo>
                    <a:pt x="0" y="34"/>
                  </a:lnTo>
                  <a:lnTo>
                    <a:pt x="0" y="68"/>
                  </a:lnTo>
                  <a:lnTo>
                    <a:pt x="0" y="136"/>
                  </a:lnTo>
                  <a:lnTo>
                    <a:pt x="879" y="136"/>
                  </a:lnTo>
                  <a:lnTo>
                    <a:pt x="1217" y="203"/>
                  </a:lnTo>
                  <a:lnTo>
                    <a:pt x="1555" y="305"/>
                  </a:lnTo>
                  <a:lnTo>
                    <a:pt x="1893" y="474"/>
                  </a:lnTo>
                  <a:lnTo>
                    <a:pt x="2062" y="575"/>
                  </a:lnTo>
                  <a:lnTo>
                    <a:pt x="2197" y="677"/>
                  </a:lnTo>
                  <a:lnTo>
                    <a:pt x="2231" y="710"/>
                  </a:lnTo>
                  <a:lnTo>
                    <a:pt x="2299" y="677"/>
                  </a:lnTo>
                  <a:lnTo>
                    <a:pt x="2299" y="643"/>
                  </a:lnTo>
                  <a:lnTo>
                    <a:pt x="2299" y="609"/>
                  </a:lnTo>
                  <a:lnTo>
                    <a:pt x="2130" y="474"/>
                  </a:lnTo>
                  <a:lnTo>
                    <a:pt x="1994" y="372"/>
                  </a:lnTo>
                  <a:lnTo>
                    <a:pt x="1623" y="203"/>
                  </a:lnTo>
                  <a:lnTo>
                    <a:pt x="1251" y="68"/>
                  </a:lnTo>
                  <a:lnTo>
                    <a:pt x="913" y="34"/>
                  </a:lnTo>
                  <a:lnTo>
                    <a:pt x="57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9" name="Google Shape;7479;p36"/>
            <p:cNvSpPr/>
            <p:nvPr/>
          </p:nvSpPr>
          <p:spPr>
            <a:xfrm>
              <a:off x="3952350" y="3027325"/>
              <a:ext cx="62550" cy="54100"/>
            </a:xfrm>
            <a:custGeom>
              <a:avLst/>
              <a:gdLst/>
              <a:ahLst/>
              <a:cxnLst/>
              <a:rect l="l" t="t" r="r" b="b"/>
              <a:pathLst>
                <a:path w="2502" h="2164" extrusionOk="0">
                  <a:moveTo>
                    <a:pt x="1" y="0"/>
                  </a:moveTo>
                  <a:lnTo>
                    <a:pt x="1826" y="2163"/>
                  </a:lnTo>
                  <a:lnTo>
                    <a:pt x="2502" y="845"/>
                  </a:lnTo>
                  <a:lnTo>
                    <a:pt x="1"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0" name="Google Shape;7480;p36"/>
            <p:cNvSpPr/>
            <p:nvPr/>
          </p:nvSpPr>
          <p:spPr>
            <a:xfrm>
              <a:off x="3950675" y="3025625"/>
              <a:ext cx="65925" cy="57475"/>
            </a:xfrm>
            <a:custGeom>
              <a:avLst/>
              <a:gdLst/>
              <a:ahLst/>
              <a:cxnLst/>
              <a:rect l="l" t="t" r="r" b="b"/>
              <a:pathLst>
                <a:path w="2637" h="2299" extrusionOk="0">
                  <a:moveTo>
                    <a:pt x="237" y="203"/>
                  </a:moveTo>
                  <a:lnTo>
                    <a:pt x="2501" y="947"/>
                  </a:lnTo>
                  <a:lnTo>
                    <a:pt x="1859" y="2130"/>
                  </a:lnTo>
                  <a:lnTo>
                    <a:pt x="237" y="203"/>
                  </a:lnTo>
                  <a:close/>
                  <a:moveTo>
                    <a:pt x="34" y="1"/>
                  </a:moveTo>
                  <a:lnTo>
                    <a:pt x="0" y="34"/>
                  </a:lnTo>
                  <a:lnTo>
                    <a:pt x="0" y="68"/>
                  </a:lnTo>
                  <a:lnTo>
                    <a:pt x="0" y="102"/>
                  </a:lnTo>
                  <a:lnTo>
                    <a:pt x="1825" y="2265"/>
                  </a:lnTo>
                  <a:lnTo>
                    <a:pt x="1893" y="2299"/>
                  </a:lnTo>
                  <a:lnTo>
                    <a:pt x="1927" y="2265"/>
                  </a:lnTo>
                  <a:lnTo>
                    <a:pt x="2636" y="947"/>
                  </a:lnTo>
                  <a:lnTo>
                    <a:pt x="2636" y="879"/>
                  </a:lnTo>
                  <a:lnTo>
                    <a:pt x="2602" y="845"/>
                  </a:lnTo>
                  <a:lnTo>
                    <a:pt x="68"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1" name="Google Shape;7481;p36"/>
            <p:cNvSpPr/>
            <p:nvPr/>
          </p:nvSpPr>
          <p:spPr>
            <a:xfrm>
              <a:off x="4391700" y="3072100"/>
              <a:ext cx="348975" cy="392050"/>
            </a:xfrm>
            <a:custGeom>
              <a:avLst/>
              <a:gdLst/>
              <a:ahLst/>
              <a:cxnLst/>
              <a:rect l="l" t="t" r="r" b="b"/>
              <a:pathLst>
                <a:path w="13959" h="15682" extrusionOk="0">
                  <a:moveTo>
                    <a:pt x="9768" y="0"/>
                  </a:moveTo>
                  <a:lnTo>
                    <a:pt x="9633" y="34"/>
                  </a:lnTo>
                  <a:lnTo>
                    <a:pt x="9464" y="68"/>
                  </a:lnTo>
                  <a:lnTo>
                    <a:pt x="9329" y="169"/>
                  </a:lnTo>
                  <a:lnTo>
                    <a:pt x="9227" y="237"/>
                  </a:lnTo>
                  <a:lnTo>
                    <a:pt x="9126" y="406"/>
                  </a:lnTo>
                  <a:lnTo>
                    <a:pt x="8889" y="811"/>
                  </a:lnTo>
                  <a:lnTo>
                    <a:pt x="8247" y="2062"/>
                  </a:lnTo>
                  <a:lnTo>
                    <a:pt x="7876" y="2772"/>
                  </a:lnTo>
                  <a:lnTo>
                    <a:pt x="7470" y="3481"/>
                  </a:lnTo>
                  <a:lnTo>
                    <a:pt x="7031" y="4124"/>
                  </a:lnTo>
                  <a:lnTo>
                    <a:pt x="6828" y="4428"/>
                  </a:lnTo>
                  <a:lnTo>
                    <a:pt x="6625" y="4664"/>
                  </a:lnTo>
                  <a:lnTo>
                    <a:pt x="6388" y="4901"/>
                  </a:lnTo>
                  <a:lnTo>
                    <a:pt x="6152" y="5104"/>
                  </a:lnTo>
                  <a:lnTo>
                    <a:pt x="5882" y="5306"/>
                  </a:lnTo>
                  <a:lnTo>
                    <a:pt x="5577" y="5475"/>
                  </a:lnTo>
                  <a:lnTo>
                    <a:pt x="5003" y="5746"/>
                  </a:lnTo>
                  <a:lnTo>
                    <a:pt x="4395" y="5982"/>
                  </a:lnTo>
                  <a:lnTo>
                    <a:pt x="3854" y="6151"/>
                  </a:lnTo>
                  <a:lnTo>
                    <a:pt x="3414" y="6286"/>
                  </a:lnTo>
                  <a:lnTo>
                    <a:pt x="3009" y="6354"/>
                  </a:lnTo>
                  <a:lnTo>
                    <a:pt x="3414" y="5002"/>
                  </a:lnTo>
                  <a:lnTo>
                    <a:pt x="3752" y="3752"/>
                  </a:lnTo>
                  <a:lnTo>
                    <a:pt x="3888" y="3143"/>
                  </a:lnTo>
                  <a:lnTo>
                    <a:pt x="3989" y="2603"/>
                  </a:lnTo>
                  <a:lnTo>
                    <a:pt x="4023" y="2197"/>
                  </a:lnTo>
                  <a:lnTo>
                    <a:pt x="3989" y="1859"/>
                  </a:lnTo>
                  <a:lnTo>
                    <a:pt x="3955" y="1758"/>
                  </a:lnTo>
                  <a:lnTo>
                    <a:pt x="3921" y="1656"/>
                  </a:lnTo>
                  <a:lnTo>
                    <a:pt x="3786" y="1521"/>
                  </a:lnTo>
                  <a:lnTo>
                    <a:pt x="3617" y="1454"/>
                  </a:lnTo>
                  <a:lnTo>
                    <a:pt x="3110" y="1454"/>
                  </a:lnTo>
                  <a:lnTo>
                    <a:pt x="3043" y="1521"/>
                  </a:lnTo>
                  <a:lnTo>
                    <a:pt x="2907" y="1724"/>
                  </a:lnTo>
                  <a:lnTo>
                    <a:pt x="2536" y="2400"/>
                  </a:lnTo>
                  <a:lnTo>
                    <a:pt x="2063" y="3380"/>
                  </a:lnTo>
                  <a:lnTo>
                    <a:pt x="1589" y="4529"/>
                  </a:lnTo>
                  <a:lnTo>
                    <a:pt x="1082" y="5746"/>
                  </a:lnTo>
                  <a:lnTo>
                    <a:pt x="643" y="6929"/>
                  </a:lnTo>
                  <a:lnTo>
                    <a:pt x="271" y="7909"/>
                  </a:lnTo>
                  <a:lnTo>
                    <a:pt x="69" y="8585"/>
                  </a:lnTo>
                  <a:lnTo>
                    <a:pt x="1" y="8855"/>
                  </a:lnTo>
                  <a:lnTo>
                    <a:pt x="1" y="9125"/>
                  </a:lnTo>
                  <a:lnTo>
                    <a:pt x="1" y="9396"/>
                  </a:lnTo>
                  <a:lnTo>
                    <a:pt x="1" y="9666"/>
                  </a:lnTo>
                  <a:lnTo>
                    <a:pt x="136" y="10207"/>
                  </a:lnTo>
                  <a:lnTo>
                    <a:pt x="271" y="10748"/>
                  </a:lnTo>
                  <a:lnTo>
                    <a:pt x="440" y="11187"/>
                  </a:lnTo>
                  <a:lnTo>
                    <a:pt x="575" y="11559"/>
                  </a:lnTo>
                  <a:lnTo>
                    <a:pt x="744" y="11863"/>
                  </a:lnTo>
                  <a:lnTo>
                    <a:pt x="69" y="13925"/>
                  </a:lnTo>
                  <a:lnTo>
                    <a:pt x="238" y="14296"/>
                  </a:lnTo>
                  <a:lnTo>
                    <a:pt x="440" y="14634"/>
                  </a:lnTo>
                  <a:lnTo>
                    <a:pt x="711" y="14905"/>
                  </a:lnTo>
                  <a:lnTo>
                    <a:pt x="981" y="15141"/>
                  </a:lnTo>
                  <a:lnTo>
                    <a:pt x="1285" y="15310"/>
                  </a:lnTo>
                  <a:lnTo>
                    <a:pt x="1589" y="15445"/>
                  </a:lnTo>
                  <a:lnTo>
                    <a:pt x="1894" y="15547"/>
                  </a:lnTo>
                  <a:lnTo>
                    <a:pt x="2232" y="15614"/>
                  </a:lnTo>
                  <a:lnTo>
                    <a:pt x="2536" y="15648"/>
                  </a:lnTo>
                  <a:lnTo>
                    <a:pt x="2806" y="15682"/>
                  </a:lnTo>
                  <a:lnTo>
                    <a:pt x="3651" y="15682"/>
                  </a:lnTo>
                  <a:lnTo>
                    <a:pt x="3786" y="15648"/>
                  </a:lnTo>
                  <a:lnTo>
                    <a:pt x="3989" y="14195"/>
                  </a:lnTo>
                  <a:lnTo>
                    <a:pt x="6084" y="12437"/>
                  </a:lnTo>
                  <a:lnTo>
                    <a:pt x="7774" y="11897"/>
                  </a:lnTo>
                  <a:lnTo>
                    <a:pt x="9058" y="11424"/>
                  </a:lnTo>
                  <a:lnTo>
                    <a:pt x="9599" y="11221"/>
                  </a:lnTo>
                  <a:lnTo>
                    <a:pt x="9971" y="11052"/>
                  </a:lnTo>
                  <a:lnTo>
                    <a:pt x="10748" y="10545"/>
                  </a:lnTo>
                  <a:lnTo>
                    <a:pt x="11830" y="9835"/>
                  </a:lnTo>
                  <a:lnTo>
                    <a:pt x="12776" y="9092"/>
                  </a:lnTo>
                  <a:lnTo>
                    <a:pt x="13114" y="8821"/>
                  </a:lnTo>
                  <a:lnTo>
                    <a:pt x="13283" y="8618"/>
                  </a:lnTo>
                  <a:lnTo>
                    <a:pt x="13351" y="8483"/>
                  </a:lnTo>
                  <a:lnTo>
                    <a:pt x="13351" y="8348"/>
                  </a:lnTo>
                  <a:lnTo>
                    <a:pt x="13384" y="8247"/>
                  </a:lnTo>
                  <a:lnTo>
                    <a:pt x="13351" y="8111"/>
                  </a:lnTo>
                  <a:lnTo>
                    <a:pt x="13317" y="8010"/>
                  </a:lnTo>
                  <a:lnTo>
                    <a:pt x="13249" y="7909"/>
                  </a:lnTo>
                  <a:lnTo>
                    <a:pt x="13148" y="7841"/>
                  </a:lnTo>
                  <a:lnTo>
                    <a:pt x="13046" y="7807"/>
                  </a:lnTo>
                  <a:lnTo>
                    <a:pt x="12844" y="7807"/>
                  </a:lnTo>
                  <a:lnTo>
                    <a:pt x="12607" y="7909"/>
                  </a:lnTo>
                  <a:lnTo>
                    <a:pt x="11965" y="8247"/>
                  </a:lnTo>
                  <a:lnTo>
                    <a:pt x="11289" y="8618"/>
                  </a:lnTo>
                  <a:lnTo>
                    <a:pt x="10883" y="8855"/>
                  </a:lnTo>
                  <a:lnTo>
                    <a:pt x="10512" y="8956"/>
                  </a:lnTo>
                  <a:lnTo>
                    <a:pt x="10039" y="9024"/>
                  </a:lnTo>
                  <a:lnTo>
                    <a:pt x="9430" y="9092"/>
                  </a:lnTo>
                  <a:lnTo>
                    <a:pt x="13148" y="6523"/>
                  </a:lnTo>
                  <a:lnTo>
                    <a:pt x="13283" y="6388"/>
                  </a:lnTo>
                  <a:lnTo>
                    <a:pt x="13418" y="6253"/>
                  </a:lnTo>
                  <a:lnTo>
                    <a:pt x="13587" y="6084"/>
                  </a:lnTo>
                  <a:lnTo>
                    <a:pt x="13722" y="5881"/>
                  </a:lnTo>
                  <a:lnTo>
                    <a:pt x="13824" y="5678"/>
                  </a:lnTo>
                  <a:lnTo>
                    <a:pt x="13891" y="5475"/>
                  </a:lnTo>
                  <a:lnTo>
                    <a:pt x="13959" y="5273"/>
                  </a:lnTo>
                  <a:lnTo>
                    <a:pt x="13925" y="5070"/>
                  </a:lnTo>
                  <a:lnTo>
                    <a:pt x="13891" y="4901"/>
                  </a:lnTo>
                  <a:lnTo>
                    <a:pt x="13790" y="4799"/>
                  </a:lnTo>
                  <a:lnTo>
                    <a:pt x="13689" y="4732"/>
                  </a:lnTo>
                  <a:lnTo>
                    <a:pt x="13553" y="4698"/>
                  </a:lnTo>
                  <a:lnTo>
                    <a:pt x="13452" y="4732"/>
                  </a:lnTo>
                  <a:lnTo>
                    <a:pt x="13317" y="4766"/>
                  </a:lnTo>
                  <a:lnTo>
                    <a:pt x="13182" y="4833"/>
                  </a:lnTo>
                  <a:lnTo>
                    <a:pt x="13080" y="4935"/>
                  </a:lnTo>
                  <a:lnTo>
                    <a:pt x="12607" y="5239"/>
                  </a:lnTo>
                  <a:lnTo>
                    <a:pt x="11864" y="5712"/>
                  </a:lnTo>
                  <a:lnTo>
                    <a:pt x="10917" y="6286"/>
                  </a:lnTo>
                  <a:lnTo>
                    <a:pt x="11458" y="5746"/>
                  </a:lnTo>
                  <a:lnTo>
                    <a:pt x="11897" y="5306"/>
                  </a:lnTo>
                  <a:lnTo>
                    <a:pt x="12235" y="4935"/>
                  </a:lnTo>
                  <a:lnTo>
                    <a:pt x="12573" y="4529"/>
                  </a:lnTo>
                  <a:lnTo>
                    <a:pt x="12979" y="3921"/>
                  </a:lnTo>
                  <a:lnTo>
                    <a:pt x="13182" y="3617"/>
                  </a:lnTo>
                  <a:lnTo>
                    <a:pt x="13384" y="3245"/>
                  </a:lnTo>
                  <a:lnTo>
                    <a:pt x="13553" y="2907"/>
                  </a:lnTo>
                  <a:lnTo>
                    <a:pt x="13689" y="2535"/>
                  </a:lnTo>
                  <a:lnTo>
                    <a:pt x="13756" y="2231"/>
                  </a:lnTo>
                  <a:lnTo>
                    <a:pt x="13722" y="1961"/>
                  </a:lnTo>
                  <a:lnTo>
                    <a:pt x="13655" y="1792"/>
                  </a:lnTo>
                  <a:lnTo>
                    <a:pt x="13553" y="1656"/>
                  </a:lnTo>
                  <a:lnTo>
                    <a:pt x="13418" y="1555"/>
                  </a:lnTo>
                  <a:lnTo>
                    <a:pt x="13249" y="1521"/>
                  </a:lnTo>
                  <a:lnTo>
                    <a:pt x="12979" y="1521"/>
                  </a:lnTo>
                  <a:lnTo>
                    <a:pt x="12877" y="1623"/>
                  </a:lnTo>
                  <a:lnTo>
                    <a:pt x="12742" y="1758"/>
                  </a:lnTo>
                  <a:lnTo>
                    <a:pt x="12438" y="2163"/>
                  </a:lnTo>
                  <a:lnTo>
                    <a:pt x="11762" y="3211"/>
                  </a:lnTo>
                  <a:lnTo>
                    <a:pt x="11661" y="3346"/>
                  </a:lnTo>
                  <a:lnTo>
                    <a:pt x="11492" y="3515"/>
                  </a:lnTo>
                  <a:lnTo>
                    <a:pt x="11052" y="3921"/>
                  </a:lnTo>
                  <a:lnTo>
                    <a:pt x="10512" y="4394"/>
                  </a:lnTo>
                  <a:lnTo>
                    <a:pt x="9903" y="4867"/>
                  </a:lnTo>
                  <a:lnTo>
                    <a:pt x="8822" y="5678"/>
                  </a:lnTo>
                  <a:lnTo>
                    <a:pt x="8349" y="6016"/>
                  </a:lnTo>
                  <a:lnTo>
                    <a:pt x="7909" y="5746"/>
                  </a:lnTo>
                  <a:lnTo>
                    <a:pt x="8281" y="5171"/>
                  </a:lnTo>
                  <a:lnTo>
                    <a:pt x="8653" y="4428"/>
                  </a:lnTo>
                  <a:lnTo>
                    <a:pt x="9025" y="3617"/>
                  </a:lnTo>
                  <a:lnTo>
                    <a:pt x="9396" y="2772"/>
                  </a:lnTo>
                  <a:lnTo>
                    <a:pt x="9734" y="1961"/>
                  </a:lnTo>
                  <a:lnTo>
                    <a:pt x="10005" y="1251"/>
                  </a:lnTo>
                  <a:lnTo>
                    <a:pt x="10174" y="710"/>
                  </a:lnTo>
                  <a:lnTo>
                    <a:pt x="10208" y="406"/>
                  </a:lnTo>
                  <a:lnTo>
                    <a:pt x="10208" y="271"/>
                  </a:lnTo>
                  <a:lnTo>
                    <a:pt x="10140" y="169"/>
                  </a:lnTo>
                  <a:lnTo>
                    <a:pt x="10039" y="102"/>
                  </a:lnTo>
                  <a:lnTo>
                    <a:pt x="9903" y="34"/>
                  </a:lnTo>
                  <a:lnTo>
                    <a:pt x="9768"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2" name="Google Shape;7482;p36"/>
            <p:cNvSpPr/>
            <p:nvPr/>
          </p:nvSpPr>
          <p:spPr>
            <a:xfrm>
              <a:off x="4613075" y="3228400"/>
              <a:ext cx="52425" cy="34675"/>
            </a:xfrm>
            <a:custGeom>
              <a:avLst/>
              <a:gdLst/>
              <a:ahLst/>
              <a:cxnLst/>
              <a:rect l="l" t="t" r="r" b="b"/>
              <a:pathLst>
                <a:path w="2097" h="1387" extrusionOk="0">
                  <a:moveTo>
                    <a:pt x="2028" y="1"/>
                  </a:moveTo>
                  <a:lnTo>
                    <a:pt x="1" y="1285"/>
                  </a:lnTo>
                  <a:lnTo>
                    <a:pt x="68" y="1386"/>
                  </a:lnTo>
                  <a:lnTo>
                    <a:pt x="2096" y="102"/>
                  </a:lnTo>
                  <a:lnTo>
                    <a:pt x="2028"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3" name="Google Shape;7483;p36"/>
            <p:cNvSpPr/>
            <p:nvPr/>
          </p:nvSpPr>
          <p:spPr>
            <a:xfrm>
              <a:off x="3753800" y="2682600"/>
              <a:ext cx="123375" cy="162250"/>
            </a:xfrm>
            <a:custGeom>
              <a:avLst/>
              <a:gdLst/>
              <a:ahLst/>
              <a:cxnLst/>
              <a:rect l="l" t="t" r="r" b="b"/>
              <a:pathLst>
                <a:path w="4935" h="6490" extrusionOk="0">
                  <a:moveTo>
                    <a:pt x="2839" y="0"/>
                  </a:moveTo>
                  <a:lnTo>
                    <a:pt x="2265" y="34"/>
                  </a:lnTo>
                  <a:lnTo>
                    <a:pt x="1927" y="102"/>
                  </a:lnTo>
                  <a:lnTo>
                    <a:pt x="1589" y="169"/>
                  </a:lnTo>
                  <a:lnTo>
                    <a:pt x="1319" y="304"/>
                  </a:lnTo>
                  <a:lnTo>
                    <a:pt x="1082" y="439"/>
                  </a:lnTo>
                  <a:lnTo>
                    <a:pt x="845" y="642"/>
                  </a:lnTo>
                  <a:lnTo>
                    <a:pt x="676" y="811"/>
                  </a:lnTo>
                  <a:lnTo>
                    <a:pt x="507" y="1048"/>
                  </a:lnTo>
                  <a:lnTo>
                    <a:pt x="406" y="1284"/>
                  </a:lnTo>
                  <a:lnTo>
                    <a:pt x="271" y="1555"/>
                  </a:lnTo>
                  <a:lnTo>
                    <a:pt x="203" y="1825"/>
                  </a:lnTo>
                  <a:lnTo>
                    <a:pt x="102" y="2433"/>
                  </a:lnTo>
                  <a:lnTo>
                    <a:pt x="34" y="3109"/>
                  </a:lnTo>
                  <a:lnTo>
                    <a:pt x="1" y="3785"/>
                  </a:lnTo>
                  <a:lnTo>
                    <a:pt x="1" y="4123"/>
                  </a:lnTo>
                  <a:lnTo>
                    <a:pt x="68" y="4427"/>
                  </a:lnTo>
                  <a:lnTo>
                    <a:pt x="136" y="4732"/>
                  </a:lnTo>
                  <a:lnTo>
                    <a:pt x="203" y="5002"/>
                  </a:lnTo>
                  <a:lnTo>
                    <a:pt x="339" y="5239"/>
                  </a:lnTo>
                  <a:lnTo>
                    <a:pt x="474" y="5475"/>
                  </a:lnTo>
                  <a:lnTo>
                    <a:pt x="609" y="5678"/>
                  </a:lnTo>
                  <a:lnTo>
                    <a:pt x="778" y="5847"/>
                  </a:lnTo>
                  <a:lnTo>
                    <a:pt x="947" y="5982"/>
                  </a:lnTo>
                  <a:lnTo>
                    <a:pt x="1116" y="6117"/>
                  </a:lnTo>
                  <a:lnTo>
                    <a:pt x="1488" y="6320"/>
                  </a:lnTo>
                  <a:lnTo>
                    <a:pt x="1826" y="6455"/>
                  </a:lnTo>
                  <a:lnTo>
                    <a:pt x="2130" y="6489"/>
                  </a:lnTo>
                  <a:lnTo>
                    <a:pt x="2400" y="6489"/>
                  </a:lnTo>
                  <a:lnTo>
                    <a:pt x="2704" y="6421"/>
                  </a:lnTo>
                  <a:lnTo>
                    <a:pt x="3042" y="6354"/>
                  </a:lnTo>
                  <a:lnTo>
                    <a:pt x="3346" y="6185"/>
                  </a:lnTo>
                  <a:lnTo>
                    <a:pt x="3684" y="6016"/>
                  </a:lnTo>
                  <a:lnTo>
                    <a:pt x="3989" y="5746"/>
                  </a:lnTo>
                  <a:lnTo>
                    <a:pt x="4259" y="5441"/>
                  </a:lnTo>
                  <a:lnTo>
                    <a:pt x="4495" y="5036"/>
                  </a:lnTo>
                  <a:lnTo>
                    <a:pt x="4597" y="4833"/>
                  </a:lnTo>
                  <a:lnTo>
                    <a:pt x="4698" y="4596"/>
                  </a:lnTo>
                  <a:lnTo>
                    <a:pt x="4833" y="4090"/>
                  </a:lnTo>
                  <a:lnTo>
                    <a:pt x="4901" y="3515"/>
                  </a:lnTo>
                  <a:lnTo>
                    <a:pt x="4935" y="2974"/>
                  </a:lnTo>
                  <a:lnTo>
                    <a:pt x="4901" y="2400"/>
                  </a:lnTo>
                  <a:lnTo>
                    <a:pt x="4833" y="1859"/>
                  </a:lnTo>
                  <a:lnTo>
                    <a:pt x="4698" y="1386"/>
                  </a:lnTo>
                  <a:lnTo>
                    <a:pt x="4495" y="946"/>
                  </a:lnTo>
                  <a:lnTo>
                    <a:pt x="4394" y="744"/>
                  </a:lnTo>
                  <a:lnTo>
                    <a:pt x="4293" y="608"/>
                  </a:lnTo>
                  <a:lnTo>
                    <a:pt x="4158" y="473"/>
                  </a:lnTo>
                  <a:lnTo>
                    <a:pt x="4022" y="338"/>
                  </a:lnTo>
                  <a:lnTo>
                    <a:pt x="3752" y="169"/>
                  </a:lnTo>
                  <a:lnTo>
                    <a:pt x="3448" y="68"/>
                  </a:lnTo>
                  <a:lnTo>
                    <a:pt x="3144"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4" name="Google Shape;7484;p36"/>
            <p:cNvSpPr/>
            <p:nvPr/>
          </p:nvSpPr>
          <p:spPr>
            <a:xfrm>
              <a:off x="3819700" y="2523750"/>
              <a:ext cx="170700" cy="171550"/>
            </a:xfrm>
            <a:custGeom>
              <a:avLst/>
              <a:gdLst/>
              <a:ahLst/>
              <a:cxnLst/>
              <a:rect l="l" t="t" r="r" b="b"/>
              <a:pathLst>
                <a:path w="6828" h="6862" extrusionOk="0">
                  <a:moveTo>
                    <a:pt x="5847" y="0"/>
                  </a:moveTo>
                  <a:lnTo>
                    <a:pt x="5408" y="68"/>
                  </a:lnTo>
                  <a:lnTo>
                    <a:pt x="5003" y="271"/>
                  </a:lnTo>
                  <a:lnTo>
                    <a:pt x="4529" y="575"/>
                  </a:lnTo>
                  <a:lnTo>
                    <a:pt x="3989" y="980"/>
                  </a:lnTo>
                  <a:lnTo>
                    <a:pt x="3684" y="1251"/>
                  </a:lnTo>
                  <a:lnTo>
                    <a:pt x="3380" y="1521"/>
                  </a:lnTo>
                  <a:lnTo>
                    <a:pt x="3042" y="1859"/>
                  </a:lnTo>
                  <a:lnTo>
                    <a:pt x="2738" y="2231"/>
                  </a:lnTo>
                  <a:lnTo>
                    <a:pt x="2400" y="2670"/>
                  </a:lnTo>
                  <a:lnTo>
                    <a:pt x="2096" y="3110"/>
                  </a:lnTo>
                  <a:lnTo>
                    <a:pt x="1792" y="3617"/>
                  </a:lnTo>
                  <a:lnTo>
                    <a:pt x="1522" y="4157"/>
                  </a:lnTo>
                  <a:lnTo>
                    <a:pt x="1386" y="4124"/>
                  </a:lnTo>
                  <a:lnTo>
                    <a:pt x="1015" y="4124"/>
                  </a:lnTo>
                  <a:lnTo>
                    <a:pt x="812" y="4157"/>
                  </a:lnTo>
                  <a:lnTo>
                    <a:pt x="575" y="4259"/>
                  </a:lnTo>
                  <a:lnTo>
                    <a:pt x="339" y="4428"/>
                  </a:lnTo>
                  <a:lnTo>
                    <a:pt x="237" y="4563"/>
                  </a:lnTo>
                  <a:lnTo>
                    <a:pt x="136" y="4698"/>
                  </a:lnTo>
                  <a:lnTo>
                    <a:pt x="68" y="4833"/>
                  </a:lnTo>
                  <a:lnTo>
                    <a:pt x="1" y="5002"/>
                  </a:lnTo>
                  <a:lnTo>
                    <a:pt x="1" y="5104"/>
                  </a:lnTo>
                  <a:lnTo>
                    <a:pt x="1" y="5239"/>
                  </a:lnTo>
                  <a:lnTo>
                    <a:pt x="68" y="5408"/>
                  </a:lnTo>
                  <a:lnTo>
                    <a:pt x="170" y="5577"/>
                  </a:lnTo>
                  <a:lnTo>
                    <a:pt x="305" y="5678"/>
                  </a:lnTo>
                  <a:lnTo>
                    <a:pt x="440" y="5746"/>
                  </a:lnTo>
                  <a:lnTo>
                    <a:pt x="575" y="5813"/>
                  </a:lnTo>
                  <a:lnTo>
                    <a:pt x="237" y="6354"/>
                  </a:lnTo>
                  <a:lnTo>
                    <a:pt x="339" y="6456"/>
                  </a:lnTo>
                  <a:lnTo>
                    <a:pt x="440" y="6557"/>
                  </a:lnTo>
                  <a:lnTo>
                    <a:pt x="609" y="6692"/>
                  </a:lnTo>
                  <a:lnTo>
                    <a:pt x="778" y="6760"/>
                  </a:lnTo>
                  <a:lnTo>
                    <a:pt x="981" y="6861"/>
                  </a:lnTo>
                  <a:lnTo>
                    <a:pt x="1251" y="6861"/>
                  </a:lnTo>
                  <a:lnTo>
                    <a:pt x="1522" y="6827"/>
                  </a:lnTo>
                  <a:lnTo>
                    <a:pt x="1758" y="6084"/>
                  </a:lnTo>
                  <a:lnTo>
                    <a:pt x="1859" y="6050"/>
                  </a:lnTo>
                  <a:lnTo>
                    <a:pt x="2096" y="5949"/>
                  </a:lnTo>
                  <a:lnTo>
                    <a:pt x="2231" y="5847"/>
                  </a:lnTo>
                  <a:lnTo>
                    <a:pt x="2366" y="5746"/>
                  </a:lnTo>
                  <a:lnTo>
                    <a:pt x="2468" y="5577"/>
                  </a:lnTo>
                  <a:lnTo>
                    <a:pt x="2569" y="5408"/>
                  </a:lnTo>
                  <a:lnTo>
                    <a:pt x="2603" y="5239"/>
                  </a:lnTo>
                  <a:lnTo>
                    <a:pt x="2603" y="5070"/>
                  </a:lnTo>
                  <a:lnTo>
                    <a:pt x="2603" y="4799"/>
                  </a:lnTo>
                  <a:lnTo>
                    <a:pt x="2569" y="4630"/>
                  </a:lnTo>
                  <a:lnTo>
                    <a:pt x="2569" y="4563"/>
                  </a:lnTo>
                  <a:lnTo>
                    <a:pt x="2907" y="4022"/>
                  </a:lnTo>
                  <a:lnTo>
                    <a:pt x="3347" y="3448"/>
                  </a:lnTo>
                  <a:lnTo>
                    <a:pt x="3887" y="2772"/>
                  </a:lnTo>
                  <a:lnTo>
                    <a:pt x="4563" y="2028"/>
                  </a:lnTo>
                  <a:lnTo>
                    <a:pt x="4901" y="1690"/>
                  </a:lnTo>
                  <a:lnTo>
                    <a:pt x="5273" y="1352"/>
                  </a:lnTo>
                  <a:lnTo>
                    <a:pt x="5645" y="1048"/>
                  </a:lnTo>
                  <a:lnTo>
                    <a:pt x="6050" y="811"/>
                  </a:lnTo>
                  <a:lnTo>
                    <a:pt x="6456" y="575"/>
                  </a:lnTo>
                  <a:lnTo>
                    <a:pt x="6828" y="406"/>
                  </a:lnTo>
                  <a:lnTo>
                    <a:pt x="6794" y="338"/>
                  </a:lnTo>
                  <a:lnTo>
                    <a:pt x="6726" y="237"/>
                  </a:lnTo>
                  <a:lnTo>
                    <a:pt x="6625" y="136"/>
                  </a:lnTo>
                  <a:lnTo>
                    <a:pt x="6456" y="68"/>
                  </a:lnTo>
                  <a:lnTo>
                    <a:pt x="6185"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5" name="Google Shape;7485;p36"/>
            <p:cNvSpPr/>
            <p:nvPr/>
          </p:nvSpPr>
          <p:spPr>
            <a:xfrm>
              <a:off x="3801950" y="2575275"/>
              <a:ext cx="71850" cy="109025"/>
            </a:xfrm>
            <a:custGeom>
              <a:avLst/>
              <a:gdLst/>
              <a:ahLst/>
              <a:cxnLst/>
              <a:rect l="l" t="t" r="r" b="b"/>
              <a:pathLst>
                <a:path w="2874" h="4361" extrusionOk="0">
                  <a:moveTo>
                    <a:pt x="2164" y="1"/>
                  </a:moveTo>
                  <a:lnTo>
                    <a:pt x="2029" y="35"/>
                  </a:lnTo>
                  <a:lnTo>
                    <a:pt x="1894" y="102"/>
                  </a:lnTo>
                  <a:lnTo>
                    <a:pt x="1792" y="204"/>
                  </a:lnTo>
                  <a:lnTo>
                    <a:pt x="1691" y="305"/>
                  </a:lnTo>
                  <a:lnTo>
                    <a:pt x="1420" y="846"/>
                  </a:lnTo>
                  <a:lnTo>
                    <a:pt x="880" y="2063"/>
                  </a:lnTo>
                  <a:lnTo>
                    <a:pt x="575" y="2738"/>
                  </a:lnTo>
                  <a:lnTo>
                    <a:pt x="305" y="3381"/>
                  </a:lnTo>
                  <a:lnTo>
                    <a:pt x="102" y="3955"/>
                  </a:lnTo>
                  <a:lnTo>
                    <a:pt x="1" y="4327"/>
                  </a:lnTo>
                  <a:lnTo>
                    <a:pt x="102" y="4361"/>
                  </a:lnTo>
                  <a:lnTo>
                    <a:pt x="204" y="4023"/>
                  </a:lnTo>
                  <a:lnTo>
                    <a:pt x="373" y="3550"/>
                  </a:lnTo>
                  <a:lnTo>
                    <a:pt x="846" y="2367"/>
                  </a:lnTo>
                  <a:lnTo>
                    <a:pt x="1420" y="1184"/>
                  </a:lnTo>
                  <a:lnTo>
                    <a:pt x="1792" y="373"/>
                  </a:lnTo>
                  <a:lnTo>
                    <a:pt x="1860" y="271"/>
                  </a:lnTo>
                  <a:lnTo>
                    <a:pt x="1961" y="204"/>
                  </a:lnTo>
                  <a:lnTo>
                    <a:pt x="2063" y="136"/>
                  </a:lnTo>
                  <a:lnTo>
                    <a:pt x="2198" y="102"/>
                  </a:lnTo>
                  <a:lnTo>
                    <a:pt x="2333" y="102"/>
                  </a:lnTo>
                  <a:lnTo>
                    <a:pt x="2468" y="170"/>
                  </a:lnTo>
                  <a:lnTo>
                    <a:pt x="2603" y="238"/>
                  </a:lnTo>
                  <a:lnTo>
                    <a:pt x="2738" y="373"/>
                  </a:lnTo>
                  <a:lnTo>
                    <a:pt x="2772" y="440"/>
                  </a:lnTo>
                  <a:lnTo>
                    <a:pt x="2772" y="576"/>
                  </a:lnTo>
                  <a:lnTo>
                    <a:pt x="2738" y="913"/>
                  </a:lnTo>
                  <a:lnTo>
                    <a:pt x="2603" y="1387"/>
                  </a:lnTo>
                  <a:lnTo>
                    <a:pt x="2400" y="1927"/>
                  </a:lnTo>
                  <a:lnTo>
                    <a:pt x="1927" y="3144"/>
                  </a:lnTo>
                  <a:lnTo>
                    <a:pt x="1387" y="4327"/>
                  </a:lnTo>
                  <a:lnTo>
                    <a:pt x="1522" y="4361"/>
                  </a:lnTo>
                  <a:lnTo>
                    <a:pt x="1860" y="3651"/>
                  </a:lnTo>
                  <a:lnTo>
                    <a:pt x="2367" y="2367"/>
                  </a:lnTo>
                  <a:lnTo>
                    <a:pt x="2637" y="1691"/>
                  </a:lnTo>
                  <a:lnTo>
                    <a:pt x="2806" y="1082"/>
                  </a:lnTo>
                  <a:lnTo>
                    <a:pt x="2874" y="812"/>
                  </a:lnTo>
                  <a:lnTo>
                    <a:pt x="2874" y="609"/>
                  </a:lnTo>
                  <a:lnTo>
                    <a:pt x="2874" y="407"/>
                  </a:lnTo>
                  <a:lnTo>
                    <a:pt x="2840" y="305"/>
                  </a:lnTo>
                  <a:lnTo>
                    <a:pt x="2671" y="136"/>
                  </a:lnTo>
                  <a:lnTo>
                    <a:pt x="2536" y="35"/>
                  </a:lnTo>
                  <a:lnTo>
                    <a:pt x="23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6" name="Google Shape;7486;p36"/>
            <p:cNvSpPr/>
            <p:nvPr/>
          </p:nvSpPr>
          <p:spPr>
            <a:xfrm>
              <a:off x="3824775" y="2697800"/>
              <a:ext cx="26225" cy="102250"/>
            </a:xfrm>
            <a:custGeom>
              <a:avLst/>
              <a:gdLst/>
              <a:ahLst/>
              <a:cxnLst/>
              <a:rect l="l" t="t" r="r" b="b"/>
              <a:pathLst>
                <a:path w="1049" h="4090" extrusionOk="0">
                  <a:moveTo>
                    <a:pt x="102" y="0"/>
                  </a:moveTo>
                  <a:lnTo>
                    <a:pt x="0" y="68"/>
                  </a:lnTo>
                  <a:lnTo>
                    <a:pt x="203" y="406"/>
                  </a:lnTo>
                  <a:lnTo>
                    <a:pt x="372" y="778"/>
                  </a:lnTo>
                  <a:lnTo>
                    <a:pt x="575" y="1285"/>
                  </a:lnTo>
                  <a:lnTo>
                    <a:pt x="744" y="1859"/>
                  </a:lnTo>
                  <a:lnTo>
                    <a:pt x="812" y="2197"/>
                  </a:lnTo>
                  <a:lnTo>
                    <a:pt x="879" y="2535"/>
                  </a:lnTo>
                  <a:lnTo>
                    <a:pt x="913" y="2907"/>
                  </a:lnTo>
                  <a:lnTo>
                    <a:pt x="913" y="3279"/>
                  </a:lnTo>
                  <a:lnTo>
                    <a:pt x="913" y="3684"/>
                  </a:lnTo>
                  <a:lnTo>
                    <a:pt x="845" y="4056"/>
                  </a:lnTo>
                  <a:lnTo>
                    <a:pt x="981" y="4090"/>
                  </a:lnTo>
                  <a:lnTo>
                    <a:pt x="1014" y="3684"/>
                  </a:lnTo>
                  <a:lnTo>
                    <a:pt x="1048" y="3279"/>
                  </a:lnTo>
                  <a:lnTo>
                    <a:pt x="1014" y="2907"/>
                  </a:lnTo>
                  <a:lnTo>
                    <a:pt x="981" y="2535"/>
                  </a:lnTo>
                  <a:lnTo>
                    <a:pt x="947" y="2163"/>
                  </a:lnTo>
                  <a:lnTo>
                    <a:pt x="845" y="1825"/>
                  </a:lnTo>
                  <a:lnTo>
                    <a:pt x="676" y="1217"/>
                  </a:lnTo>
                  <a:lnTo>
                    <a:pt x="474" y="744"/>
                  </a:lnTo>
                  <a:lnTo>
                    <a:pt x="305" y="338"/>
                  </a:lnTo>
                  <a:lnTo>
                    <a:pt x="1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7" name="Google Shape;7487;p36"/>
            <p:cNvSpPr/>
            <p:nvPr/>
          </p:nvSpPr>
          <p:spPr>
            <a:xfrm>
              <a:off x="3823925" y="2826225"/>
              <a:ext cx="109025" cy="74375"/>
            </a:xfrm>
            <a:custGeom>
              <a:avLst/>
              <a:gdLst/>
              <a:ahLst/>
              <a:cxnLst/>
              <a:rect l="l" t="t" r="r" b="b"/>
              <a:pathLst>
                <a:path w="4361" h="2975" extrusionOk="0">
                  <a:moveTo>
                    <a:pt x="203" y="1"/>
                  </a:moveTo>
                  <a:lnTo>
                    <a:pt x="1" y="170"/>
                  </a:lnTo>
                  <a:lnTo>
                    <a:pt x="406" y="575"/>
                  </a:lnTo>
                  <a:lnTo>
                    <a:pt x="812" y="947"/>
                  </a:lnTo>
                  <a:lnTo>
                    <a:pt x="1319" y="1386"/>
                  </a:lnTo>
                  <a:lnTo>
                    <a:pt x="1961" y="1826"/>
                  </a:lnTo>
                  <a:lnTo>
                    <a:pt x="2671" y="2299"/>
                  </a:lnTo>
                  <a:lnTo>
                    <a:pt x="3042" y="2501"/>
                  </a:lnTo>
                  <a:lnTo>
                    <a:pt x="3448" y="2670"/>
                  </a:lnTo>
                  <a:lnTo>
                    <a:pt x="3887" y="2839"/>
                  </a:lnTo>
                  <a:lnTo>
                    <a:pt x="4293" y="2975"/>
                  </a:lnTo>
                  <a:lnTo>
                    <a:pt x="4360" y="2738"/>
                  </a:lnTo>
                  <a:lnTo>
                    <a:pt x="3955" y="2603"/>
                  </a:lnTo>
                  <a:lnTo>
                    <a:pt x="3549" y="2468"/>
                  </a:lnTo>
                  <a:lnTo>
                    <a:pt x="3144" y="2265"/>
                  </a:lnTo>
                  <a:lnTo>
                    <a:pt x="2772" y="2062"/>
                  </a:lnTo>
                  <a:lnTo>
                    <a:pt x="2062" y="1623"/>
                  </a:lnTo>
                  <a:lnTo>
                    <a:pt x="1454" y="1150"/>
                  </a:lnTo>
                  <a:lnTo>
                    <a:pt x="947" y="710"/>
                  </a:lnTo>
                  <a:lnTo>
                    <a:pt x="541" y="372"/>
                  </a:lnTo>
                  <a:lnTo>
                    <a:pt x="203"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8" name="Google Shape;7488;p36"/>
            <p:cNvSpPr/>
            <p:nvPr/>
          </p:nvSpPr>
          <p:spPr>
            <a:xfrm>
              <a:off x="3921950" y="2883675"/>
              <a:ext cx="68450" cy="60025"/>
            </a:xfrm>
            <a:custGeom>
              <a:avLst/>
              <a:gdLst/>
              <a:ahLst/>
              <a:cxnLst/>
              <a:rect l="l" t="t" r="r" b="b"/>
              <a:pathLst>
                <a:path w="2738" h="2401" extrusionOk="0">
                  <a:moveTo>
                    <a:pt x="1386" y="1"/>
                  </a:moveTo>
                  <a:lnTo>
                    <a:pt x="1115" y="34"/>
                  </a:lnTo>
                  <a:lnTo>
                    <a:pt x="845" y="102"/>
                  </a:lnTo>
                  <a:lnTo>
                    <a:pt x="608" y="203"/>
                  </a:lnTo>
                  <a:lnTo>
                    <a:pt x="406" y="372"/>
                  </a:lnTo>
                  <a:lnTo>
                    <a:pt x="237" y="541"/>
                  </a:lnTo>
                  <a:lnTo>
                    <a:pt x="135" y="744"/>
                  </a:lnTo>
                  <a:lnTo>
                    <a:pt x="34" y="947"/>
                  </a:lnTo>
                  <a:lnTo>
                    <a:pt x="0" y="1217"/>
                  </a:lnTo>
                  <a:lnTo>
                    <a:pt x="34" y="1454"/>
                  </a:lnTo>
                  <a:lnTo>
                    <a:pt x="135" y="1657"/>
                  </a:lnTo>
                  <a:lnTo>
                    <a:pt x="237" y="1860"/>
                  </a:lnTo>
                  <a:lnTo>
                    <a:pt x="406" y="2028"/>
                  </a:lnTo>
                  <a:lnTo>
                    <a:pt x="608" y="2197"/>
                  </a:lnTo>
                  <a:lnTo>
                    <a:pt x="845" y="2299"/>
                  </a:lnTo>
                  <a:lnTo>
                    <a:pt x="1115" y="2366"/>
                  </a:lnTo>
                  <a:lnTo>
                    <a:pt x="1386" y="2400"/>
                  </a:lnTo>
                  <a:lnTo>
                    <a:pt x="1656" y="2366"/>
                  </a:lnTo>
                  <a:lnTo>
                    <a:pt x="1926" y="2299"/>
                  </a:lnTo>
                  <a:lnTo>
                    <a:pt x="2129" y="2197"/>
                  </a:lnTo>
                  <a:lnTo>
                    <a:pt x="2332" y="2028"/>
                  </a:lnTo>
                  <a:lnTo>
                    <a:pt x="2501" y="1860"/>
                  </a:lnTo>
                  <a:lnTo>
                    <a:pt x="2636" y="1657"/>
                  </a:lnTo>
                  <a:lnTo>
                    <a:pt x="2738" y="1454"/>
                  </a:lnTo>
                  <a:lnTo>
                    <a:pt x="2738" y="1217"/>
                  </a:lnTo>
                  <a:lnTo>
                    <a:pt x="2738" y="947"/>
                  </a:lnTo>
                  <a:lnTo>
                    <a:pt x="2636" y="744"/>
                  </a:lnTo>
                  <a:lnTo>
                    <a:pt x="2501" y="541"/>
                  </a:lnTo>
                  <a:lnTo>
                    <a:pt x="2332" y="372"/>
                  </a:lnTo>
                  <a:lnTo>
                    <a:pt x="2129" y="203"/>
                  </a:lnTo>
                  <a:lnTo>
                    <a:pt x="1926" y="102"/>
                  </a:lnTo>
                  <a:lnTo>
                    <a:pt x="1656" y="34"/>
                  </a:lnTo>
                  <a:lnTo>
                    <a:pt x="1386"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9" name="Google Shape;7489;p36"/>
            <p:cNvSpPr/>
            <p:nvPr/>
          </p:nvSpPr>
          <p:spPr>
            <a:xfrm>
              <a:off x="3921100" y="2882825"/>
              <a:ext cx="71000" cy="61725"/>
            </a:xfrm>
            <a:custGeom>
              <a:avLst/>
              <a:gdLst/>
              <a:ahLst/>
              <a:cxnLst/>
              <a:rect l="l" t="t" r="r" b="b"/>
              <a:pathLst>
                <a:path w="2840" h="2469" extrusionOk="0">
                  <a:moveTo>
                    <a:pt x="1420" y="102"/>
                  </a:moveTo>
                  <a:lnTo>
                    <a:pt x="1690" y="136"/>
                  </a:lnTo>
                  <a:lnTo>
                    <a:pt x="1927" y="204"/>
                  </a:lnTo>
                  <a:lnTo>
                    <a:pt x="2129" y="305"/>
                  </a:lnTo>
                  <a:lnTo>
                    <a:pt x="2332" y="440"/>
                  </a:lnTo>
                  <a:lnTo>
                    <a:pt x="2501" y="609"/>
                  </a:lnTo>
                  <a:lnTo>
                    <a:pt x="2636" y="812"/>
                  </a:lnTo>
                  <a:lnTo>
                    <a:pt x="2704" y="1015"/>
                  </a:lnTo>
                  <a:lnTo>
                    <a:pt x="2738" y="1251"/>
                  </a:lnTo>
                  <a:lnTo>
                    <a:pt x="2704" y="1454"/>
                  </a:lnTo>
                  <a:lnTo>
                    <a:pt x="2636" y="1657"/>
                  </a:lnTo>
                  <a:lnTo>
                    <a:pt x="2501" y="1860"/>
                  </a:lnTo>
                  <a:lnTo>
                    <a:pt x="2332" y="2029"/>
                  </a:lnTo>
                  <a:lnTo>
                    <a:pt x="2129" y="2164"/>
                  </a:lnTo>
                  <a:lnTo>
                    <a:pt x="1927" y="2265"/>
                  </a:lnTo>
                  <a:lnTo>
                    <a:pt x="1690" y="2333"/>
                  </a:lnTo>
                  <a:lnTo>
                    <a:pt x="1420" y="2367"/>
                  </a:lnTo>
                  <a:lnTo>
                    <a:pt x="1149" y="2333"/>
                  </a:lnTo>
                  <a:lnTo>
                    <a:pt x="913" y="2265"/>
                  </a:lnTo>
                  <a:lnTo>
                    <a:pt x="676" y="2164"/>
                  </a:lnTo>
                  <a:lnTo>
                    <a:pt x="473" y="2029"/>
                  </a:lnTo>
                  <a:lnTo>
                    <a:pt x="338" y="1860"/>
                  </a:lnTo>
                  <a:lnTo>
                    <a:pt x="203" y="1657"/>
                  </a:lnTo>
                  <a:lnTo>
                    <a:pt x="135" y="1454"/>
                  </a:lnTo>
                  <a:lnTo>
                    <a:pt x="102" y="1251"/>
                  </a:lnTo>
                  <a:lnTo>
                    <a:pt x="135" y="1015"/>
                  </a:lnTo>
                  <a:lnTo>
                    <a:pt x="203" y="812"/>
                  </a:lnTo>
                  <a:lnTo>
                    <a:pt x="338" y="609"/>
                  </a:lnTo>
                  <a:lnTo>
                    <a:pt x="473" y="440"/>
                  </a:lnTo>
                  <a:lnTo>
                    <a:pt x="676" y="305"/>
                  </a:lnTo>
                  <a:lnTo>
                    <a:pt x="913" y="204"/>
                  </a:lnTo>
                  <a:lnTo>
                    <a:pt x="1149" y="136"/>
                  </a:lnTo>
                  <a:lnTo>
                    <a:pt x="1420" y="102"/>
                  </a:lnTo>
                  <a:close/>
                  <a:moveTo>
                    <a:pt x="1116" y="1"/>
                  </a:moveTo>
                  <a:lnTo>
                    <a:pt x="845" y="68"/>
                  </a:lnTo>
                  <a:lnTo>
                    <a:pt x="609" y="204"/>
                  </a:lnTo>
                  <a:lnTo>
                    <a:pt x="406" y="339"/>
                  </a:lnTo>
                  <a:lnTo>
                    <a:pt x="237" y="542"/>
                  </a:lnTo>
                  <a:lnTo>
                    <a:pt x="102" y="744"/>
                  </a:lnTo>
                  <a:lnTo>
                    <a:pt x="0" y="981"/>
                  </a:lnTo>
                  <a:lnTo>
                    <a:pt x="0" y="1251"/>
                  </a:lnTo>
                  <a:lnTo>
                    <a:pt x="0" y="1488"/>
                  </a:lnTo>
                  <a:lnTo>
                    <a:pt x="102" y="1725"/>
                  </a:lnTo>
                  <a:lnTo>
                    <a:pt x="237" y="1927"/>
                  </a:lnTo>
                  <a:lnTo>
                    <a:pt x="406" y="2130"/>
                  </a:lnTo>
                  <a:lnTo>
                    <a:pt x="609" y="2265"/>
                  </a:lnTo>
                  <a:lnTo>
                    <a:pt x="845" y="2400"/>
                  </a:lnTo>
                  <a:lnTo>
                    <a:pt x="1116" y="2468"/>
                  </a:lnTo>
                  <a:lnTo>
                    <a:pt x="1690" y="2468"/>
                  </a:lnTo>
                  <a:lnTo>
                    <a:pt x="1960" y="2400"/>
                  </a:lnTo>
                  <a:lnTo>
                    <a:pt x="2197" y="2265"/>
                  </a:lnTo>
                  <a:lnTo>
                    <a:pt x="2434" y="2130"/>
                  </a:lnTo>
                  <a:lnTo>
                    <a:pt x="2603" y="1927"/>
                  </a:lnTo>
                  <a:lnTo>
                    <a:pt x="2738" y="1725"/>
                  </a:lnTo>
                  <a:lnTo>
                    <a:pt x="2805" y="1488"/>
                  </a:lnTo>
                  <a:lnTo>
                    <a:pt x="2839" y="1251"/>
                  </a:lnTo>
                  <a:lnTo>
                    <a:pt x="2805" y="981"/>
                  </a:lnTo>
                  <a:lnTo>
                    <a:pt x="2738" y="744"/>
                  </a:lnTo>
                  <a:lnTo>
                    <a:pt x="2603" y="542"/>
                  </a:lnTo>
                  <a:lnTo>
                    <a:pt x="2434" y="339"/>
                  </a:lnTo>
                  <a:lnTo>
                    <a:pt x="2197" y="204"/>
                  </a:lnTo>
                  <a:lnTo>
                    <a:pt x="1960" y="68"/>
                  </a:lnTo>
                  <a:lnTo>
                    <a:pt x="1690"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0" name="Google Shape;7490;p36"/>
            <p:cNvSpPr/>
            <p:nvPr/>
          </p:nvSpPr>
          <p:spPr>
            <a:xfrm>
              <a:off x="3675225" y="2808475"/>
              <a:ext cx="215475" cy="350675"/>
            </a:xfrm>
            <a:custGeom>
              <a:avLst/>
              <a:gdLst/>
              <a:ahLst/>
              <a:cxnLst/>
              <a:rect l="l" t="t" r="r" b="b"/>
              <a:pathLst>
                <a:path w="8619" h="14027" extrusionOk="0">
                  <a:moveTo>
                    <a:pt x="6016" y="1"/>
                  </a:moveTo>
                  <a:lnTo>
                    <a:pt x="5847" y="136"/>
                  </a:lnTo>
                  <a:lnTo>
                    <a:pt x="5509" y="474"/>
                  </a:lnTo>
                  <a:lnTo>
                    <a:pt x="4597" y="1420"/>
                  </a:lnTo>
                  <a:lnTo>
                    <a:pt x="3617" y="2400"/>
                  </a:lnTo>
                  <a:lnTo>
                    <a:pt x="3245" y="2738"/>
                  </a:lnTo>
                  <a:lnTo>
                    <a:pt x="3008" y="2941"/>
                  </a:lnTo>
                  <a:lnTo>
                    <a:pt x="2738" y="3110"/>
                  </a:lnTo>
                  <a:lnTo>
                    <a:pt x="2366" y="3448"/>
                  </a:lnTo>
                  <a:lnTo>
                    <a:pt x="1386" y="4428"/>
                  </a:lnTo>
                  <a:lnTo>
                    <a:pt x="879" y="4969"/>
                  </a:lnTo>
                  <a:lnTo>
                    <a:pt x="440" y="5442"/>
                  </a:lnTo>
                  <a:lnTo>
                    <a:pt x="136" y="5848"/>
                  </a:lnTo>
                  <a:lnTo>
                    <a:pt x="34" y="5983"/>
                  </a:lnTo>
                  <a:lnTo>
                    <a:pt x="0" y="6050"/>
                  </a:lnTo>
                  <a:lnTo>
                    <a:pt x="34" y="6186"/>
                  </a:lnTo>
                  <a:lnTo>
                    <a:pt x="68" y="6422"/>
                  </a:lnTo>
                  <a:lnTo>
                    <a:pt x="271" y="7132"/>
                  </a:lnTo>
                  <a:lnTo>
                    <a:pt x="879" y="9126"/>
                  </a:lnTo>
                  <a:lnTo>
                    <a:pt x="1792" y="11931"/>
                  </a:lnTo>
                  <a:lnTo>
                    <a:pt x="1521" y="13384"/>
                  </a:lnTo>
                  <a:lnTo>
                    <a:pt x="1690" y="13519"/>
                  </a:lnTo>
                  <a:lnTo>
                    <a:pt x="1893" y="13621"/>
                  </a:lnTo>
                  <a:lnTo>
                    <a:pt x="2163" y="13688"/>
                  </a:lnTo>
                  <a:lnTo>
                    <a:pt x="2434" y="13790"/>
                  </a:lnTo>
                  <a:lnTo>
                    <a:pt x="3110" y="13891"/>
                  </a:lnTo>
                  <a:lnTo>
                    <a:pt x="3786" y="13959"/>
                  </a:lnTo>
                  <a:lnTo>
                    <a:pt x="4462" y="14026"/>
                  </a:lnTo>
                  <a:lnTo>
                    <a:pt x="5543" y="14026"/>
                  </a:lnTo>
                  <a:lnTo>
                    <a:pt x="5644" y="13519"/>
                  </a:lnTo>
                  <a:lnTo>
                    <a:pt x="5813" y="12607"/>
                  </a:lnTo>
                  <a:lnTo>
                    <a:pt x="5813" y="12337"/>
                  </a:lnTo>
                  <a:lnTo>
                    <a:pt x="5780" y="11965"/>
                  </a:lnTo>
                  <a:lnTo>
                    <a:pt x="5678" y="10951"/>
                  </a:lnTo>
                  <a:lnTo>
                    <a:pt x="5509" y="9971"/>
                  </a:lnTo>
                  <a:lnTo>
                    <a:pt x="5442" y="9633"/>
                  </a:lnTo>
                  <a:lnTo>
                    <a:pt x="5374" y="9430"/>
                  </a:lnTo>
                  <a:lnTo>
                    <a:pt x="5340" y="9261"/>
                  </a:lnTo>
                  <a:lnTo>
                    <a:pt x="5340" y="9058"/>
                  </a:lnTo>
                  <a:lnTo>
                    <a:pt x="5442" y="8619"/>
                  </a:lnTo>
                  <a:lnTo>
                    <a:pt x="5543" y="8213"/>
                  </a:lnTo>
                  <a:lnTo>
                    <a:pt x="5611" y="8044"/>
                  </a:lnTo>
                  <a:lnTo>
                    <a:pt x="6287" y="7740"/>
                  </a:lnTo>
                  <a:lnTo>
                    <a:pt x="6760" y="7504"/>
                  </a:lnTo>
                  <a:lnTo>
                    <a:pt x="6929" y="7402"/>
                  </a:lnTo>
                  <a:lnTo>
                    <a:pt x="7030" y="7335"/>
                  </a:lnTo>
                  <a:lnTo>
                    <a:pt x="7064" y="7199"/>
                  </a:lnTo>
                  <a:lnTo>
                    <a:pt x="7064" y="6997"/>
                  </a:lnTo>
                  <a:lnTo>
                    <a:pt x="7030" y="6456"/>
                  </a:lnTo>
                  <a:lnTo>
                    <a:pt x="6963" y="5712"/>
                  </a:lnTo>
                  <a:lnTo>
                    <a:pt x="7233" y="5746"/>
                  </a:lnTo>
                  <a:lnTo>
                    <a:pt x="7469" y="5746"/>
                  </a:lnTo>
                  <a:lnTo>
                    <a:pt x="7706" y="5712"/>
                  </a:lnTo>
                  <a:lnTo>
                    <a:pt x="7807" y="5645"/>
                  </a:lnTo>
                  <a:lnTo>
                    <a:pt x="7875" y="5543"/>
                  </a:lnTo>
                  <a:lnTo>
                    <a:pt x="7943" y="5374"/>
                  </a:lnTo>
                  <a:lnTo>
                    <a:pt x="7976" y="5239"/>
                  </a:lnTo>
                  <a:lnTo>
                    <a:pt x="8010" y="4935"/>
                  </a:lnTo>
                  <a:lnTo>
                    <a:pt x="8010" y="4800"/>
                  </a:lnTo>
                  <a:lnTo>
                    <a:pt x="8112" y="4766"/>
                  </a:lnTo>
                  <a:lnTo>
                    <a:pt x="8213" y="4665"/>
                  </a:lnTo>
                  <a:lnTo>
                    <a:pt x="8416" y="4394"/>
                  </a:lnTo>
                  <a:lnTo>
                    <a:pt x="8551" y="4090"/>
                  </a:lnTo>
                  <a:lnTo>
                    <a:pt x="8619" y="3989"/>
                  </a:lnTo>
                  <a:lnTo>
                    <a:pt x="7841" y="3617"/>
                  </a:lnTo>
                  <a:lnTo>
                    <a:pt x="7267" y="3380"/>
                  </a:lnTo>
                  <a:lnTo>
                    <a:pt x="6996" y="3279"/>
                  </a:lnTo>
                  <a:lnTo>
                    <a:pt x="6827" y="3245"/>
                  </a:lnTo>
                  <a:lnTo>
                    <a:pt x="6354" y="3245"/>
                  </a:lnTo>
                  <a:lnTo>
                    <a:pt x="5678" y="3279"/>
                  </a:lnTo>
                  <a:lnTo>
                    <a:pt x="4833" y="3347"/>
                  </a:lnTo>
                  <a:lnTo>
                    <a:pt x="5475" y="2468"/>
                  </a:lnTo>
                  <a:lnTo>
                    <a:pt x="5982" y="1724"/>
                  </a:lnTo>
                  <a:lnTo>
                    <a:pt x="6354" y="1116"/>
                  </a:lnTo>
                  <a:lnTo>
                    <a:pt x="6422" y="913"/>
                  </a:lnTo>
                  <a:lnTo>
                    <a:pt x="6456" y="711"/>
                  </a:lnTo>
                  <a:lnTo>
                    <a:pt x="6456" y="508"/>
                  </a:lnTo>
                  <a:lnTo>
                    <a:pt x="6388" y="339"/>
                  </a:lnTo>
                  <a:lnTo>
                    <a:pt x="6320" y="170"/>
                  </a:lnTo>
                  <a:lnTo>
                    <a:pt x="6219" y="68"/>
                  </a:lnTo>
                  <a:lnTo>
                    <a:pt x="6118" y="1"/>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1" name="Google Shape;7491;p36"/>
            <p:cNvSpPr/>
            <p:nvPr/>
          </p:nvSpPr>
          <p:spPr>
            <a:xfrm>
              <a:off x="3719150" y="2806800"/>
              <a:ext cx="119175" cy="123375"/>
            </a:xfrm>
            <a:custGeom>
              <a:avLst/>
              <a:gdLst/>
              <a:ahLst/>
              <a:cxnLst/>
              <a:rect l="l" t="t" r="r" b="b"/>
              <a:pathLst>
                <a:path w="4767" h="4935" extrusionOk="0">
                  <a:moveTo>
                    <a:pt x="4327" y="0"/>
                  </a:moveTo>
                  <a:lnTo>
                    <a:pt x="4259" y="34"/>
                  </a:lnTo>
                  <a:lnTo>
                    <a:pt x="4293" y="135"/>
                  </a:lnTo>
                  <a:lnTo>
                    <a:pt x="4327" y="135"/>
                  </a:lnTo>
                  <a:lnTo>
                    <a:pt x="4394" y="169"/>
                  </a:lnTo>
                  <a:lnTo>
                    <a:pt x="4462" y="203"/>
                  </a:lnTo>
                  <a:lnTo>
                    <a:pt x="4530" y="271"/>
                  </a:lnTo>
                  <a:lnTo>
                    <a:pt x="4563" y="406"/>
                  </a:lnTo>
                  <a:lnTo>
                    <a:pt x="4631" y="609"/>
                  </a:lnTo>
                  <a:lnTo>
                    <a:pt x="4631" y="811"/>
                  </a:lnTo>
                  <a:lnTo>
                    <a:pt x="4563" y="1082"/>
                  </a:lnTo>
                  <a:lnTo>
                    <a:pt x="4462" y="1318"/>
                  </a:lnTo>
                  <a:lnTo>
                    <a:pt x="4361" y="1555"/>
                  </a:lnTo>
                  <a:lnTo>
                    <a:pt x="4090" y="1927"/>
                  </a:lnTo>
                  <a:lnTo>
                    <a:pt x="3955" y="2096"/>
                  </a:lnTo>
                  <a:lnTo>
                    <a:pt x="3043" y="3380"/>
                  </a:lnTo>
                  <a:lnTo>
                    <a:pt x="1623" y="3583"/>
                  </a:lnTo>
                  <a:lnTo>
                    <a:pt x="1" y="4833"/>
                  </a:lnTo>
                  <a:lnTo>
                    <a:pt x="102" y="4935"/>
                  </a:lnTo>
                  <a:lnTo>
                    <a:pt x="1657" y="3718"/>
                  </a:lnTo>
                  <a:lnTo>
                    <a:pt x="3110" y="3481"/>
                  </a:lnTo>
                  <a:lnTo>
                    <a:pt x="4056" y="2163"/>
                  </a:lnTo>
                  <a:lnTo>
                    <a:pt x="4192" y="1994"/>
                  </a:lnTo>
                  <a:lnTo>
                    <a:pt x="4462" y="1589"/>
                  </a:lnTo>
                  <a:lnTo>
                    <a:pt x="4597" y="1352"/>
                  </a:lnTo>
                  <a:lnTo>
                    <a:pt x="4699" y="1082"/>
                  </a:lnTo>
                  <a:lnTo>
                    <a:pt x="4766" y="811"/>
                  </a:lnTo>
                  <a:lnTo>
                    <a:pt x="4732" y="575"/>
                  </a:lnTo>
                  <a:lnTo>
                    <a:pt x="4699" y="372"/>
                  </a:lnTo>
                  <a:lnTo>
                    <a:pt x="4631" y="237"/>
                  </a:lnTo>
                  <a:lnTo>
                    <a:pt x="4563" y="135"/>
                  </a:lnTo>
                  <a:lnTo>
                    <a:pt x="4462" y="34"/>
                  </a:lnTo>
                  <a:lnTo>
                    <a:pt x="4394"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2" name="Google Shape;7492;p36"/>
            <p:cNvSpPr/>
            <p:nvPr/>
          </p:nvSpPr>
          <p:spPr>
            <a:xfrm>
              <a:off x="3790125" y="2928450"/>
              <a:ext cx="87050" cy="32975"/>
            </a:xfrm>
            <a:custGeom>
              <a:avLst/>
              <a:gdLst/>
              <a:ahLst/>
              <a:cxnLst/>
              <a:rect l="l" t="t" r="r" b="b"/>
              <a:pathLst>
                <a:path w="3482" h="1319" extrusionOk="0">
                  <a:moveTo>
                    <a:pt x="3347" y="1"/>
                  </a:moveTo>
                  <a:lnTo>
                    <a:pt x="3279" y="339"/>
                  </a:lnTo>
                  <a:lnTo>
                    <a:pt x="3211" y="643"/>
                  </a:lnTo>
                  <a:lnTo>
                    <a:pt x="3144" y="744"/>
                  </a:lnTo>
                  <a:lnTo>
                    <a:pt x="3076" y="880"/>
                  </a:lnTo>
                  <a:lnTo>
                    <a:pt x="3009" y="913"/>
                  </a:lnTo>
                  <a:lnTo>
                    <a:pt x="2941" y="947"/>
                  </a:lnTo>
                  <a:lnTo>
                    <a:pt x="2738" y="947"/>
                  </a:lnTo>
                  <a:lnTo>
                    <a:pt x="2536" y="913"/>
                  </a:lnTo>
                  <a:lnTo>
                    <a:pt x="2400" y="846"/>
                  </a:lnTo>
                  <a:lnTo>
                    <a:pt x="1691" y="744"/>
                  </a:lnTo>
                  <a:lnTo>
                    <a:pt x="1" y="1218"/>
                  </a:lnTo>
                  <a:lnTo>
                    <a:pt x="35" y="1319"/>
                  </a:lnTo>
                  <a:lnTo>
                    <a:pt x="1691" y="880"/>
                  </a:lnTo>
                  <a:lnTo>
                    <a:pt x="2367" y="947"/>
                  </a:lnTo>
                  <a:lnTo>
                    <a:pt x="2468" y="1015"/>
                  </a:lnTo>
                  <a:lnTo>
                    <a:pt x="2705" y="1082"/>
                  </a:lnTo>
                  <a:lnTo>
                    <a:pt x="2840" y="1082"/>
                  </a:lnTo>
                  <a:lnTo>
                    <a:pt x="2941" y="1049"/>
                  </a:lnTo>
                  <a:lnTo>
                    <a:pt x="3076" y="1015"/>
                  </a:lnTo>
                  <a:lnTo>
                    <a:pt x="3178" y="947"/>
                  </a:lnTo>
                  <a:lnTo>
                    <a:pt x="3245" y="846"/>
                  </a:lnTo>
                  <a:lnTo>
                    <a:pt x="3313" y="677"/>
                  </a:lnTo>
                  <a:lnTo>
                    <a:pt x="3414" y="373"/>
                  </a:lnTo>
                  <a:lnTo>
                    <a:pt x="3482"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3" name="Google Shape;7493;p36"/>
            <p:cNvSpPr/>
            <p:nvPr/>
          </p:nvSpPr>
          <p:spPr>
            <a:xfrm>
              <a:off x="3812950" y="2950425"/>
              <a:ext cx="40575" cy="61700"/>
            </a:xfrm>
            <a:custGeom>
              <a:avLst/>
              <a:gdLst/>
              <a:ahLst/>
              <a:cxnLst/>
              <a:rect l="l" t="t" r="r" b="b"/>
              <a:pathLst>
                <a:path w="1623" h="2468" extrusionOk="0">
                  <a:moveTo>
                    <a:pt x="1521" y="1"/>
                  </a:moveTo>
                  <a:lnTo>
                    <a:pt x="1386" y="34"/>
                  </a:lnTo>
                  <a:lnTo>
                    <a:pt x="1487" y="879"/>
                  </a:lnTo>
                  <a:lnTo>
                    <a:pt x="1487" y="1319"/>
                  </a:lnTo>
                  <a:lnTo>
                    <a:pt x="1487" y="1488"/>
                  </a:lnTo>
                  <a:lnTo>
                    <a:pt x="1454" y="1623"/>
                  </a:lnTo>
                  <a:lnTo>
                    <a:pt x="1420" y="1690"/>
                  </a:lnTo>
                  <a:lnTo>
                    <a:pt x="1318" y="1792"/>
                  </a:lnTo>
                  <a:lnTo>
                    <a:pt x="980" y="1961"/>
                  </a:lnTo>
                  <a:lnTo>
                    <a:pt x="575" y="2130"/>
                  </a:lnTo>
                  <a:lnTo>
                    <a:pt x="169" y="2265"/>
                  </a:lnTo>
                  <a:lnTo>
                    <a:pt x="304" y="1555"/>
                  </a:lnTo>
                  <a:lnTo>
                    <a:pt x="1014" y="1386"/>
                  </a:lnTo>
                  <a:lnTo>
                    <a:pt x="980" y="1285"/>
                  </a:lnTo>
                  <a:lnTo>
                    <a:pt x="203" y="1454"/>
                  </a:lnTo>
                  <a:lnTo>
                    <a:pt x="0" y="2468"/>
                  </a:lnTo>
                  <a:lnTo>
                    <a:pt x="102" y="2434"/>
                  </a:lnTo>
                  <a:lnTo>
                    <a:pt x="372" y="2333"/>
                  </a:lnTo>
                  <a:lnTo>
                    <a:pt x="845" y="2164"/>
                  </a:lnTo>
                  <a:lnTo>
                    <a:pt x="1116" y="2062"/>
                  </a:lnTo>
                  <a:lnTo>
                    <a:pt x="1318" y="1927"/>
                  </a:lnTo>
                  <a:lnTo>
                    <a:pt x="1487" y="1792"/>
                  </a:lnTo>
                  <a:lnTo>
                    <a:pt x="1589" y="1657"/>
                  </a:lnTo>
                  <a:lnTo>
                    <a:pt x="1623" y="1488"/>
                  </a:lnTo>
                  <a:lnTo>
                    <a:pt x="1623" y="1285"/>
                  </a:lnTo>
                  <a:lnTo>
                    <a:pt x="1589" y="744"/>
                  </a:lnTo>
                  <a:lnTo>
                    <a:pt x="1521"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4" name="Google Shape;7494;p36"/>
            <p:cNvSpPr/>
            <p:nvPr/>
          </p:nvSpPr>
          <p:spPr>
            <a:xfrm>
              <a:off x="3749575" y="2887900"/>
              <a:ext cx="142825" cy="62550"/>
            </a:xfrm>
            <a:custGeom>
              <a:avLst/>
              <a:gdLst/>
              <a:ahLst/>
              <a:cxnLst/>
              <a:rect l="l" t="t" r="r" b="b"/>
              <a:pathLst>
                <a:path w="5713" h="2502" extrusionOk="0">
                  <a:moveTo>
                    <a:pt x="3853" y="1"/>
                  </a:moveTo>
                  <a:lnTo>
                    <a:pt x="1859" y="136"/>
                  </a:lnTo>
                  <a:lnTo>
                    <a:pt x="1859" y="237"/>
                  </a:lnTo>
                  <a:lnTo>
                    <a:pt x="3820" y="136"/>
                  </a:lnTo>
                  <a:lnTo>
                    <a:pt x="5577" y="846"/>
                  </a:lnTo>
                  <a:lnTo>
                    <a:pt x="5543" y="1015"/>
                  </a:lnTo>
                  <a:lnTo>
                    <a:pt x="5442" y="1217"/>
                  </a:lnTo>
                  <a:lnTo>
                    <a:pt x="5374" y="1319"/>
                  </a:lnTo>
                  <a:lnTo>
                    <a:pt x="5273" y="1420"/>
                  </a:lnTo>
                  <a:lnTo>
                    <a:pt x="5171" y="1522"/>
                  </a:lnTo>
                  <a:lnTo>
                    <a:pt x="5036" y="1555"/>
                  </a:lnTo>
                  <a:lnTo>
                    <a:pt x="3752" y="1184"/>
                  </a:lnTo>
                  <a:lnTo>
                    <a:pt x="1150" y="1353"/>
                  </a:lnTo>
                  <a:lnTo>
                    <a:pt x="1" y="2400"/>
                  </a:lnTo>
                  <a:lnTo>
                    <a:pt x="68" y="2502"/>
                  </a:lnTo>
                  <a:lnTo>
                    <a:pt x="1217" y="1488"/>
                  </a:lnTo>
                  <a:lnTo>
                    <a:pt x="3718" y="1285"/>
                  </a:lnTo>
                  <a:lnTo>
                    <a:pt x="5002" y="1691"/>
                  </a:lnTo>
                  <a:lnTo>
                    <a:pt x="5036" y="1691"/>
                  </a:lnTo>
                  <a:lnTo>
                    <a:pt x="5239" y="1623"/>
                  </a:lnTo>
                  <a:lnTo>
                    <a:pt x="5374" y="1488"/>
                  </a:lnTo>
                  <a:lnTo>
                    <a:pt x="5476" y="1353"/>
                  </a:lnTo>
                  <a:lnTo>
                    <a:pt x="5577" y="1217"/>
                  </a:lnTo>
                  <a:lnTo>
                    <a:pt x="5678" y="947"/>
                  </a:lnTo>
                  <a:lnTo>
                    <a:pt x="5712" y="812"/>
                  </a:lnTo>
                  <a:lnTo>
                    <a:pt x="5712" y="744"/>
                  </a:lnTo>
                  <a:lnTo>
                    <a:pt x="3853"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5" name="Google Shape;7495;p36"/>
          <p:cNvGrpSpPr/>
          <p:nvPr/>
        </p:nvGrpSpPr>
        <p:grpSpPr>
          <a:xfrm>
            <a:off x="7814532" y="870397"/>
            <a:ext cx="524371" cy="524371"/>
            <a:chOff x="3109125" y="2538950"/>
            <a:chExt cx="358275" cy="358275"/>
          </a:xfrm>
        </p:grpSpPr>
        <p:sp>
          <p:nvSpPr>
            <p:cNvPr id="7496" name="Google Shape;7496;p36"/>
            <p:cNvSpPr/>
            <p:nvPr/>
          </p:nvSpPr>
          <p:spPr>
            <a:xfrm>
              <a:off x="3109125" y="2538950"/>
              <a:ext cx="358275" cy="358275"/>
            </a:xfrm>
            <a:custGeom>
              <a:avLst/>
              <a:gdLst/>
              <a:ahLst/>
              <a:cxnLst/>
              <a:rect l="l" t="t" r="r" b="b"/>
              <a:pathLst>
                <a:path w="14331" h="14331" extrusionOk="0">
                  <a:moveTo>
                    <a:pt x="7166" y="1"/>
                  </a:moveTo>
                  <a:lnTo>
                    <a:pt x="6422" y="68"/>
                  </a:lnTo>
                  <a:lnTo>
                    <a:pt x="5712" y="170"/>
                  </a:lnTo>
                  <a:lnTo>
                    <a:pt x="5036" y="339"/>
                  </a:lnTo>
                  <a:lnTo>
                    <a:pt x="4361" y="575"/>
                  </a:lnTo>
                  <a:lnTo>
                    <a:pt x="3752" y="879"/>
                  </a:lnTo>
                  <a:lnTo>
                    <a:pt x="3144" y="1251"/>
                  </a:lnTo>
                  <a:lnTo>
                    <a:pt x="2603" y="1657"/>
                  </a:lnTo>
                  <a:lnTo>
                    <a:pt x="2096" y="2130"/>
                  </a:lnTo>
                  <a:lnTo>
                    <a:pt x="1623" y="2637"/>
                  </a:lnTo>
                  <a:lnTo>
                    <a:pt x="1217" y="3178"/>
                  </a:lnTo>
                  <a:lnTo>
                    <a:pt x="879" y="3752"/>
                  </a:lnTo>
                  <a:lnTo>
                    <a:pt x="575" y="4394"/>
                  </a:lnTo>
                  <a:lnTo>
                    <a:pt x="305" y="5036"/>
                  </a:lnTo>
                  <a:lnTo>
                    <a:pt x="136" y="5746"/>
                  </a:lnTo>
                  <a:lnTo>
                    <a:pt x="35" y="6456"/>
                  </a:lnTo>
                  <a:lnTo>
                    <a:pt x="1" y="7166"/>
                  </a:lnTo>
                  <a:lnTo>
                    <a:pt x="35" y="7909"/>
                  </a:lnTo>
                  <a:lnTo>
                    <a:pt x="136" y="8619"/>
                  </a:lnTo>
                  <a:lnTo>
                    <a:pt x="305" y="9329"/>
                  </a:lnTo>
                  <a:lnTo>
                    <a:pt x="575" y="9971"/>
                  </a:lnTo>
                  <a:lnTo>
                    <a:pt x="879" y="10613"/>
                  </a:lnTo>
                  <a:lnTo>
                    <a:pt x="1217" y="11187"/>
                  </a:lnTo>
                  <a:lnTo>
                    <a:pt x="1623" y="11728"/>
                  </a:lnTo>
                  <a:lnTo>
                    <a:pt x="2096" y="12235"/>
                  </a:lnTo>
                  <a:lnTo>
                    <a:pt x="2603" y="12708"/>
                  </a:lnTo>
                  <a:lnTo>
                    <a:pt x="3144" y="13114"/>
                  </a:lnTo>
                  <a:lnTo>
                    <a:pt x="3752" y="13486"/>
                  </a:lnTo>
                  <a:lnTo>
                    <a:pt x="4361" y="13790"/>
                  </a:lnTo>
                  <a:lnTo>
                    <a:pt x="5036" y="14026"/>
                  </a:lnTo>
                  <a:lnTo>
                    <a:pt x="5712" y="14195"/>
                  </a:lnTo>
                  <a:lnTo>
                    <a:pt x="6422" y="14297"/>
                  </a:lnTo>
                  <a:lnTo>
                    <a:pt x="7166" y="14330"/>
                  </a:lnTo>
                  <a:lnTo>
                    <a:pt x="7909" y="14297"/>
                  </a:lnTo>
                  <a:lnTo>
                    <a:pt x="8619" y="14195"/>
                  </a:lnTo>
                  <a:lnTo>
                    <a:pt x="9295" y="14026"/>
                  </a:lnTo>
                  <a:lnTo>
                    <a:pt x="9937" y="13790"/>
                  </a:lnTo>
                  <a:lnTo>
                    <a:pt x="10579" y="13486"/>
                  </a:lnTo>
                  <a:lnTo>
                    <a:pt x="11154" y="13114"/>
                  </a:lnTo>
                  <a:lnTo>
                    <a:pt x="11728" y="12708"/>
                  </a:lnTo>
                  <a:lnTo>
                    <a:pt x="12235" y="12235"/>
                  </a:lnTo>
                  <a:lnTo>
                    <a:pt x="12708" y="11728"/>
                  </a:lnTo>
                  <a:lnTo>
                    <a:pt x="13114" y="11187"/>
                  </a:lnTo>
                  <a:lnTo>
                    <a:pt x="13452" y="10613"/>
                  </a:lnTo>
                  <a:lnTo>
                    <a:pt x="13756" y="9971"/>
                  </a:lnTo>
                  <a:lnTo>
                    <a:pt x="13993" y="9329"/>
                  </a:lnTo>
                  <a:lnTo>
                    <a:pt x="14195" y="8619"/>
                  </a:lnTo>
                  <a:lnTo>
                    <a:pt x="14297" y="7909"/>
                  </a:lnTo>
                  <a:lnTo>
                    <a:pt x="14330" y="7166"/>
                  </a:lnTo>
                  <a:lnTo>
                    <a:pt x="14297" y="6456"/>
                  </a:lnTo>
                  <a:lnTo>
                    <a:pt x="14195" y="5746"/>
                  </a:lnTo>
                  <a:lnTo>
                    <a:pt x="13993" y="5036"/>
                  </a:lnTo>
                  <a:lnTo>
                    <a:pt x="13756" y="4394"/>
                  </a:lnTo>
                  <a:lnTo>
                    <a:pt x="13452" y="3752"/>
                  </a:lnTo>
                  <a:lnTo>
                    <a:pt x="13114" y="3178"/>
                  </a:lnTo>
                  <a:lnTo>
                    <a:pt x="12708" y="2637"/>
                  </a:lnTo>
                  <a:lnTo>
                    <a:pt x="12235" y="2130"/>
                  </a:lnTo>
                  <a:lnTo>
                    <a:pt x="11728" y="1657"/>
                  </a:lnTo>
                  <a:lnTo>
                    <a:pt x="11154" y="1251"/>
                  </a:lnTo>
                  <a:lnTo>
                    <a:pt x="10579" y="879"/>
                  </a:lnTo>
                  <a:lnTo>
                    <a:pt x="9937" y="575"/>
                  </a:lnTo>
                  <a:lnTo>
                    <a:pt x="9295" y="339"/>
                  </a:lnTo>
                  <a:lnTo>
                    <a:pt x="8619" y="170"/>
                  </a:lnTo>
                  <a:lnTo>
                    <a:pt x="7909" y="68"/>
                  </a:lnTo>
                  <a:lnTo>
                    <a:pt x="7166"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7" name="Google Shape;7497;p36"/>
            <p:cNvSpPr/>
            <p:nvPr/>
          </p:nvSpPr>
          <p:spPr>
            <a:xfrm>
              <a:off x="3263750" y="2613300"/>
              <a:ext cx="141125" cy="162250"/>
            </a:xfrm>
            <a:custGeom>
              <a:avLst/>
              <a:gdLst/>
              <a:ahLst/>
              <a:cxnLst/>
              <a:rect l="l" t="t" r="r" b="b"/>
              <a:pathLst>
                <a:path w="5645" h="6490" extrusionOk="0">
                  <a:moveTo>
                    <a:pt x="2468" y="1"/>
                  </a:moveTo>
                  <a:lnTo>
                    <a:pt x="2366" y="35"/>
                  </a:lnTo>
                  <a:lnTo>
                    <a:pt x="2299" y="136"/>
                  </a:lnTo>
                  <a:lnTo>
                    <a:pt x="2197" y="271"/>
                  </a:lnTo>
                  <a:lnTo>
                    <a:pt x="2130" y="474"/>
                  </a:lnTo>
                  <a:lnTo>
                    <a:pt x="2028" y="1048"/>
                  </a:lnTo>
                  <a:lnTo>
                    <a:pt x="1961" y="1217"/>
                  </a:lnTo>
                  <a:lnTo>
                    <a:pt x="1893" y="1386"/>
                  </a:lnTo>
                  <a:lnTo>
                    <a:pt x="1792" y="1555"/>
                  </a:lnTo>
                  <a:lnTo>
                    <a:pt x="1657" y="1691"/>
                  </a:lnTo>
                  <a:lnTo>
                    <a:pt x="1319" y="1995"/>
                  </a:lnTo>
                  <a:lnTo>
                    <a:pt x="947" y="2231"/>
                  </a:lnTo>
                  <a:lnTo>
                    <a:pt x="609" y="2434"/>
                  </a:lnTo>
                  <a:lnTo>
                    <a:pt x="305" y="2603"/>
                  </a:lnTo>
                  <a:lnTo>
                    <a:pt x="1" y="2738"/>
                  </a:lnTo>
                  <a:lnTo>
                    <a:pt x="1" y="6490"/>
                  </a:lnTo>
                  <a:lnTo>
                    <a:pt x="5002" y="6490"/>
                  </a:lnTo>
                  <a:lnTo>
                    <a:pt x="5138" y="6456"/>
                  </a:lnTo>
                  <a:lnTo>
                    <a:pt x="5239" y="6456"/>
                  </a:lnTo>
                  <a:lnTo>
                    <a:pt x="5340" y="6388"/>
                  </a:lnTo>
                  <a:lnTo>
                    <a:pt x="5442" y="6321"/>
                  </a:lnTo>
                  <a:lnTo>
                    <a:pt x="5509" y="6253"/>
                  </a:lnTo>
                  <a:lnTo>
                    <a:pt x="5577" y="6152"/>
                  </a:lnTo>
                  <a:lnTo>
                    <a:pt x="5611" y="6050"/>
                  </a:lnTo>
                  <a:lnTo>
                    <a:pt x="5645" y="5949"/>
                  </a:lnTo>
                  <a:lnTo>
                    <a:pt x="5611" y="5848"/>
                  </a:lnTo>
                  <a:lnTo>
                    <a:pt x="5577" y="5746"/>
                  </a:lnTo>
                  <a:lnTo>
                    <a:pt x="5509" y="5645"/>
                  </a:lnTo>
                  <a:lnTo>
                    <a:pt x="5442" y="5577"/>
                  </a:lnTo>
                  <a:lnTo>
                    <a:pt x="5340" y="5510"/>
                  </a:lnTo>
                  <a:lnTo>
                    <a:pt x="5239" y="5442"/>
                  </a:lnTo>
                  <a:lnTo>
                    <a:pt x="5138" y="5408"/>
                  </a:lnTo>
                  <a:lnTo>
                    <a:pt x="5002" y="5408"/>
                  </a:lnTo>
                  <a:lnTo>
                    <a:pt x="5002" y="5374"/>
                  </a:lnTo>
                  <a:lnTo>
                    <a:pt x="5138" y="5341"/>
                  </a:lnTo>
                  <a:lnTo>
                    <a:pt x="5239" y="5307"/>
                  </a:lnTo>
                  <a:lnTo>
                    <a:pt x="5340" y="5273"/>
                  </a:lnTo>
                  <a:lnTo>
                    <a:pt x="5442" y="5205"/>
                  </a:lnTo>
                  <a:lnTo>
                    <a:pt x="5509" y="5138"/>
                  </a:lnTo>
                  <a:lnTo>
                    <a:pt x="5577" y="5036"/>
                  </a:lnTo>
                  <a:lnTo>
                    <a:pt x="5611" y="4935"/>
                  </a:lnTo>
                  <a:lnTo>
                    <a:pt x="5645" y="4834"/>
                  </a:lnTo>
                  <a:lnTo>
                    <a:pt x="5611" y="4732"/>
                  </a:lnTo>
                  <a:lnTo>
                    <a:pt x="5577" y="4631"/>
                  </a:lnTo>
                  <a:lnTo>
                    <a:pt x="5509" y="4530"/>
                  </a:lnTo>
                  <a:lnTo>
                    <a:pt x="5442" y="4428"/>
                  </a:lnTo>
                  <a:lnTo>
                    <a:pt x="5340" y="4394"/>
                  </a:lnTo>
                  <a:lnTo>
                    <a:pt x="5239" y="4327"/>
                  </a:lnTo>
                  <a:lnTo>
                    <a:pt x="5138" y="4293"/>
                  </a:lnTo>
                  <a:lnTo>
                    <a:pt x="5002" y="4293"/>
                  </a:lnTo>
                  <a:lnTo>
                    <a:pt x="5002" y="4259"/>
                  </a:lnTo>
                  <a:lnTo>
                    <a:pt x="5138" y="4259"/>
                  </a:lnTo>
                  <a:lnTo>
                    <a:pt x="5239" y="4225"/>
                  </a:lnTo>
                  <a:lnTo>
                    <a:pt x="5340" y="4192"/>
                  </a:lnTo>
                  <a:lnTo>
                    <a:pt x="5442" y="4124"/>
                  </a:lnTo>
                  <a:lnTo>
                    <a:pt x="5509" y="4023"/>
                  </a:lnTo>
                  <a:lnTo>
                    <a:pt x="5577" y="3955"/>
                  </a:lnTo>
                  <a:lnTo>
                    <a:pt x="5611" y="3854"/>
                  </a:lnTo>
                  <a:lnTo>
                    <a:pt x="5645" y="3718"/>
                  </a:lnTo>
                  <a:lnTo>
                    <a:pt x="5611" y="3617"/>
                  </a:lnTo>
                  <a:lnTo>
                    <a:pt x="5577" y="3516"/>
                  </a:lnTo>
                  <a:lnTo>
                    <a:pt x="5509" y="3448"/>
                  </a:lnTo>
                  <a:lnTo>
                    <a:pt x="5442" y="3347"/>
                  </a:lnTo>
                  <a:lnTo>
                    <a:pt x="5340" y="3279"/>
                  </a:lnTo>
                  <a:lnTo>
                    <a:pt x="5239" y="3245"/>
                  </a:lnTo>
                  <a:lnTo>
                    <a:pt x="5138" y="3211"/>
                  </a:lnTo>
                  <a:lnTo>
                    <a:pt x="5002" y="3211"/>
                  </a:lnTo>
                  <a:lnTo>
                    <a:pt x="5002" y="3178"/>
                  </a:lnTo>
                  <a:lnTo>
                    <a:pt x="5138" y="3144"/>
                  </a:lnTo>
                  <a:lnTo>
                    <a:pt x="5239" y="3144"/>
                  </a:lnTo>
                  <a:lnTo>
                    <a:pt x="5340" y="3076"/>
                  </a:lnTo>
                  <a:lnTo>
                    <a:pt x="5442" y="3009"/>
                  </a:lnTo>
                  <a:lnTo>
                    <a:pt x="5509" y="2941"/>
                  </a:lnTo>
                  <a:lnTo>
                    <a:pt x="5577" y="2840"/>
                  </a:lnTo>
                  <a:lnTo>
                    <a:pt x="5611" y="2738"/>
                  </a:lnTo>
                  <a:lnTo>
                    <a:pt x="5645" y="2637"/>
                  </a:lnTo>
                  <a:lnTo>
                    <a:pt x="5611" y="2536"/>
                  </a:lnTo>
                  <a:lnTo>
                    <a:pt x="5577" y="2434"/>
                  </a:lnTo>
                  <a:lnTo>
                    <a:pt x="5509" y="2333"/>
                  </a:lnTo>
                  <a:lnTo>
                    <a:pt x="5442" y="2265"/>
                  </a:lnTo>
                  <a:lnTo>
                    <a:pt x="5340" y="2198"/>
                  </a:lnTo>
                  <a:lnTo>
                    <a:pt x="5239" y="2130"/>
                  </a:lnTo>
                  <a:lnTo>
                    <a:pt x="5138" y="2096"/>
                  </a:lnTo>
                  <a:lnTo>
                    <a:pt x="2975" y="2096"/>
                  </a:lnTo>
                  <a:lnTo>
                    <a:pt x="3042" y="1724"/>
                  </a:lnTo>
                  <a:lnTo>
                    <a:pt x="3076" y="1319"/>
                  </a:lnTo>
                  <a:lnTo>
                    <a:pt x="3076" y="812"/>
                  </a:lnTo>
                  <a:lnTo>
                    <a:pt x="3042" y="542"/>
                  </a:lnTo>
                  <a:lnTo>
                    <a:pt x="2975" y="305"/>
                  </a:lnTo>
                  <a:lnTo>
                    <a:pt x="2873" y="136"/>
                  </a:lnTo>
                  <a:lnTo>
                    <a:pt x="2806" y="68"/>
                  </a:lnTo>
                  <a:lnTo>
                    <a:pt x="2738" y="35"/>
                  </a:lnTo>
                  <a:lnTo>
                    <a:pt x="260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8" name="Google Shape;7498;p36"/>
            <p:cNvSpPr/>
            <p:nvPr/>
          </p:nvSpPr>
          <p:spPr>
            <a:xfrm>
              <a:off x="3207150" y="2672450"/>
              <a:ext cx="56625" cy="112400"/>
            </a:xfrm>
            <a:custGeom>
              <a:avLst/>
              <a:gdLst/>
              <a:ahLst/>
              <a:cxnLst/>
              <a:rect l="l" t="t" r="r" b="b"/>
              <a:pathLst>
                <a:path w="2265" h="4496" extrusionOk="0">
                  <a:moveTo>
                    <a:pt x="0" y="1"/>
                  </a:moveTo>
                  <a:lnTo>
                    <a:pt x="0" y="4496"/>
                  </a:lnTo>
                  <a:lnTo>
                    <a:pt x="2265" y="4496"/>
                  </a:lnTo>
                  <a:lnTo>
                    <a:pt x="226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9" name="Google Shape;7499;p36"/>
          <p:cNvGrpSpPr/>
          <p:nvPr/>
        </p:nvGrpSpPr>
        <p:grpSpPr>
          <a:xfrm>
            <a:off x="5891081" y="367815"/>
            <a:ext cx="524335" cy="524371"/>
            <a:chOff x="3235875" y="2037075"/>
            <a:chExt cx="358250" cy="358275"/>
          </a:xfrm>
        </p:grpSpPr>
        <p:sp>
          <p:nvSpPr>
            <p:cNvPr id="7500" name="Google Shape;7500;p36"/>
            <p:cNvSpPr/>
            <p:nvPr/>
          </p:nvSpPr>
          <p:spPr>
            <a:xfrm>
              <a:off x="3235875" y="2037075"/>
              <a:ext cx="358250" cy="358275"/>
            </a:xfrm>
            <a:custGeom>
              <a:avLst/>
              <a:gdLst/>
              <a:ahLst/>
              <a:cxnLst/>
              <a:rect l="l" t="t" r="r" b="b"/>
              <a:pathLst>
                <a:path w="14330" h="14331" extrusionOk="0">
                  <a:moveTo>
                    <a:pt x="7165" y="1"/>
                  </a:moveTo>
                  <a:lnTo>
                    <a:pt x="6422" y="34"/>
                  </a:lnTo>
                  <a:lnTo>
                    <a:pt x="5712" y="136"/>
                  </a:lnTo>
                  <a:lnTo>
                    <a:pt x="5036" y="305"/>
                  </a:lnTo>
                  <a:lnTo>
                    <a:pt x="4360" y="541"/>
                  </a:lnTo>
                  <a:lnTo>
                    <a:pt x="3752" y="845"/>
                  </a:lnTo>
                  <a:lnTo>
                    <a:pt x="3143" y="1217"/>
                  </a:lnTo>
                  <a:lnTo>
                    <a:pt x="2603" y="1623"/>
                  </a:lnTo>
                  <a:lnTo>
                    <a:pt x="2096" y="2096"/>
                  </a:lnTo>
                  <a:lnTo>
                    <a:pt x="1622" y="2603"/>
                  </a:lnTo>
                  <a:lnTo>
                    <a:pt x="1217" y="3144"/>
                  </a:lnTo>
                  <a:lnTo>
                    <a:pt x="845" y="3752"/>
                  </a:lnTo>
                  <a:lnTo>
                    <a:pt x="541" y="4360"/>
                  </a:lnTo>
                  <a:lnTo>
                    <a:pt x="304" y="5036"/>
                  </a:lnTo>
                  <a:lnTo>
                    <a:pt x="135" y="5712"/>
                  </a:lnTo>
                  <a:lnTo>
                    <a:pt x="34" y="6422"/>
                  </a:lnTo>
                  <a:lnTo>
                    <a:pt x="0" y="7165"/>
                  </a:lnTo>
                  <a:lnTo>
                    <a:pt x="34" y="7875"/>
                  </a:lnTo>
                  <a:lnTo>
                    <a:pt x="135" y="8585"/>
                  </a:lnTo>
                  <a:lnTo>
                    <a:pt x="304" y="9295"/>
                  </a:lnTo>
                  <a:lnTo>
                    <a:pt x="541" y="9937"/>
                  </a:lnTo>
                  <a:lnTo>
                    <a:pt x="845" y="10579"/>
                  </a:lnTo>
                  <a:lnTo>
                    <a:pt x="1217" y="11153"/>
                  </a:lnTo>
                  <a:lnTo>
                    <a:pt x="1622" y="11728"/>
                  </a:lnTo>
                  <a:lnTo>
                    <a:pt x="2096" y="12235"/>
                  </a:lnTo>
                  <a:lnTo>
                    <a:pt x="2603" y="12674"/>
                  </a:lnTo>
                  <a:lnTo>
                    <a:pt x="3143" y="13080"/>
                  </a:lnTo>
                  <a:lnTo>
                    <a:pt x="3752" y="13452"/>
                  </a:lnTo>
                  <a:lnTo>
                    <a:pt x="4360" y="13756"/>
                  </a:lnTo>
                  <a:lnTo>
                    <a:pt x="5036" y="13992"/>
                  </a:lnTo>
                  <a:lnTo>
                    <a:pt x="5712" y="14161"/>
                  </a:lnTo>
                  <a:lnTo>
                    <a:pt x="6422" y="14297"/>
                  </a:lnTo>
                  <a:lnTo>
                    <a:pt x="7165" y="14330"/>
                  </a:lnTo>
                  <a:lnTo>
                    <a:pt x="7875" y="14297"/>
                  </a:lnTo>
                  <a:lnTo>
                    <a:pt x="8585" y="14161"/>
                  </a:lnTo>
                  <a:lnTo>
                    <a:pt x="9294" y="13992"/>
                  </a:lnTo>
                  <a:lnTo>
                    <a:pt x="9936" y="13756"/>
                  </a:lnTo>
                  <a:lnTo>
                    <a:pt x="10579" y="13452"/>
                  </a:lnTo>
                  <a:lnTo>
                    <a:pt x="11153" y="13080"/>
                  </a:lnTo>
                  <a:lnTo>
                    <a:pt x="11694" y="12674"/>
                  </a:lnTo>
                  <a:lnTo>
                    <a:pt x="12201" y="12235"/>
                  </a:lnTo>
                  <a:lnTo>
                    <a:pt x="12674" y="11728"/>
                  </a:lnTo>
                  <a:lnTo>
                    <a:pt x="13080" y="11153"/>
                  </a:lnTo>
                  <a:lnTo>
                    <a:pt x="13451" y="10579"/>
                  </a:lnTo>
                  <a:lnTo>
                    <a:pt x="13755" y="9937"/>
                  </a:lnTo>
                  <a:lnTo>
                    <a:pt x="13992" y="9295"/>
                  </a:lnTo>
                  <a:lnTo>
                    <a:pt x="14161" y="8585"/>
                  </a:lnTo>
                  <a:lnTo>
                    <a:pt x="14262" y="7875"/>
                  </a:lnTo>
                  <a:lnTo>
                    <a:pt x="14330" y="7165"/>
                  </a:lnTo>
                  <a:lnTo>
                    <a:pt x="14262" y="6422"/>
                  </a:lnTo>
                  <a:lnTo>
                    <a:pt x="14161" y="5712"/>
                  </a:lnTo>
                  <a:lnTo>
                    <a:pt x="13992" y="5036"/>
                  </a:lnTo>
                  <a:lnTo>
                    <a:pt x="13755" y="4360"/>
                  </a:lnTo>
                  <a:lnTo>
                    <a:pt x="13451" y="3752"/>
                  </a:lnTo>
                  <a:lnTo>
                    <a:pt x="13080" y="3144"/>
                  </a:lnTo>
                  <a:lnTo>
                    <a:pt x="12674" y="2603"/>
                  </a:lnTo>
                  <a:lnTo>
                    <a:pt x="12201" y="2096"/>
                  </a:lnTo>
                  <a:lnTo>
                    <a:pt x="11694" y="1623"/>
                  </a:lnTo>
                  <a:lnTo>
                    <a:pt x="11153" y="1217"/>
                  </a:lnTo>
                  <a:lnTo>
                    <a:pt x="10579" y="845"/>
                  </a:lnTo>
                  <a:lnTo>
                    <a:pt x="9936" y="541"/>
                  </a:lnTo>
                  <a:lnTo>
                    <a:pt x="9294" y="305"/>
                  </a:lnTo>
                  <a:lnTo>
                    <a:pt x="8585" y="136"/>
                  </a:lnTo>
                  <a:lnTo>
                    <a:pt x="7875" y="34"/>
                  </a:lnTo>
                  <a:lnTo>
                    <a:pt x="7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1" name="Google Shape;7501;p36"/>
            <p:cNvSpPr/>
            <p:nvPr/>
          </p:nvSpPr>
          <p:spPr>
            <a:xfrm>
              <a:off x="3269675" y="2171425"/>
              <a:ext cx="82825" cy="79450"/>
            </a:xfrm>
            <a:custGeom>
              <a:avLst/>
              <a:gdLst/>
              <a:ahLst/>
              <a:cxnLst/>
              <a:rect l="l" t="t" r="r" b="b"/>
              <a:pathLst>
                <a:path w="3313" h="3178" extrusionOk="0">
                  <a:moveTo>
                    <a:pt x="1656" y="0"/>
                  </a:moveTo>
                  <a:lnTo>
                    <a:pt x="1149" y="1048"/>
                  </a:lnTo>
                  <a:lnTo>
                    <a:pt x="0" y="1217"/>
                  </a:lnTo>
                  <a:lnTo>
                    <a:pt x="811" y="2028"/>
                  </a:lnTo>
                  <a:lnTo>
                    <a:pt x="608" y="3177"/>
                  </a:lnTo>
                  <a:lnTo>
                    <a:pt x="1656" y="2636"/>
                  </a:lnTo>
                  <a:lnTo>
                    <a:pt x="2704" y="3177"/>
                  </a:lnTo>
                  <a:lnTo>
                    <a:pt x="2501" y="2028"/>
                  </a:lnTo>
                  <a:lnTo>
                    <a:pt x="3312" y="1217"/>
                  </a:lnTo>
                  <a:lnTo>
                    <a:pt x="2163" y="1048"/>
                  </a:lnTo>
                  <a:lnTo>
                    <a:pt x="1656"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2" name="Google Shape;7502;p36"/>
            <p:cNvSpPr/>
            <p:nvPr/>
          </p:nvSpPr>
          <p:spPr>
            <a:xfrm>
              <a:off x="3372750" y="2171425"/>
              <a:ext cx="83675" cy="79450"/>
            </a:xfrm>
            <a:custGeom>
              <a:avLst/>
              <a:gdLst/>
              <a:ahLst/>
              <a:cxnLst/>
              <a:rect l="l" t="t" r="r" b="b"/>
              <a:pathLst>
                <a:path w="3347" h="3178" extrusionOk="0">
                  <a:moveTo>
                    <a:pt x="1690" y="0"/>
                  </a:moveTo>
                  <a:lnTo>
                    <a:pt x="1183" y="1048"/>
                  </a:lnTo>
                  <a:lnTo>
                    <a:pt x="0" y="1217"/>
                  </a:lnTo>
                  <a:lnTo>
                    <a:pt x="845" y="2028"/>
                  </a:lnTo>
                  <a:lnTo>
                    <a:pt x="642" y="3177"/>
                  </a:lnTo>
                  <a:lnTo>
                    <a:pt x="1690" y="2636"/>
                  </a:lnTo>
                  <a:lnTo>
                    <a:pt x="2704" y="3177"/>
                  </a:lnTo>
                  <a:lnTo>
                    <a:pt x="2535" y="2028"/>
                  </a:lnTo>
                  <a:lnTo>
                    <a:pt x="3346" y="1217"/>
                  </a:lnTo>
                  <a:lnTo>
                    <a:pt x="2197" y="1048"/>
                  </a:lnTo>
                  <a:lnTo>
                    <a:pt x="169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3" name="Google Shape;7503;p36"/>
            <p:cNvSpPr/>
            <p:nvPr/>
          </p:nvSpPr>
          <p:spPr>
            <a:xfrm>
              <a:off x="3476675" y="2171425"/>
              <a:ext cx="83675" cy="79450"/>
            </a:xfrm>
            <a:custGeom>
              <a:avLst/>
              <a:gdLst/>
              <a:ahLst/>
              <a:cxnLst/>
              <a:rect l="l" t="t" r="r" b="b"/>
              <a:pathLst>
                <a:path w="3347" h="3178" extrusionOk="0">
                  <a:moveTo>
                    <a:pt x="1690" y="0"/>
                  </a:moveTo>
                  <a:lnTo>
                    <a:pt x="1149" y="1048"/>
                  </a:lnTo>
                  <a:lnTo>
                    <a:pt x="0" y="1217"/>
                  </a:lnTo>
                  <a:lnTo>
                    <a:pt x="845" y="2028"/>
                  </a:lnTo>
                  <a:lnTo>
                    <a:pt x="642" y="3177"/>
                  </a:lnTo>
                  <a:lnTo>
                    <a:pt x="1690" y="2636"/>
                  </a:lnTo>
                  <a:lnTo>
                    <a:pt x="2704" y="3177"/>
                  </a:lnTo>
                  <a:lnTo>
                    <a:pt x="2501" y="2028"/>
                  </a:lnTo>
                  <a:lnTo>
                    <a:pt x="3346" y="1217"/>
                  </a:lnTo>
                  <a:lnTo>
                    <a:pt x="2197" y="1048"/>
                  </a:lnTo>
                  <a:lnTo>
                    <a:pt x="169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4" name="Google Shape;7504;p36"/>
          <p:cNvGrpSpPr/>
          <p:nvPr/>
        </p:nvGrpSpPr>
        <p:grpSpPr>
          <a:xfrm>
            <a:off x="4997112" y="925435"/>
            <a:ext cx="415553" cy="414309"/>
            <a:chOff x="3737750" y="1825000"/>
            <a:chExt cx="283925" cy="283075"/>
          </a:xfrm>
        </p:grpSpPr>
        <p:sp>
          <p:nvSpPr>
            <p:cNvPr id="7505" name="Google Shape;7505;p36"/>
            <p:cNvSpPr/>
            <p:nvPr/>
          </p:nvSpPr>
          <p:spPr>
            <a:xfrm>
              <a:off x="3737750" y="1825000"/>
              <a:ext cx="283925" cy="283075"/>
            </a:xfrm>
            <a:custGeom>
              <a:avLst/>
              <a:gdLst/>
              <a:ahLst/>
              <a:cxnLst/>
              <a:rect l="l" t="t" r="r" b="b"/>
              <a:pathLst>
                <a:path w="11357" h="11323" extrusionOk="0">
                  <a:moveTo>
                    <a:pt x="5678" y="1"/>
                  </a:moveTo>
                  <a:lnTo>
                    <a:pt x="5104" y="34"/>
                  </a:lnTo>
                  <a:lnTo>
                    <a:pt x="4529" y="102"/>
                  </a:lnTo>
                  <a:lnTo>
                    <a:pt x="3988" y="237"/>
                  </a:lnTo>
                  <a:lnTo>
                    <a:pt x="3481" y="440"/>
                  </a:lnTo>
                  <a:lnTo>
                    <a:pt x="2974" y="677"/>
                  </a:lnTo>
                  <a:lnTo>
                    <a:pt x="2501" y="947"/>
                  </a:lnTo>
                  <a:lnTo>
                    <a:pt x="2062" y="1285"/>
                  </a:lnTo>
                  <a:lnTo>
                    <a:pt x="1656" y="1657"/>
                  </a:lnTo>
                  <a:lnTo>
                    <a:pt x="1318" y="2062"/>
                  </a:lnTo>
                  <a:lnTo>
                    <a:pt x="981" y="2502"/>
                  </a:lnTo>
                  <a:lnTo>
                    <a:pt x="710" y="2975"/>
                  </a:lnTo>
                  <a:lnTo>
                    <a:pt x="474" y="3448"/>
                  </a:lnTo>
                  <a:lnTo>
                    <a:pt x="271" y="3989"/>
                  </a:lnTo>
                  <a:lnTo>
                    <a:pt x="136" y="4529"/>
                  </a:lnTo>
                  <a:lnTo>
                    <a:pt x="34" y="5070"/>
                  </a:lnTo>
                  <a:lnTo>
                    <a:pt x="0" y="5645"/>
                  </a:lnTo>
                  <a:lnTo>
                    <a:pt x="34" y="6253"/>
                  </a:lnTo>
                  <a:lnTo>
                    <a:pt x="136" y="6794"/>
                  </a:lnTo>
                  <a:lnTo>
                    <a:pt x="271" y="7334"/>
                  </a:lnTo>
                  <a:lnTo>
                    <a:pt x="474" y="7875"/>
                  </a:lnTo>
                  <a:lnTo>
                    <a:pt x="710" y="8348"/>
                  </a:lnTo>
                  <a:lnTo>
                    <a:pt x="981" y="8822"/>
                  </a:lnTo>
                  <a:lnTo>
                    <a:pt x="1318" y="9261"/>
                  </a:lnTo>
                  <a:lnTo>
                    <a:pt x="1656" y="9666"/>
                  </a:lnTo>
                  <a:lnTo>
                    <a:pt x="2062" y="10038"/>
                  </a:lnTo>
                  <a:lnTo>
                    <a:pt x="2501" y="10376"/>
                  </a:lnTo>
                  <a:lnTo>
                    <a:pt x="2974" y="10647"/>
                  </a:lnTo>
                  <a:lnTo>
                    <a:pt x="3481" y="10883"/>
                  </a:lnTo>
                  <a:lnTo>
                    <a:pt x="3988" y="11086"/>
                  </a:lnTo>
                  <a:lnTo>
                    <a:pt x="4529" y="11221"/>
                  </a:lnTo>
                  <a:lnTo>
                    <a:pt x="5104" y="11289"/>
                  </a:lnTo>
                  <a:lnTo>
                    <a:pt x="5678" y="11322"/>
                  </a:lnTo>
                  <a:lnTo>
                    <a:pt x="6253" y="11289"/>
                  </a:lnTo>
                  <a:lnTo>
                    <a:pt x="6827" y="11221"/>
                  </a:lnTo>
                  <a:lnTo>
                    <a:pt x="7368" y="11086"/>
                  </a:lnTo>
                  <a:lnTo>
                    <a:pt x="7875" y="10883"/>
                  </a:lnTo>
                  <a:lnTo>
                    <a:pt x="8382" y="10647"/>
                  </a:lnTo>
                  <a:lnTo>
                    <a:pt x="8855" y="10376"/>
                  </a:lnTo>
                  <a:lnTo>
                    <a:pt x="9294" y="10038"/>
                  </a:lnTo>
                  <a:lnTo>
                    <a:pt x="9700" y="9666"/>
                  </a:lnTo>
                  <a:lnTo>
                    <a:pt x="10038" y="9261"/>
                  </a:lnTo>
                  <a:lnTo>
                    <a:pt x="10376" y="8822"/>
                  </a:lnTo>
                  <a:lnTo>
                    <a:pt x="10646" y="8348"/>
                  </a:lnTo>
                  <a:lnTo>
                    <a:pt x="10917" y="7875"/>
                  </a:lnTo>
                  <a:lnTo>
                    <a:pt x="11086" y="7334"/>
                  </a:lnTo>
                  <a:lnTo>
                    <a:pt x="11221" y="6794"/>
                  </a:lnTo>
                  <a:lnTo>
                    <a:pt x="11322" y="6253"/>
                  </a:lnTo>
                  <a:lnTo>
                    <a:pt x="11356" y="5645"/>
                  </a:lnTo>
                  <a:lnTo>
                    <a:pt x="11322" y="5070"/>
                  </a:lnTo>
                  <a:lnTo>
                    <a:pt x="11221" y="4529"/>
                  </a:lnTo>
                  <a:lnTo>
                    <a:pt x="11086" y="3989"/>
                  </a:lnTo>
                  <a:lnTo>
                    <a:pt x="10917" y="3448"/>
                  </a:lnTo>
                  <a:lnTo>
                    <a:pt x="10646" y="2975"/>
                  </a:lnTo>
                  <a:lnTo>
                    <a:pt x="10376" y="2502"/>
                  </a:lnTo>
                  <a:lnTo>
                    <a:pt x="10038" y="2062"/>
                  </a:lnTo>
                  <a:lnTo>
                    <a:pt x="9700" y="1657"/>
                  </a:lnTo>
                  <a:lnTo>
                    <a:pt x="9294" y="1285"/>
                  </a:lnTo>
                  <a:lnTo>
                    <a:pt x="8855" y="947"/>
                  </a:lnTo>
                  <a:lnTo>
                    <a:pt x="8382" y="677"/>
                  </a:lnTo>
                  <a:lnTo>
                    <a:pt x="7875" y="440"/>
                  </a:lnTo>
                  <a:lnTo>
                    <a:pt x="7368" y="237"/>
                  </a:lnTo>
                  <a:lnTo>
                    <a:pt x="6827" y="102"/>
                  </a:lnTo>
                  <a:lnTo>
                    <a:pt x="6253" y="34"/>
                  </a:lnTo>
                  <a:lnTo>
                    <a:pt x="5678"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6" name="Google Shape;7506;p36"/>
            <p:cNvSpPr/>
            <p:nvPr/>
          </p:nvSpPr>
          <p:spPr>
            <a:xfrm>
              <a:off x="3811250" y="1899350"/>
              <a:ext cx="136900" cy="134375"/>
            </a:xfrm>
            <a:custGeom>
              <a:avLst/>
              <a:gdLst/>
              <a:ahLst/>
              <a:cxnLst/>
              <a:rect l="l" t="t" r="r" b="b"/>
              <a:pathLst>
                <a:path w="5476" h="5375" extrusionOk="0">
                  <a:moveTo>
                    <a:pt x="4800" y="1"/>
                  </a:moveTo>
                  <a:lnTo>
                    <a:pt x="3786" y="1420"/>
                  </a:lnTo>
                  <a:lnTo>
                    <a:pt x="3989" y="1623"/>
                  </a:lnTo>
                  <a:lnTo>
                    <a:pt x="4124" y="1826"/>
                  </a:lnTo>
                  <a:lnTo>
                    <a:pt x="4225" y="2029"/>
                  </a:lnTo>
                  <a:lnTo>
                    <a:pt x="4225" y="2265"/>
                  </a:lnTo>
                  <a:lnTo>
                    <a:pt x="4225" y="2468"/>
                  </a:lnTo>
                  <a:lnTo>
                    <a:pt x="4158" y="2704"/>
                  </a:lnTo>
                  <a:lnTo>
                    <a:pt x="4056" y="2941"/>
                  </a:lnTo>
                  <a:lnTo>
                    <a:pt x="3887" y="3144"/>
                  </a:lnTo>
                  <a:lnTo>
                    <a:pt x="3752" y="3380"/>
                  </a:lnTo>
                  <a:lnTo>
                    <a:pt x="3583" y="3583"/>
                  </a:lnTo>
                  <a:lnTo>
                    <a:pt x="3178" y="3921"/>
                  </a:lnTo>
                  <a:lnTo>
                    <a:pt x="2840" y="4192"/>
                  </a:lnTo>
                  <a:lnTo>
                    <a:pt x="2535" y="4327"/>
                  </a:lnTo>
                  <a:lnTo>
                    <a:pt x="2400" y="4360"/>
                  </a:lnTo>
                  <a:lnTo>
                    <a:pt x="2299" y="4360"/>
                  </a:lnTo>
                  <a:lnTo>
                    <a:pt x="2062" y="4327"/>
                  </a:lnTo>
                  <a:lnTo>
                    <a:pt x="1826" y="4225"/>
                  </a:lnTo>
                  <a:lnTo>
                    <a:pt x="1623" y="4124"/>
                  </a:lnTo>
                  <a:lnTo>
                    <a:pt x="1319" y="3854"/>
                  </a:lnTo>
                  <a:lnTo>
                    <a:pt x="1217" y="3718"/>
                  </a:lnTo>
                  <a:lnTo>
                    <a:pt x="1" y="4935"/>
                  </a:lnTo>
                  <a:lnTo>
                    <a:pt x="237" y="5104"/>
                  </a:lnTo>
                  <a:lnTo>
                    <a:pt x="508" y="5205"/>
                  </a:lnTo>
                  <a:lnTo>
                    <a:pt x="744" y="5307"/>
                  </a:lnTo>
                  <a:lnTo>
                    <a:pt x="981" y="5341"/>
                  </a:lnTo>
                  <a:lnTo>
                    <a:pt x="1217" y="5374"/>
                  </a:lnTo>
                  <a:lnTo>
                    <a:pt x="1454" y="5341"/>
                  </a:lnTo>
                  <a:lnTo>
                    <a:pt x="1860" y="5307"/>
                  </a:lnTo>
                  <a:lnTo>
                    <a:pt x="2231" y="5172"/>
                  </a:lnTo>
                  <a:lnTo>
                    <a:pt x="2502" y="5070"/>
                  </a:lnTo>
                  <a:lnTo>
                    <a:pt x="2738" y="4935"/>
                  </a:lnTo>
                  <a:lnTo>
                    <a:pt x="3042" y="4732"/>
                  </a:lnTo>
                  <a:lnTo>
                    <a:pt x="3718" y="4192"/>
                  </a:lnTo>
                  <a:lnTo>
                    <a:pt x="4124" y="3820"/>
                  </a:lnTo>
                  <a:lnTo>
                    <a:pt x="4563" y="3380"/>
                  </a:lnTo>
                  <a:lnTo>
                    <a:pt x="4935" y="2941"/>
                  </a:lnTo>
                  <a:lnTo>
                    <a:pt x="5104" y="2704"/>
                  </a:lnTo>
                  <a:lnTo>
                    <a:pt x="5239" y="2468"/>
                  </a:lnTo>
                  <a:lnTo>
                    <a:pt x="5341" y="2231"/>
                  </a:lnTo>
                  <a:lnTo>
                    <a:pt x="5442" y="1995"/>
                  </a:lnTo>
                  <a:lnTo>
                    <a:pt x="5476" y="1758"/>
                  </a:lnTo>
                  <a:lnTo>
                    <a:pt x="5476" y="1555"/>
                  </a:lnTo>
                  <a:lnTo>
                    <a:pt x="5442" y="1353"/>
                  </a:lnTo>
                  <a:lnTo>
                    <a:pt x="5408" y="1150"/>
                  </a:lnTo>
                  <a:lnTo>
                    <a:pt x="5273" y="778"/>
                  </a:lnTo>
                  <a:lnTo>
                    <a:pt x="5138" y="440"/>
                  </a:lnTo>
                  <a:lnTo>
                    <a:pt x="4969" y="204"/>
                  </a:lnTo>
                  <a:lnTo>
                    <a:pt x="4800"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7" name="Google Shape;7507;p36"/>
            <p:cNvSpPr/>
            <p:nvPr/>
          </p:nvSpPr>
          <p:spPr>
            <a:xfrm>
              <a:off x="3808725" y="1896825"/>
              <a:ext cx="141975" cy="139425"/>
            </a:xfrm>
            <a:custGeom>
              <a:avLst/>
              <a:gdLst/>
              <a:ahLst/>
              <a:cxnLst/>
              <a:rect l="l" t="t" r="r" b="b"/>
              <a:pathLst>
                <a:path w="5679" h="5577" extrusionOk="0">
                  <a:moveTo>
                    <a:pt x="4901" y="305"/>
                  </a:moveTo>
                  <a:lnTo>
                    <a:pt x="5137" y="642"/>
                  </a:lnTo>
                  <a:lnTo>
                    <a:pt x="5273" y="879"/>
                  </a:lnTo>
                  <a:lnTo>
                    <a:pt x="5374" y="1149"/>
                  </a:lnTo>
                  <a:lnTo>
                    <a:pt x="5442" y="1454"/>
                  </a:lnTo>
                  <a:lnTo>
                    <a:pt x="5442" y="1792"/>
                  </a:lnTo>
                  <a:lnTo>
                    <a:pt x="5442" y="1961"/>
                  </a:lnTo>
                  <a:lnTo>
                    <a:pt x="5374" y="2163"/>
                  </a:lnTo>
                  <a:lnTo>
                    <a:pt x="5340" y="2332"/>
                  </a:lnTo>
                  <a:lnTo>
                    <a:pt x="5239" y="2501"/>
                  </a:lnTo>
                  <a:lnTo>
                    <a:pt x="4935" y="2974"/>
                  </a:lnTo>
                  <a:lnTo>
                    <a:pt x="4563" y="3414"/>
                  </a:lnTo>
                  <a:lnTo>
                    <a:pt x="4157" y="3819"/>
                  </a:lnTo>
                  <a:lnTo>
                    <a:pt x="3752" y="4191"/>
                  </a:lnTo>
                  <a:lnTo>
                    <a:pt x="3076" y="4732"/>
                  </a:lnTo>
                  <a:lnTo>
                    <a:pt x="2772" y="4935"/>
                  </a:lnTo>
                  <a:lnTo>
                    <a:pt x="2535" y="5070"/>
                  </a:lnTo>
                  <a:lnTo>
                    <a:pt x="2298" y="5171"/>
                  </a:lnTo>
                  <a:lnTo>
                    <a:pt x="1961" y="5273"/>
                  </a:lnTo>
                  <a:lnTo>
                    <a:pt x="1589" y="5340"/>
                  </a:lnTo>
                  <a:lnTo>
                    <a:pt x="1183" y="5340"/>
                  </a:lnTo>
                  <a:lnTo>
                    <a:pt x="980" y="5306"/>
                  </a:lnTo>
                  <a:lnTo>
                    <a:pt x="744" y="5239"/>
                  </a:lnTo>
                  <a:lnTo>
                    <a:pt x="507" y="5137"/>
                  </a:lnTo>
                  <a:lnTo>
                    <a:pt x="304" y="5002"/>
                  </a:lnTo>
                  <a:lnTo>
                    <a:pt x="1285" y="4022"/>
                  </a:lnTo>
                  <a:lnTo>
                    <a:pt x="1521" y="4225"/>
                  </a:lnTo>
                  <a:lnTo>
                    <a:pt x="1690" y="4326"/>
                  </a:lnTo>
                  <a:lnTo>
                    <a:pt x="1859" y="4428"/>
                  </a:lnTo>
                  <a:lnTo>
                    <a:pt x="2028" y="4529"/>
                  </a:lnTo>
                  <a:lnTo>
                    <a:pt x="2231" y="4563"/>
                  </a:lnTo>
                  <a:lnTo>
                    <a:pt x="2467" y="4597"/>
                  </a:lnTo>
                  <a:lnTo>
                    <a:pt x="2670" y="4563"/>
                  </a:lnTo>
                  <a:lnTo>
                    <a:pt x="2873" y="4461"/>
                  </a:lnTo>
                  <a:lnTo>
                    <a:pt x="3143" y="4293"/>
                  </a:lnTo>
                  <a:lnTo>
                    <a:pt x="3414" y="4090"/>
                  </a:lnTo>
                  <a:lnTo>
                    <a:pt x="3684" y="3819"/>
                  </a:lnTo>
                  <a:lnTo>
                    <a:pt x="3955" y="3549"/>
                  </a:lnTo>
                  <a:lnTo>
                    <a:pt x="4191" y="3211"/>
                  </a:lnTo>
                  <a:lnTo>
                    <a:pt x="4360" y="2873"/>
                  </a:lnTo>
                  <a:lnTo>
                    <a:pt x="4428" y="2704"/>
                  </a:lnTo>
                  <a:lnTo>
                    <a:pt x="4461" y="2535"/>
                  </a:lnTo>
                  <a:lnTo>
                    <a:pt x="4461" y="2231"/>
                  </a:lnTo>
                  <a:lnTo>
                    <a:pt x="4394" y="1961"/>
                  </a:lnTo>
                  <a:lnTo>
                    <a:pt x="4259" y="1724"/>
                  </a:lnTo>
                  <a:lnTo>
                    <a:pt x="4056" y="1487"/>
                  </a:lnTo>
                  <a:lnTo>
                    <a:pt x="4901" y="305"/>
                  </a:lnTo>
                  <a:close/>
                  <a:moveTo>
                    <a:pt x="4833" y="0"/>
                  </a:moveTo>
                  <a:lnTo>
                    <a:pt x="4799" y="34"/>
                  </a:lnTo>
                  <a:lnTo>
                    <a:pt x="3786" y="1454"/>
                  </a:lnTo>
                  <a:lnTo>
                    <a:pt x="3752" y="1521"/>
                  </a:lnTo>
                  <a:lnTo>
                    <a:pt x="3819" y="1623"/>
                  </a:lnTo>
                  <a:lnTo>
                    <a:pt x="4022" y="1792"/>
                  </a:lnTo>
                  <a:lnTo>
                    <a:pt x="4157" y="2028"/>
                  </a:lnTo>
                  <a:lnTo>
                    <a:pt x="4225" y="2231"/>
                  </a:lnTo>
                  <a:lnTo>
                    <a:pt x="4225" y="2501"/>
                  </a:lnTo>
                  <a:lnTo>
                    <a:pt x="4123" y="2805"/>
                  </a:lnTo>
                  <a:lnTo>
                    <a:pt x="3955" y="3110"/>
                  </a:lnTo>
                  <a:lnTo>
                    <a:pt x="3752" y="3414"/>
                  </a:lnTo>
                  <a:lnTo>
                    <a:pt x="3515" y="3650"/>
                  </a:lnTo>
                  <a:lnTo>
                    <a:pt x="3245" y="3887"/>
                  </a:lnTo>
                  <a:lnTo>
                    <a:pt x="3008" y="4090"/>
                  </a:lnTo>
                  <a:lnTo>
                    <a:pt x="2772" y="4225"/>
                  </a:lnTo>
                  <a:lnTo>
                    <a:pt x="2603" y="4326"/>
                  </a:lnTo>
                  <a:lnTo>
                    <a:pt x="2366" y="4360"/>
                  </a:lnTo>
                  <a:lnTo>
                    <a:pt x="2163" y="4293"/>
                  </a:lnTo>
                  <a:lnTo>
                    <a:pt x="1961" y="4225"/>
                  </a:lnTo>
                  <a:lnTo>
                    <a:pt x="1792" y="4090"/>
                  </a:lnTo>
                  <a:lnTo>
                    <a:pt x="1521" y="3887"/>
                  </a:lnTo>
                  <a:lnTo>
                    <a:pt x="1386" y="3752"/>
                  </a:lnTo>
                  <a:lnTo>
                    <a:pt x="1352" y="3718"/>
                  </a:lnTo>
                  <a:lnTo>
                    <a:pt x="1251" y="3718"/>
                  </a:lnTo>
                  <a:lnTo>
                    <a:pt x="1217" y="3752"/>
                  </a:lnTo>
                  <a:lnTo>
                    <a:pt x="34" y="4935"/>
                  </a:lnTo>
                  <a:lnTo>
                    <a:pt x="0" y="5002"/>
                  </a:lnTo>
                  <a:lnTo>
                    <a:pt x="0" y="5036"/>
                  </a:lnTo>
                  <a:lnTo>
                    <a:pt x="0" y="5104"/>
                  </a:lnTo>
                  <a:lnTo>
                    <a:pt x="34" y="5137"/>
                  </a:lnTo>
                  <a:lnTo>
                    <a:pt x="372" y="5340"/>
                  </a:lnTo>
                  <a:lnTo>
                    <a:pt x="710" y="5475"/>
                  </a:lnTo>
                  <a:lnTo>
                    <a:pt x="1048" y="5543"/>
                  </a:lnTo>
                  <a:lnTo>
                    <a:pt x="1386" y="5577"/>
                  </a:lnTo>
                  <a:lnTo>
                    <a:pt x="1690" y="5577"/>
                  </a:lnTo>
                  <a:lnTo>
                    <a:pt x="1994" y="5509"/>
                  </a:lnTo>
                  <a:lnTo>
                    <a:pt x="2231" y="5442"/>
                  </a:lnTo>
                  <a:lnTo>
                    <a:pt x="2467" y="5374"/>
                  </a:lnTo>
                  <a:lnTo>
                    <a:pt x="2772" y="5205"/>
                  </a:lnTo>
                  <a:lnTo>
                    <a:pt x="2907" y="5137"/>
                  </a:lnTo>
                  <a:lnTo>
                    <a:pt x="3245" y="4901"/>
                  </a:lnTo>
                  <a:lnTo>
                    <a:pt x="3955" y="4360"/>
                  </a:lnTo>
                  <a:lnTo>
                    <a:pt x="4360" y="3988"/>
                  </a:lnTo>
                  <a:lnTo>
                    <a:pt x="4766" y="3549"/>
                  </a:lnTo>
                  <a:lnTo>
                    <a:pt x="5137" y="3110"/>
                  </a:lnTo>
                  <a:lnTo>
                    <a:pt x="5442" y="2636"/>
                  </a:lnTo>
                  <a:lnTo>
                    <a:pt x="5577" y="2366"/>
                  </a:lnTo>
                  <a:lnTo>
                    <a:pt x="5644" y="2130"/>
                  </a:lnTo>
                  <a:lnTo>
                    <a:pt x="5678" y="1893"/>
                  </a:lnTo>
                  <a:lnTo>
                    <a:pt x="5678" y="1656"/>
                  </a:lnTo>
                  <a:lnTo>
                    <a:pt x="5678" y="1454"/>
                  </a:lnTo>
                  <a:lnTo>
                    <a:pt x="5644" y="1217"/>
                  </a:lnTo>
                  <a:lnTo>
                    <a:pt x="5509" y="845"/>
                  </a:lnTo>
                  <a:lnTo>
                    <a:pt x="5340" y="507"/>
                  </a:lnTo>
                  <a:lnTo>
                    <a:pt x="5171" y="237"/>
                  </a:lnTo>
                  <a:lnTo>
                    <a:pt x="5002" y="34"/>
                  </a:lnTo>
                  <a:lnTo>
                    <a:pt x="49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8" name="Google Shape;7508;p36"/>
          <p:cNvGrpSpPr/>
          <p:nvPr/>
        </p:nvGrpSpPr>
        <p:grpSpPr>
          <a:xfrm>
            <a:off x="5697021" y="1506315"/>
            <a:ext cx="615883" cy="640581"/>
            <a:chOff x="4114575" y="2101300"/>
            <a:chExt cx="420800" cy="437675"/>
          </a:xfrm>
        </p:grpSpPr>
        <p:sp>
          <p:nvSpPr>
            <p:cNvPr id="7509" name="Google Shape;7509;p36"/>
            <p:cNvSpPr/>
            <p:nvPr/>
          </p:nvSpPr>
          <p:spPr>
            <a:xfrm>
              <a:off x="4114575" y="2101300"/>
              <a:ext cx="420800" cy="437675"/>
            </a:xfrm>
            <a:custGeom>
              <a:avLst/>
              <a:gdLst/>
              <a:ahLst/>
              <a:cxnLst/>
              <a:rect l="l" t="t" r="r" b="b"/>
              <a:pathLst>
                <a:path w="16832" h="17507" extrusionOk="0">
                  <a:moveTo>
                    <a:pt x="8416" y="0"/>
                  </a:moveTo>
                  <a:lnTo>
                    <a:pt x="7977" y="34"/>
                  </a:lnTo>
                  <a:lnTo>
                    <a:pt x="7571" y="68"/>
                  </a:lnTo>
                  <a:lnTo>
                    <a:pt x="7132" y="101"/>
                  </a:lnTo>
                  <a:lnTo>
                    <a:pt x="6726" y="169"/>
                  </a:lnTo>
                  <a:lnTo>
                    <a:pt x="6321" y="270"/>
                  </a:lnTo>
                  <a:lnTo>
                    <a:pt x="5915" y="372"/>
                  </a:lnTo>
                  <a:lnTo>
                    <a:pt x="5543" y="507"/>
                  </a:lnTo>
                  <a:lnTo>
                    <a:pt x="5138" y="676"/>
                  </a:lnTo>
                  <a:lnTo>
                    <a:pt x="4394" y="1014"/>
                  </a:lnTo>
                  <a:lnTo>
                    <a:pt x="3718" y="1453"/>
                  </a:lnTo>
                  <a:lnTo>
                    <a:pt x="3076" y="1927"/>
                  </a:lnTo>
                  <a:lnTo>
                    <a:pt x="2468" y="2467"/>
                  </a:lnTo>
                  <a:lnTo>
                    <a:pt x="1927" y="3076"/>
                  </a:lnTo>
                  <a:lnTo>
                    <a:pt x="1454" y="3718"/>
                  </a:lnTo>
                  <a:lnTo>
                    <a:pt x="1015" y="4427"/>
                  </a:lnTo>
                  <a:lnTo>
                    <a:pt x="677" y="5137"/>
                  </a:lnTo>
                  <a:lnTo>
                    <a:pt x="508" y="5543"/>
                  </a:lnTo>
                  <a:lnTo>
                    <a:pt x="372" y="5914"/>
                  </a:lnTo>
                  <a:lnTo>
                    <a:pt x="271" y="6320"/>
                  </a:lnTo>
                  <a:lnTo>
                    <a:pt x="170" y="6726"/>
                  </a:lnTo>
                  <a:lnTo>
                    <a:pt x="102" y="7131"/>
                  </a:lnTo>
                  <a:lnTo>
                    <a:pt x="34" y="7571"/>
                  </a:lnTo>
                  <a:lnTo>
                    <a:pt x="1" y="8010"/>
                  </a:lnTo>
                  <a:lnTo>
                    <a:pt x="1" y="8415"/>
                  </a:lnTo>
                  <a:lnTo>
                    <a:pt x="34" y="9024"/>
                  </a:lnTo>
                  <a:lnTo>
                    <a:pt x="68" y="9598"/>
                  </a:lnTo>
                  <a:lnTo>
                    <a:pt x="170" y="10139"/>
                  </a:lnTo>
                  <a:lnTo>
                    <a:pt x="305" y="10714"/>
                  </a:lnTo>
                  <a:lnTo>
                    <a:pt x="474" y="11221"/>
                  </a:lnTo>
                  <a:lnTo>
                    <a:pt x="677" y="11761"/>
                  </a:lnTo>
                  <a:lnTo>
                    <a:pt x="913" y="12268"/>
                  </a:lnTo>
                  <a:lnTo>
                    <a:pt x="1184" y="12741"/>
                  </a:lnTo>
                  <a:lnTo>
                    <a:pt x="1488" y="13215"/>
                  </a:lnTo>
                  <a:lnTo>
                    <a:pt x="1826" y="13654"/>
                  </a:lnTo>
                  <a:lnTo>
                    <a:pt x="2164" y="14059"/>
                  </a:lnTo>
                  <a:lnTo>
                    <a:pt x="2535" y="14465"/>
                  </a:lnTo>
                  <a:lnTo>
                    <a:pt x="2941" y="14837"/>
                  </a:lnTo>
                  <a:lnTo>
                    <a:pt x="3380" y="15175"/>
                  </a:lnTo>
                  <a:lnTo>
                    <a:pt x="3820" y="15479"/>
                  </a:lnTo>
                  <a:lnTo>
                    <a:pt x="4293" y="15783"/>
                  </a:lnTo>
                  <a:lnTo>
                    <a:pt x="2975" y="17507"/>
                  </a:lnTo>
                  <a:lnTo>
                    <a:pt x="5780" y="16425"/>
                  </a:lnTo>
                  <a:lnTo>
                    <a:pt x="6388" y="16594"/>
                  </a:lnTo>
                  <a:lnTo>
                    <a:pt x="7064" y="16729"/>
                  </a:lnTo>
                  <a:lnTo>
                    <a:pt x="7740" y="16831"/>
                  </a:lnTo>
                  <a:lnTo>
                    <a:pt x="8855" y="16831"/>
                  </a:lnTo>
                  <a:lnTo>
                    <a:pt x="9295" y="16797"/>
                  </a:lnTo>
                  <a:lnTo>
                    <a:pt x="9700" y="16763"/>
                  </a:lnTo>
                  <a:lnTo>
                    <a:pt x="10106" y="16662"/>
                  </a:lnTo>
                  <a:lnTo>
                    <a:pt x="10511" y="16594"/>
                  </a:lnTo>
                  <a:lnTo>
                    <a:pt x="10917" y="16459"/>
                  </a:lnTo>
                  <a:lnTo>
                    <a:pt x="11323" y="16324"/>
                  </a:lnTo>
                  <a:lnTo>
                    <a:pt x="11694" y="16189"/>
                  </a:lnTo>
                  <a:lnTo>
                    <a:pt x="12438" y="15817"/>
                  </a:lnTo>
                  <a:lnTo>
                    <a:pt x="13114" y="15411"/>
                  </a:lnTo>
                  <a:lnTo>
                    <a:pt x="13790" y="14938"/>
                  </a:lnTo>
                  <a:lnTo>
                    <a:pt x="14364" y="14364"/>
                  </a:lnTo>
                  <a:lnTo>
                    <a:pt x="14905" y="13789"/>
                  </a:lnTo>
                  <a:lnTo>
                    <a:pt x="15412" y="13147"/>
                  </a:lnTo>
                  <a:lnTo>
                    <a:pt x="15817" y="12437"/>
                  </a:lnTo>
                  <a:lnTo>
                    <a:pt x="16189" y="11694"/>
                  </a:lnTo>
                  <a:lnTo>
                    <a:pt x="16324" y="11322"/>
                  </a:lnTo>
                  <a:lnTo>
                    <a:pt x="16460" y="10916"/>
                  </a:lnTo>
                  <a:lnTo>
                    <a:pt x="16561" y="10545"/>
                  </a:lnTo>
                  <a:lnTo>
                    <a:pt x="16662" y="10139"/>
                  </a:lnTo>
                  <a:lnTo>
                    <a:pt x="16730" y="9700"/>
                  </a:lnTo>
                  <a:lnTo>
                    <a:pt x="16798" y="9294"/>
                  </a:lnTo>
                  <a:lnTo>
                    <a:pt x="16831" y="8855"/>
                  </a:lnTo>
                  <a:lnTo>
                    <a:pt x="16831" y="8415"/>
                  </a:lnTo>
                  <a:lnTo>
                    <a:pt x="16831" y="8010"/>
                  </a:lnTo>
                  <a:lnTo>
                    <a:pt x="16798" y="7571"/>
                  </a:lnTo>
                  <a:lnTo>
                    <a:pt x="16730" y="7131"/>
                  </a:lnTo>
                  <a:lnTo>
                    <a:pt x="16662" y="6726"/>
                  </a:lnTo>
                  <a:lnTo>
                    <a:pt x="16561" y="6320"/>
                  </a:lnTo>
                  <a:lnTo>
                    <a:pt x="16460" y="5914"/>
                  </a:lnTo>
                  <a:lnTo>
                    <a:pt x="16324" y="5543"/>
                  </a:lnTo>
                  <a:lnTo>
                    <a:pt x="16189" y="5137"/>
                  </a:lnTo>
                  <a:lnTo>
                    <a:pt x="15817" y="4427"/>
                  </a:lnTo>
                  <a:lnTo>
                    <a:pt x="15412" y="3718"/>
                  </a:lnTo>
                  <a:lnTo>
                    <a:pt x="14905" y="3076"/>
                  </a:lnTo>
                  <a:lnTo>
                    <a:pt x="14364" y="2467"/>
                  </a:lnTo>
                  <a:lnTo>
                    <a:pt x="13790" y="1927"/>
                  </a:lnTo>
                  <a:lnTo>
                    <a:pt x="13114" y="1453"/>
                  </a:lnTo>
                  <a:lnTo>
                    <a:pt x="12438" y="1014"/>
                  </a:lnTo>
                  <a:lnTo>
                    <a:pt x="11694" y="676"/>
                  </a:lnTo>
                  <a:lnTo>
                    <a:pt x="11323" y="507"/>
                  </a:lnTo>
                  <a:lnTo>
                    <a:pt x="10917" y="372"/>
                  </a:lnTo>
                  <a:lnTo>
                    <a:pt x="10511" y="270"/>
                  </a:lnTo>
                  <a:lnTo>
                    <a:pt x="10106" y="169"/>
                  </a:lnTo>
                  <a:lnTo>
                    <a:pt x="9700" y="101"/>
                  </a:lnTo>
                  <a:lnTo>
                    <a:pt x="9295" y="68"/>
                  </a:lnTo>
                  <a:lnTo>
                    <a:pt x="8855" y="34"/>
                  </a:lnTo>
                  <a:lnTo>
                    <a:pt x="8416"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0" name="Google Shape;7510;p36"/>
            <p:cNvSpPr/>
            <p:nvPr/>
          </p:nvSpPr>
          <p:spPr>
            <a:xfrm>
              <a:off x="4159350" y="2282100"/>
              <a:ext cx="59175" cy="59175"/>
            </a:xfrm>
            <a:custGeom>
              <a:avLst/>
              <a:gdLst/>
              <a:ahLst/>
              <a:cxnLst/>
              <a:rect l="l" t="t" r="r" b="b"/>
              <a:pathLst>
                <a:path w="2367" h="2367" extrusionOk="0">
                  <a:moveTo>
                    <a:pt x="1184" y="1"/>
                  </a:moveTo>
                  <a:lnTo>
                    <a:pt x="947" y="34"/>
                  </a:lnTo>
                  <a:lnTo>
                    <a:pt x="711" y="102"/>
                  </a:lnTo>
                  <a:lnTo>
                    <a:pt x="508" y="203"/>
                  </a:lnTo>
                  <a:lnTo>
                    <a:pt x="339" y="372"/>
                  </a:lnTo>
                  <a:lnTo>
                    <a:pt x="204" y="541"/>
                  </a:lnTo>
                  <a:lnTo>
                    <a:pt x="102" y="744"/>
                  </a:lnTo>
                  <a:lnTo>
                    <a:pt x="35" y="947"/>
                  </a:lnTo>
                  <a:lnTo>
                    <a:pt x="1" y="1183"/>
                  </a:lnTo>
                  <a:lnTo>
                    <a:pt x="35" y="1420"/>
                  </a:lnTo>
                  <a:lnTo>
                    <a:pt x="102" y="1657"/>
                  </a:lnTo>
                  <a:lnTo>
                    <a:pt x="204" y="1859"/>
                  </a:lnTo>
                  <a:lnTo>
                    <a:pt x="339" y="2028"/>
                  </a:lnTo>
                  <a:lnTo>
                    <a:pt x="508" y="2164"/>
                  </a:lnTo>
                  <a:lnTo>
                    <a:pt x="711" y="2265"/>
                  </a:lnTo>
                  <a:lnTo>
                    <a:pt x="947" y="2366"/>
                  </a:lnTo>
                  <a:lnTo>
                    <a:pt x="1420" y="2366"/>
                  </a:lnTo>
                  <a:lnTo>
                    <a:pt x="1657" y="2265"/>
                  </a:lnTo>
                  <a:lnTo>
                    <a:pt x="1826" y="2164"/>
                  </a:lnTo>
                  <a:lnTo>
                    <a:pt x="2029" y="2028"/>
                  </a:lnTo>
                  <a:lnTo>
                    <a:pt x="2164" y="1859"/>
                  </a:lnTo>
                  <a:lnTo>
                    <a:pt x="2265" y="1657"/>
                  </a:lnTo>
                  <a:lnTo>
                    <a:pt x="2333" y="1420"/>
                  </a:lnTo>
                  <a:lnTo>
                    <a:pt x="2367" y="1183"/>
                  </a:lnTo>
                  <a:lnTo>
                    <a:pt x="2333" y="947"/>
                  </a:lnTo>
                  <a:lnTo>
                    <a:pt x="2265" y="744"/>
                  </a:lnTo>
                  <a:lnTo>
                    <a:pt x="2164" y="541"/>
                  </a:lnTo>
                  <a:lnTo>
                    <a:pt x="2029" y="372"/>
                  </a:lnTo>
                  <a:lnTo>
                    <a:pt x="1826" y="203"/>
                  </a:lnTo>
                  <a:lnTo>
                    <a:pt x="1657" y="102"/>
                  </a:lnTo>
                  <a:lnTo>
                    <a:pt x="1420" y="34"/>
                  </a:lnTo>
                  <a:lnTo>
                    <a:pt x="1184"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1" name="Google Shape;7511;p36"/>
            <p:cNvSpPr/>
            <p:nvPr/>
          </p:nvSpPr>
          <p:spPr>
            <a:xfrm>
              <a:off x="4295400" y="2282100"/>
              <a:ext cx="59150" cy="59175"/>
            </a:xfrm>
            <a:custGeom>
              <a:avLst/>
              <a:gdLst/>
              <a:ahLst/>
              <a:cxnLst/>
              <a:rect l="l" t="t" r="r" b="b"/>
              <a:pathLst>
                <a:path w="2366" h="2367" extrusionOk="0">
                  <a:moveTo>
                    <a:pt x="1183" y="1"/>
                  </a:moveTo>
                  <a:lnTo>
                    <a:pt x="946" y="34"/>
                  </a:lnTo>
                  <a:lnTo>
                    <a:pt x="744" y="102"/>
                  </a:lnTo>
                  <a:lnTo>
                    <a:pt x="541" y="203"/>
                  </a:lnTo>
                  <a:lnTo>
                    <a:pt x="338" y="372"/>
                  </a:lnTo>
                  <a:lnTo>
                    <a:pt x="203" y="541"/>
                  </a:lnTo>
                  <a:lnTo>
                    <a:pt x="102" y="744"/>
                  </a:lnTo>
                  <a:lnTo>
                    <a:pt x="34" y="947"/>
                  </a:lnTo>
                  <a:lnTo>
                    <a:pt x="0" y="1183"/>
                  </a:lnTo>
                  <a:lnTo>
                    <a:pt x="34" y="1420"/>
                  </a:lnTo>
                  <a:lnTo>
                    <a:pt x="102" y="1657"/>
                  </a:lnTo>
                  <a:lnTo>
                    <a:pt x="203" y="1859"/>
                  </a:lnTo>
                  <a:lnTo>
                    <a:pt x="338" y="2028"/>
                  </a:lnTo>
                  <a:lnTo>
                    <a:pt x="541" y="2164"/>
                  </a:lnTo>
                  <a:lnTo>
                    <a:pt x="744" y="2265"/>
                  </a:lnTo>
                  <a:lnTo>
                    <a:pt x="946" y="2366"/>
                  </a:lnTo>
                  <a:lnTo>
                    <a:pt x="1420" y="2366"/>
                  </a:lnTo>
                  <a:lnTo>
                    <a:pt x="1656" y="2265"/>
                  </a:lnTo>
                  <a:lnTo>
                    <a:pt x="1859" y="2164"/>
                  </a:lnTo>
                  <a:lnTo>
                    <a:pt x="2028" y="2028"/>
                  </a:lnTo>
                  <a:lnTo>
                    <a:pt x="2163" y="1859"/>
                  </a:lnTo>
                  <a:lnTo>
                    <a:pt x="2265" y="1657"/>
                  </a:lnTo>
                  <a:lnTo>
                    <a:pt x="2332" y="1420"/>
                  </a:lnTo>
                  <a:lnTo>
                    <a:pt x="2366" y="1183"/>
                  </a:lnTo>
                  <a:lnTo>
                    <a:pt x="2332" y="947"/>
                  </a:lnTo>
                  <a:lnTo>
                    <a:pt x="2265" y="744"/>
                  </a:lnTo>
                  <a:lnTo>
                    <a:pt x="2163" y="541"/>
                  </a:lnTo>
                  <a:lnTo>
                    <a:pt x="2028" y="372"/>
                  </a:lnTo>
                  <a:lnTo>
                    <a:pt x="1859" y="203"/>
                  </a:lnTo>
                  <a:lnTo>
                    <a:pt x="1656" y="102"/>
                  </a:lnTo>
                  <a:lnTo>
                    <a:pt x="1420" y="34"/>
                  </a:lnTo>
                  <a:lnTo>
                    <a:pt x="118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2" name="Google Shape;7512;p36"/>
            <p:cNvSpPr/>
            <p:nvPr/>
          </p:nvSpPr>
          <p:spPr>
            <a:xfrm>
              <a:off x="4431425" y="2282100"/>
              <a:ext cx="59175" cy="59175"/>
            </a:xfrm>
            <a:custGeom>
              <a:avLst/>
              <a:gdLst/>
              <a:ahLst/>
              <a:cxnLst/>
              <a:rect l="l" t="t" r="r" b="b"/>
              <a:pathLst>
                <a:path w="2367" h="2367" extrusionOk="0">
                  <a:moveTo>
                    <a:pt x="1183" y="1"/>
                  </a:moveTo>
                  <a:lnTo>
                    <a:pt x="947" y="34"/>
                  </a:lnTo>
                  <a:lnTo>
                    <a:pt x="744" y="102"/>
                  </a:lnTo>
                  <a:lnTo>
                    <a:pt x="541" y="203"/>
                  </a:lnTo>
                  <a:lnTo>
                    <a:pt x="372" y="372"/>
                  </a:lnTo>
                  <a:lnTo>
                    <a:pt x="203" y="541"/>
                  </a:lnTo>
                  <a:lnTo>
                    <a:pt x="102" y="744"/>
                  </a:lnTo>
                  <a:lnTo>
                    <a:pt x="34" y="947"/>
                  </a:lnTo>
                  <a:lnTo>
                    <a:pt x="0" y="1183"/>
                  </a:lnTo>
                  <a:lnTo>
                    <a:pt x="34" y="1420"/>
                  </a:lnTo>
                  <a:lnTo>
                    <a:pt x="102" y="1657"/>
                  </a:lnTo>
                  <a:lnTo>
                    <a:pt x="203" y="1859"/>
                  </a:lnTo>
                  <a:lnTo>
                    <a:pt x="372" y="2028"/>
                  </a:lnTo>
                  <a:lnTo>
                    <a:pt x="541" y="2164"/>
                  </a:lnTo>
                  <a:lnTo>
                    <a:pt x="744" y="2265"/>
                  </a:lnTo>
                  <a:lnTo>
                    <a:pt x="947" y="2366"/>
                  </a:lnTo>
                  <a:lnTo>
                    <a:pt x="1420" y="2366"/>
                  </a:lnTo>
                  <a:lnTo>
                    <a:pt x="1656" y="2265"/>
                  </a:lnTo>
                  <a:lnTo>
                    <a:pt x="1859" y="2164"/>
                  </a:lnTo>
                  <a:lnTo>
                    <a:pt x="2028" y="2028"/>
                  </a:lnTo>
                  <a:lnTo>
                    <a:pt x="2163" y="1859"/>
                  </a:lnTo>
                  <a:lnTo>
                    <a:pt x="2265" y="1657"/>
                  </a:lnTo>
                  <a:lnTo>
                    <a:pt x="2332" y="1420"/>
                  </a:lnTo>
                  <a:lnTo>
                    <a:pt x="2366" y="1183"/>
                  </a:lnTo>
                  <a:lnTo>
                    <a:pt x="2332" y="947"/>
                  </a:lnTo>
                  <a:lnTo>
                    <a:pt x="2265" y="744"/>
                  </a:lnTo>
                  <a:lnTo>
                    <a:pt x="2163" y="541"/>
                  </a:lnTo>
                  <a:lnTo>
                    <a:pt x="2028" y="372"/>
                  </a:lnTo>
                  <a:lnTo>
                    <a:pt x="1859" y="203"/>
                  </a:lnTo>
                  <a:lnTo>
                    <a:pt x="1656" y="102"/>
                  </a:lnTo>
                  <a:lnTo>
                    <a:pt x="1420" y="34"/>
                  </a:lnTo>
                  <a:lnTo>
                    <a:pt x="118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3" name="Google Shape;7513;p36"/>
          <p:cNvGrpSpPr/>
          <p:nvPr/>
        </p:nvGrpSpPr>
        <p:grpSpPr>
          <a:xfrm>
            <a:off x="3151819" y="3399878"/>
            <a:ext cx="534251" cy="534287"/>
            <a:chOff x="4559000" y="1844425"/>
            <a:chExt cx="365025" cy="365050"/>
          </a:xfrm>
        </p:grpSpPr>
        <p:grpSp>
          <p:nvGrpSpPr>
            <p:cNvPr id="7514" name="Google Shape;7514;p36"/>
            <p:cNvGrpSpPr/>
            <p:nvPr/>
          </p:nvGrpSpPr>
          <p:grpSpPr>
            <a:xfrm>
              <a:off x="4559000" y="1844425"/>
              <a:ext cx="365025" cy="365050"/>
              <a:chOff x="4559000" y="1844425"/>
              <a:chExt cx="365025" cy="365050"/>
            </a:xfrm>
          </p:grpSpPr>
          <p:sp>
            <p:nvSpPr>
              <p:cNvPr id="7515" name="Google Shape;7515;p36"/>
              <p:cNvSpPr/>
              <p:nvPr/>
            </p:nvSpPr>
            <p:spPr>
              <a:xfrm>
                <a:off x="4559000" y="1844425"/>
                <a:ext cx="365025" cy="365050"/>
              </a:xfrm>
              <a:custGeom>
                <a:avLst/>
                <a:gdLst/>
                <a:ahLst/>
                <a:cxnLst/>
                <a:rect l="l" t="t" r="r" b="b"/>
                <a:pathLst>
                  <a:path w="14601" h="14602" extrusionOk="0">
                    <a:moveTo>
                      <a:pt x="7301" y="1"/>
                    </a:moveTo>
                    <a:lnTo>
                      <a:pt x="6557" y="35"/>
                    </a:lnTo>
                    <a:lnTo>
                      <a:pt x="5847" y="136"/>
                    </a:lnTo>
                    <a:lnTo>
                      <a:pt x="5138" y="339"/>
                    </a:lnTo>
                    <a:lnTo>
                      <a:pt x="4462" y="575"/>
                    </a:lnTo>
                    <a:lnTo>
                      <a:pt x="3820" y="880"/>
                    </a:lnTo>
                    <a:lnTo>
                      <a:pt x="3211" y="1251"/>
                    </a:lnTo>
                    <a:lnTo>
                      <a:pt x="2671" y="1657"/>
                    </a:lnTo>
                    <a:lnTo>
                      <a:pt x="2164" y="2130"/>
                    </a:lnTo>
                    <a:lnTo>
                      <a:pt x="1690" y="2671"/>
                    </a:lnTo>
                    <a:lnTo>
                      <a:pt x="1251" y="3212"/>
                    </a:lnTo>
                    <a:lnTo>
                      <a:pt x="879" y="3820"/>
                    </a:lnTo>
                    <a:lnTo>
                      <a:pt x="575" y="4462"/>
                    </a:lnTo>
                    <a:lnTo>
                      <a:pt x="339" y="5138"/>
                    </a:lnTo>
                    <a:lnTo>
                      <a:pt x="170" y="5814"/>
                    </a:lnTo>
                    <a:lnTo>
                      <a:pt x="34" y="6557"/>
                    </a:lnTo>
                    <a:lnTo>
                      <a:pt x="1" y="7301"/>
                    </a:lnTo>
                    <a:lnTo>
                      <a:pt x="34" y="8045"/>
                    </a:lnTo>
                    <a:lnTo>
                      <a:pt x="170" y="8754"/>
                    </a:lnTo>
                    <a:lnTo>
                      <a:pt x="339" y="9464"/>
                    </a:lnTo>
                    <a:lnTo>
                      <a:pt x="575" y="10140"/>
                    </a:lnTo>
                    <a:lnTo>
                      <a:pt x="879" y="10782"/>
                    </a:lnTo>
                    <a:lnTo>
                      <a:pt x="1251" y="11357"/>
                    </a:lnTo>
                    <a:lnTo>
                      <a:pt x="1690" y="11931"/>
                    </a:lnTo>
                    <a:lnTo>
                      <a:pt x="2164" y="12438"/>
                    </a:lnTo>
                    <a:lnTo>
                      <a:pt x="2671" y="12911"/>
                    </a:lnTo>
                    <a:lnTo>
                      <a:pt x="3211" y="13351"/>
                    </a:lnTo>
                    <a:lnTo>
                      <a:pt x="3820" y="13689"/>
                    </a:lnTo>
                    <a:lnTo>
                      <a:pt x="4462" y="14027"/>
                    </a:lnTo>
                    <a:lnTo>
                      <a:pt x="5138" y="14263"/>
                    </a:lnTo>
                    <a:lnTo>
                      <a:pt x="5847" y="14432"/>
                    </a:lnTo>
                    <a:lnTo>
                      <a:pt x="6557" y="14533"/>
                    </a:lnTo>
                    <a:lnTo>
                      <a:pt x="7301" y="14601"/>
                    </a:lnTo>
                    <a:lnTo>
                      <a:pt x="8044" y="14533"/>
                    </a:lnTo>
                    <a:lnTo>
                      <a:pt x="8788" y="14432"/>
                    </a:lnTo>
                    <a:lnTo>
                      <a:pt x="9464" y="14263"/>
                    </a:lnTo>
                    <a:lnTo>
                      <a:pt x="10140" y="14027"/>
                    </a:lnTo>
                    <a:lnTo>
                      <a:pt x="10782" y="13689"/>
                    </a:lnTo>
                    <a:lnTo>
                      <a:pt x="11390" y="13351"/>
                    </a:lnTo>
                    <a:lnTo>
                      <a:pt x="11931" y="12911"/>
                    </a:lnTo>
                    <a:lnTo>
                      <a:pt x="12472" y="12438"/>
                    </a:lnTo>
                    <a:lnTo>
                      <a:pt x="12945" y="11931"/>
                    </a:lnTo>
                    <a:lnTo>
                      <a:pt x="13350" y="11357"/>
                    </a:lnTo>
                    <a:lnTo>
                      <a:pt x="13722" y="10782"/>
                    </a:lnTo>
                    <a:lnTo>
                      <a:pt x="14026" y="10140"/>
                    </a:lnTo>
                    <a:lnTo>
                      <a:pt x="14263" y="9464"/>
                    </a:lnTo>
                    <a:lnTo>
                      <a:pt x="14432" y="8754"/>
                    </a:lnTo>
                    <a:lnTo>
                      <a:pt x="14567" y="8045"/>
                    </a:lnTo>
                    <a:lnTo>
                      <a:pt x="14601" y="7301"/>
                    </a:lnTo>
                    <a:lnTo>
                      <a:pt x="14567" y="6557"/>
                    </a:lnTo>
                    <a:lnTo>
                      <a:pt x="14432" y="5814"/>
                    </a:lnTo>
                    <a:lnTo>
                      <a:pt x="14263" y="5138"/>
                    </a:lnTo>
                    <a:lnTo>
                      <a:pt x="14026" y="4462"/>
                    </a:lnTo>
                    <a:lnTo>
                      <a:pt x="13722" y="3820"/>
                    </a:lnTo>
                    <a:lnTo>
                      <a:pt x="13350" y="3212"/>
                    </a:lnTo>
                    <a:lnTo>
                      <a:pt x="12945" y="2671"/>
                    </a:lnTo>
                    <a:lnTo>
                      <a:pt x="12472" y="2130"/>
                    </a:lnTo>
                    <a:lnTo>
                      <a:pt x="11931" y="1657"/>
                    </a:lnTo>
                    <a:lnTo>
                      <a:pt x="11390" y="1251"/>
                    </a:lnTo>
                    <a:lnTo>
                      <a:pt x="10782" y="880"/>
                    </a:lnTo>
                    <a:lnTo>
                      <a:pt x="10140" y="575"/>
                    </a:lnTo>
                    <a:lnTo>
                      <a:pt x="9464" y="339"/>
                    </a:lnTo>
                    <a:lnTo>
                      <a:pt x="8788" y="136"/>
                    </a:lnTo>
                    <a:lnTo>
                      <a:pt x="8044" y="35"/>
                    </a:lnTo>
                    <a:lnTo>
                      <a:pt x="7301"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6" name="Google Shape;7516;p36"/>
              <p:cNvSpPr/>
              <p:nvPr/>
            </p:nvSpPr>
            <p:spPr>
              <a:xfrm>
                <a:off x="4688275" y="1916250"/>
                <a:ext cx="106475" cy="162250"/>
              </a:xfrm>
              <a:custGeom>
                <a:avLst/>
                <a:gdLst/>
                <a:ahLst/>
                <a:cxnLst/>
                <a:rect l="l" t="t" r="r" b="b"/>
                <a:pathLst>
                  <a:path w="4259" h="6490" extrusionOk="0">
                    <a:moveTo>
                      <a:pt x="2096" y="1"/>
                    </a:moveTo>
                    <a:lnTo>
                      <a:pt x="1859" y="34"/>
                    </a:lnTo>
                    <a:lnTo>
                      <a:pt x="1623" y="102"/>
                    </a:lnTo>
                    <a:lnTo>
                      <a:pt x="1386" y="170"/>
                    </a:lnTo>
                    <a:lnTo>
                      <a:pt x="1183" y="271"/>
                    </a:lnTo>
                    <a:lnTo>
                      <a:pt x="845" y="508"/>
                    </a:lnTo>
                    <a:lnTo>
                      <a:pt x="507" y="812"/>
                    </a:lnTo>
                    <a:lnTo>
                      <a:pt x="271" y="1116"/>
                    </a:lnTo>
                    <a:lnTo>
                      <a:pt x="68" y="1386"/>
                    </a:lnTo>
                    <a:lnTo>
                      <a:pt x="1" y="1555"/>
                    </a:lnTo>
                    <a:lnTo>
                      <a:pt x="34" y="1758"/>
                    </a:lnTo>
                    <a:lnTo>
                      <a:pt x="102" y="1927"/>
                    </a:lnTo>
                    <a:lnTo>
                      <a:pt x="237" y="2062"/>
                    </a:lnTo>
                    <a:lnTo>
                      <a:pt x="440" y="2096"/>
                    </a:lnTo>
                    <a:lnTo>
                      <a:pt x="609" y="2096"/>
                    </a:lnTo>
                    <a:lnTo>
                      <a:pt x="778" y="2028"/>
                    </a:lnTo>
                    <a:lnTo>
                      <a:pt x="913" y="1859"/>
                    </a:lnTo>
                    <a:lnTo>
                      <a:pt x="1082" y="1623"/>
                    </a:lnTo>
                    <a:lnTo>
                      <a:pt x="1251" y="1454"/>
                    </a:lnTo>
                    <a:lnTo>
                      <a:pt x="1454" y="1251"/>
                    </a:lnTo>
                    <a:lnTo>
                      <a:pt x="1724" y="1116"/>
                    </a:lnTo>
                    <a:lnTo>
                      <a:pt x="1859" y="1048"/>
                    </a:lnTo>
                    <a:lnTo>
                      <a:pt x="1995" y="1015"/>
                    </a:lnTo>
                    <a:lnTo>
                      <a:pt x="2164" y="981"/>
                    </a:lnTo>
                    <a:lnTo>
                      <a:pt x="2333" y="1015"/>
                    </a:lnTo>
                    <a:lnTo>
                      <a:pt x="2501" y="1048"/>
                    </a:lnTo>
                    <a:lnTo>
                      <a:pt x="2704" y="1116"/>
                    </a:lnTo>
                    <a:lnTo>
                      <a:pt x="2941" y="1251"/>
                    </a:lnTo>
                    <a:lnTo>
                      <a:pt x="3144" y="1454"/>
                    </a:lnTo>
                    <a:lnTo>
                      <a:pt x="3245" y="1657"/>
                    </a:lnTo>
                    <a:lnTo>
                      <a:pt x="3279" y="1893"/>
                    </a:lnTo>
                    <a:lnTo>
                      <a:pt x="3279" y="2096"/>
                    </a:lnTo>
                    <a:lnTo>
                      <a:pt x="3211" y="2299"/>
                    </a:lnTo>
                    <a:lnTo>
                      <a:pt x="3144" y="2502"/>
                    </a:lnTo>
                    <a:lnTo>
                      <a:pt x="3008" y="2704"/>
                    </a:lnTo>
                    <a:lnTo>
                      <a:pt x="2873" y="2907"/>
                    </a:lnTo>
                    <a:lnTo>
                      <a:pt x="2704" y="3076"/>
                    </a:lnTo>
                    <a:lnTo>
                      <a:pt x="2535" y="3245"/>
                    </a:lnTo>
                    <a:lnTo>
                      <a:pt x="2333" y="3380"/>
                    </a:lnTo>
                    <a:lnTo>
                      <a:pt x="2164" y="3482"/>
                    </a:lnTo>
                    <a:lnTo>
                      <a:pt x="1995" y="3617"/>
                    </a:lnTo>
                    <a:lnTo>
                      <a:pt x="1859" y="3752"/>
                    </a:lnTo>
                    <a:lnTo>
                      <a:pt x="1758" y="3921"/>
                    </a:lnTo>
                    <a:lnTo>
                      <a:pt x="1690" y="4090"/>
                    </a:lnTo>
                    <a:lnTo>
                      <a:pt x="1623" y="4293"/>
                    </a:lnTo>
                    <a:lnTo>
                      <a:pt x="1589" y="4496"/>
                    </a:lnTo>
                    <a:lnTo>
                      <a:pt x="1555" y="4698"/>
                    </a:lnTo>
                    <a:lnTo>
                      <a:pt x="1555" y="5983"/>
                    </a:lnTo>
                    <a:lnTo>
                      <a:pt x="1589" y="6185"/>
                    </a:lnTo>
                    <a:lnTo>
                      <a:pt x="1690" y="6354"/>
                    </a:lnTo>
                    <a:lnTo>
                      <a:pt x="1859" y="6456"/>
                    </a:lnTo>
                    <a:lnTo>
                      <a:pt x="2062" y="6490"/>
                    </a:lnTo>
                    <a:lnTo>
                      <a:pt x="2231" y="6456"/>
                    </a:lnTo>
                    <a:lnTo>
                      <a:pt x="2400" y="6354"/>
                    </a:lnTo>
                    <a:lnTo>
                      <a:pt x="2501" y="6185"/>
                    </a:lnTo>
                    <a:lnTo>
                      <a:pt x="2535" y="5983"/>
                    </a:lnTo>
                    <a:lnTo>
                      <a:pt x="2535" y="4698"/>
                    </a:lnTo>
                    <a:lnTo>
                      <a:pt x="2569" y="4529"/>
                    </a:lnTo>
                    <a:lnTo>
                      <a:pt x="2603" y="4394"/>
                    </a:lnTo>
                    <a:lnTo>
                      <a:pt x="2704" y="4293"/>
                    </a:lnTo>
                    <a:lnTo>
                      <a:pt x="2806" y="4225"/>
                    </a:lnTo>
                    <a:lnTo>
                      <a:pt x="3110" y="3989"/>
                    </a:lnTo>
                    <a:lnTo>
                      <a:pt x="3414" y="3752"/>
                    </a:lnTo>
                    <a:lnTo>
                      <a:pt x="3651" y="3482"/>
                    </a:lnTo>
                    <a:lnTo>
                      <a:pt x="3887" y="3178"/>
                    </a:lnTo>
                    <a:lnTo>
                      <a:pt x="4056" y="2873"/>
                    </a:lnTo>
                    <a:lnTo>
                      <a:pt x="4158" y="2535"/>
                    </a:lnTo>
                    <a:lnTo>
                      <a:pt x="4225" y="2197"/>
                    </a:lnTo>
                    <a:lnTo>
                      <a:pt x="4259" y="1859"/>
                    </a:lnTo>
                    <a:lnTo>
                      <a:pt x="4225" y="1589"/>
                    </a:lnTo>
                    <a:lnTo>
                      <a:pt x="4158" y="1353"/>
                    </a:lnTo>
                    <a:lnTo>
                      <a:pt x="4090" y="1116"/>
                    </a:lnTo>
                    <a:lnTo>
                      <a:pt x="3955" y="913"/>
                    </a:lnTo>
                    <a:lnTo>
                      <a:pt x="3786" y="710"/>
                    </a:lnTo>
                    <a:lnTo>
                      <a:pt x="3583" y="541"/>
                    </a:lnTo>
                    <a:lnTo>
                      <a:pt x="3380" y="372"/>
                    </a:lnTo>
                    <a:lnTo>
                      <a:pt x="3110" y="237"/>
                    </a:lnTo>
                    <a:lnTo>
                      <a:pt x="2839" y="136"/>
                    </a:lnTo>
                    <a:lnTo>
                      <a:pt x="2569" y="68"/>
                    </a:lnTo>
                    <a:lnTo>
                      <a:pt x="2333" y="34"/>
                    </a:lnTo>
                    <a:lnTo>
                      <a:pt x="20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17" name="Google Shape;7517;p36"/>
            <p:cNvSpPr/>
            <p:nvPr/>
          </p:nvSpPr>
          <p:spPr>
            <a:xfrm>
              <a:off x="4725450" y="2097075"/>
              <a:ext cx="27075" cy="27900"/>
            </a:xfrm>
            <a:custGeom>
              <a:avLst/>
              <a:gdLst/>
              <a:ahLst/>
              <a:cxnLst/>
              <a:rect l="l" t="t" r="r" b="b"/>
              <a:pathLst>
                <a:path w="1083" h="1116" extrusionOk="0">
                  <a:moveTo>
                    <a:pt x="541" y="0"/>
                  </a:moveTo>
                  <a:lnTo>
                    <a:pt x="440" y="34"/>
                  </a:lnTo>
                  <a:lnTo>
                    <a:pt x="305" y="68"/>
                  </a:lnTo>
                  <a:lnTo>
                    <a:pt x="237" y="102"/>
                  </a:lnTo>
                  <a:lnTo>
                    <a:pt x="136" y="169"/>
                  </a:lnTo>
                  <a:lnTo>
                    <a:pt x="68" y="237"/>
                  </a:lnTo>
                  <a:lnTo>
                    <a:pt x="34" y="338"/>
                  </a:lnTo>
                  <a:lnTo>
                    <a:pt x="1" y="439"/>
                  </a:lnTo>
                  <a:lnTo>
                    <a:pt x="1" y="575"/>
                  </a:lnTo>
                  <a:lnTo>
                    <a:pt x="1" y="676"/>
                  </a:lnTo>
                  <a:lnTo>
                    <a:pt x="34" y="777"/>
                  </a:lnTo>
                  <a:lnTo>
                    <a:pt x="68" y="879"/>
                  </a:lnTo>
                  <a:lnTo>
                    <a:pt x="136" y="946"/>
                  </a:lnTo>
                  <a:lnTo>
                    <a:pt x="237" y="1014"/>
                  </a:lnTo>
                  <a:lnTo>
                    <a:pt x="305" y="1048"/>
                  </a:lnTo>
                  <a:lnTo>
                    <a:pt x="440" y="1082"/>
                  </a:lnTo>
                  <a:lnTo>
                    <a:pt x="541" y="1115"/>
                  </a:lnTo>
                  <a:lnTo>
                    <a:pt x="643" y="1082"/>
                  </a:lnTo>
                  <a:lnTo>
                    <a:pt x="744" y="1048"/>
                  </a:lnTo>
                  <a:lnTo>
                    <a:pt x="846" y="1014"/>
                  </a:lnTo>
                  <a:lnTo>
                    <a:pt x="913" y="946"/>
                  </a:lnTo>
                  <a:lnTo>
                    <a:pt x="981" y="879"/>
                  </a:lnTo>
                  <a:lnTo>
                    <a:pt x="1048" y="777"/>
                  </a:lnTo>
                  <a:lnTo>
                    <a:pt x="1082" y="676"/>
                  </a:lnTo>
                  <a:lnTo>
                    <a:pt x="1082" y="575"/>
                  </a:lnTo>
                  <a:lnTo>
                    <a:pt x="1082" y="439"/>
                  </a:lnTo>
                  <a:lnTo>
                    <a:pt x="1048" y="338"/>
                  </a:lnTo>
                  <a:lnTo>
                    <a:pt x="981" y="237"/>
                  </a:lnTo>
                  <a:lnTo>
                    <a:pt x="913" y="169"/>
                  </a:lnTo>
                  <a:lnTo>
                    <a:pt x="846" y="102"/>
                  </a:lnTo>
                  <a:lnTo>
                    <a:pt x="744" y="68"/>
                  </a:lnTo>
                  <a:lnTo>
                    <a:pt x="643" y="34"/>
                  </a:lnTo>
                  <a:lnTo>
                    <a:pt x="5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8" name="Google Shape;7518;p36"/>
          <p:cNvGrpSpPr/>
          <p:nvPr/>
        </p:nvGrpSpPr>
        <p:grpSpPr>
          <a:xfrm>
            <a:off x="6897322" y="870400"/>
            <a:ext cx="435311" cy="435348"/>
            <a:chOff x="5151300" y="1903575"/>
            <a:chExt cx="297425" cy="297450"/>
          </a:xfrm>
        </p:grpSpPr>
        <p:sp>
          <p:nvSpPr>
            <p:cNvPr id="7519" name="Google Shape;7519;p36"/>
            <p:cNvSpPr/>
            <p:nvPr/>
          </p:nvSpPr>
          <p:spPr>
            <a:xfrm>
              <a:off x="5151300" y="1903575"/>
              <a:ext cx="297425" cy="297450"/>
            </a:xfrm>
            <a:custGeom>
              <a:avLst/>
              <a:gdLst/>
              <a:ahLst/>
              <a:cxnLst/>
              <a:rect l="l" t="t" r="r" b="b"/>
              <a:pathLst>
                <a:path w="11897" h="11898" extrusionOk="0">
                  <a:moveTo>
                    <a:pt x="5948" y="1"/>
                  </a:moveTo>
                  <a:lnTo>
                    <a:pt x="5340" y="35"/>
                  </a:lnTo>
                  <a:lnTo>
                    <a:pt x="4732" y="102"/>
                  </a:lnTo>
                  <a:lnTo>
                    <a:pt x="4191" y="271"/>
                  </a:lnTo>
                  <a:lnTo>
                    <a:pt x="3616" y="474"/>
                  </a:lnTo>
                  <a:lnTo>
                    <a:pt x="3109" y="710"/>
                  </a:lnTo>
                  <a:lnTo>
                    <a:pt x="2636" y="1015"/>
                  </a:lnTo>
                  <a:lnTo>
                    <a:pt x="2163" y="1353"/>
                  </a:lnTo>
                  <a:lnTo>
                    <a:pt x="1757" y="1724"/>
                  </a:lnTo>
                  <a:lnTo>
                    <a:pt x="1352" y="2164"/>
                  </a:lnTo>
                  <a:lnTo>
                    <a:pt x="1014" y="2603"/>
                  </a:lnTo>
                  <a:lnTo>
                    <a:pt x="710" y="3110"/>
                  </a:lnTo>
                  <a:lnTo>
                    <a:pt x="473" y="3617"/>
                  </a:lnTo>
                  <a:lnTo>
                    <a:pt x="270" y="4158"/>
                  </a:lnTo>
                  <a:lnTo>
                    <a:pt x="135" y="4732"/>
                  </a:lnTo>
                  <a:lnTo>
                    <a:pt x="34" y="5341"/>
                  </a:lnTo>
                  <a:lnTo>
                    <a:pt x="0" y="5949"/>
                  </a:lnTo>
                  <a:lnTo>
                    <a:pt x="34" y="6557"/>
                  </a:lnTo>
                  <a:lnTo>
                    <a:pt x="135" y="7132"/>
                  </a:lnTo>
                  <a:lnTo>
                    <a:pt x="270" y="7706"/>
                  </a:lnTo>
                  <a:lnTo>
                    <a:pt x="473" y="8247"/>
                  </a:lnTo>
                  <a:lnTo>
                    <a:pt x="710" y="8788"/>
                  </a:lnTo>
                  <a:lnTo>
                    <a:pt x="1014" y="9261"/>
                  </a:lnTo>
                  <a:lnTo>
                    <a:pt x="1352" y="9734"/>
                  </a:lnTo>
                  <a:lnTo>
                    <a:pt x="1757" y="10140"/>
                  </a:lnTo>
                  <a:lnTo>
                    <a:pt x="2163" y="10511"/>
                  </a:lnTo>
                  <a:lnTo>
                    <a:pt x="2636" y="10883"/>
                  </a:lnTo>
                  <a:lnTo>
                    <a:pt x="3109" y="11154"/>
                  </a:lnTo>
                  <a:lnTo>
                    <a:pt x="3616" y="11424"/>
                  </a:lnTo>
                  <a:lnTo>
                    <a:pt x="4191" y="11627"/>
                  </a:lnTo>
                  <a:lnTo>
                    <a:pt x="4732" y="11762"/>
                  </a:lnTo>
                  <a:lnTo>
                    <a:pt x="5340" y="11863"/>
                  </a:lnTo>
                  <a:lnTo>
                    <a:pt x="5948" y="11897"/>
                  </a:lnTo>
                  <a:lnTo>
                    <a:pt x="6557" y="11863"/>
                  </a:lnTo>
                  <a:lnTo>
                    <a:pt x="7131" y="11762"/>
                  </a:lnTo>
                  <a:lnTo>
                    <a:pt x="7706" y="11627"/>
                  </a:lnTo>
                  <a:lnTo>
                    <a:pt x="8246" y="11424"/>
                  </a:lnTo>
                  <a:lnTo>
                    <a:pt x="8787" y="11154"/>
                  </a:lnTo>
                  <a:lnTo>
                    <a:pt x="9260" y="10883"/>
                  </a:lnTo>
                  <a:lnTo>
                    <a:pt x="9733" y="10511"/>
                  </a:lnTo>
                  <a:lnTo>
                    <a:pt x="10139" y="10140"/>
                  </a:lnTo>
                  <a:lnTo>
                    <a:pt x="10545" y="9734"/>
                  </a:lnTo>
                  <a:lnTo>
                    <a:pt x="10883" y="9261"/>
                  </a:lnTo>
                  <a:lnTo>
                    <a:pt x="11187" y="8788"/>
                  </a:lnTo>
                  <a:lnTo>
                    <a:pt x="11423" y="8247"/>
                  </a:lnTo>
                  <a:lnTo>
                    <a:pt x="11626" y="7706"/>
                  </a:lnTo>
                  <a:lnTo>
                    <a:pt x="11761" y="7132"/>
                  </a:lnTo>
                  <a:lnTo>
                    <a:pt x="11863" y="6557"/>
                  </a:lnTo>
                  <a:lnTo>
                    <a:pt x="11896" y="5949"/>
                  </a:lnTo>
                  <a:lnTo>
                    <a:pt x="11863" y="5341"/>
                  </a:lnTo>
                  <a:lnTo>
                    <a:pt x="11761" y="4732"/>
                  </a:lnTo>
                  <a:lnTo>
                    <a:pt x="11626" y="4158"/>
                  </a:lnTo>
                  <a:lnTo>
                    <a:pt x="11423" y="3617"/>
                  </a:lnTo>
                  <a:lnTo>
                    <a:pt x="11187" y="3110"/>
                  </a:lnTo>
                  <a:lnTo>
                    <a:pt x="10883" y="2603"/>
                  </a:lnTo>
                  <a:lnTo>
                    <a:pt x="10545" y="2164"/>
                  </a:lnTo>
                  <a:lnTo>
                    <a:pt x="10139" y="1724"/>
                  </a:lnTo>
                  <a:lnTo>
                    <a:pt x="9733" y="1353"/>
                  </a:lnTo>
                  <a:lnTo>
                    <a:pt x="9260" y="1015"/>
                  </a:lnTo>
                  <a:lnTo>
                    <a:pt x="8787" y="710"/>
                  </a:lnTo>
                  <a:lnTo>
                    <a:pt x="8246" y="474"/>
                  </a:lnTo>
                  <a:lnTo>
                    <a:pt x="7706" y="271"/>
                  </a:lnTo>
                  <a:lnTo>
                    <a:pt x="7131" y="102"/>
                  </a:lnTo>
                  <a:lnTo>
                    <a:pt x="6557" y="35"/>
                  </a:lnTo>
                  <a:lnTo>
                    <a:pt x="5948"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0" name="Google Shape;7520;p36"/>
            <p:cNvSpPr/>
            <p:nvPr/>
          </p:nvSpPr>
          <p:spPr>
            <a:xfrm>
              <a:off x="5223950" y="1976250"/>
              <a:ext cx="151275" cy="151250"/>
            </a:xfrm>
            <a:custGeom>
              <a:avLst/>
              <a:gdLst/>
              <a:ahLst/>
              <a:cxnLst/>
              <a:rect l="l" t="t" r="r" b="b"/>
              <a:pathLst>
                <a:path w="6051" h="6050" extrusionOk="0">
                  <a:moveTo>
                    <a:pt x="3042" y="0"/>
                  </a:moveTo>
                  <a:lnTo>
                    <a:pt x="2738" y="34"/>
                  </a:lnTo>
                  <a:lnTo>
                    <a:pt x="2434" y="68"/>
                  </a:lnTo>
                  <a:lnTo>
                    <a:pt x="2130" y="135"/>
                  </a:lnTo>
                  <a:lnTo>
                    <a:pt x="1859" y="237"/>
                  </a:lnTo>
                  <a:lnTo>
                    <a:pt x="1589" y="372"/>
                  </a:lnTo>
                  <a:lnTo>
                    <a:pt x="1352" y="541"/>
                  </a:lnTo>
                  <a:lnTo>
                    <a:pt x="1116" y="710"/>
                  </a:lnTo>
                  <a:lnTo>
                    <a:pt x="913" y="879"/>
                  </a:lnTo>
                  <a:lnTo>
                    <a:pt x="710" y="1116"/>
                  </a:lnTo>
                  <a:lnTo>
                    <a:pt x="541" y="1352"/>
                  </a:lnTo>
                  <a:lnTo>
                    <a:pt x="372" y="1589"/>
                  </a:lnTo>
                  <a:lnTo>
                    <a:pt x="237" y="1859"/>
                  </a:lnTo>
                  <a:lnTo>
                    <a:pt x="136" y="2129"/>
                  </a:lnTo>
                  <a:lnTo>
                    <a:pt x="68" y="2434"/>
                  </a:lnTo>
                  <a:lnTo>
                    <a:pt x="34" y="2738"/>
                  </a:lnTo>
                  <a:lnTo>
                    <a:pt x="1" y="3042"/>
                  </a:lnTo>
                  <a:lnTo>
                    <a:pt x="34" y="3346"/>
                  </a:lnTo>
                  <a:lnTo>
                    <a:pt x="68" y="3650"/>
                  </a:lnTo>
                  <a:lnTo>
                    <a:pt x="136" y="3921"/>
                  </a:lnTo>
                  <a:lnTo>
                    <a:pt x="237" y="4225"/>
                  </a:lnTo>
                  <a:lnTo>
                    <a:pt x="372" y="4461"/>
                  </a:lnTo>
                  <a:lnTo>
                    <a:pt x="541" y="4732"/>
                  </a:lnTo>
                  <a:lnTo>
                    <a:pt x="710" y="4968"/>
                  </a:lnTo>
                  <a:lnTo>
                    <a:pt x="913" y="5171"/>
                  </a:lnTo>
                  <a:lnTo>
                    <a:pt x="1116" y="5374"/>
                  </a:lnTo>
                  <a:lnTo>
                    <a:pt x="1352" y="5543"/>
                  </a:lnTo>
                  <a:lnTo>
                    <a:pt x="1589" y="5678"/>
                  </a:lnTo>
                  <a:lnTo>
                    <a:pt x="1859" y="5813"/>
                  </a:lnTo>
                  <a:lnTo>
                    <a:pt x="2130" y="5915"/>
                  </a:lnTo>
                  <a:lnTo>
                    <a:pt x="2434" y="5982"/>
                  </a:lnTo>
                  <a:lnTo>
                    <a:pt x="2738" y="6050"/>
                  </a:lnTo>
                  <a:lnTo>
                    <a:pt x="3346" y="6050"/>
                  </a:lnTo>
                  <a:lnTo>
                    <a:pt x="3651" y="5982"/>
                  </a:lnTo>
                  <a:lnTo>
                    <a:pt x="3955" y="5915"/>
                  </a:lnTo>
                  <a:lnTo>
                    <a:pt x="4225" y="5813"/>
                  </a:lnTo>
                  <a:lnTo>
                    <a:pt x="4496" y="5678"/>
                  </a:lnTo>
                  <a:lnTo>
                    <a:pt x="4732" y="5543"/>
                  </a:lnTo>
                  <a:lnTo>
                    <a:pt x="4969" y="5374"/>
                  </a:lnTo>
                  <a:lnTo>
                    <a:pt x="5171" y="5171"/>
                  </a:lnTo>
                  <a:lnTo>
                    <a:pt x="5374" y="4968"/>
                  </a:lnTo>
                  <a:lnTo>
                    <a:pt x="5543" y="4732"/>
                  </a:lnTo>
                  <a:lnTo>
                    <a:pt x="5712" y="4461"/>
                  </a:lnTo>
                  <a:lnTo>
                    <a:pt x="5814" y="4225"/>
                  </a:lnTo>
                  <a:lnTo>
                    <a:pt x="5915" y="3921"/>
                  </a:lnTo>
                  <a:lnTo>
                    <a:pt x="6016" y="3650"/>
                  </a:lnTo>
                  <a:lnTo>
                    <a:pt x="6050" y="3346"/>
                  </a:lnTo>
                  <a:lnTo>
                    <a:pt x="6050" y="3042"/>
                  </a:lnTo>
                  <a:lnTo>
                    <a:pt x="6050" y="2738"/>
                  </a:lnTo>
                  <a:lnTo>
                    <a:pt x="6016" y="2434"/>
                  </a:lnTo>
                  <a:lnTo>
                    <a:pt x="5915" y="2129"/>
                  </a:lnTo>
                  <a:lnTo>
                    <a:pt x="5814" y="1859"/>
                  </a:lnTo>
                  <a:lnTo>
                    <a:pt x="5712" y="1589"/>
                  </a:lnTo>
                  <a:lnTo>
                    <a:pt x="5543" y="1352"/>
                  </a:lnTo>
                  <a:lnTo>
                    <a:pt x="5374" y="1116"/>
                  </a:lnTo>
                  <a:lnTo>
                    <a:pt x="5171" y="879"/>
                  </a:lnTo>
                  <a:lnTo>
                    <a:pt x="4969" y="710"/>
                  </a:lnTo>
                  <a:lnTo>
                    <a:pt x="4732" y="541"/>
                  </a:lnTo>
                  <a:lnTo>
                    <a:pt x="4496" y="372"/>
                  </a:lnTo>
                  <a:lnTo>
                    <a:pt x="4225" y="237"/>
                  </a:lnTo>
                  <a:lnTo>
                    <a:pt x="3955" y="135"/>
                  </a:lnTo>
                  <a:lnTo>
                    <a:pt x="3651" y="68"/>
                  </a:lnTo>
                  <a:lnTo>
                    <a:pt x="3346" y="34"/>
                  </a:lnTo>
                  <a:lnTo>
                    <a:pt x="3042"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1" name="Google Shape;7521;p36"/>
            <p:cNvSpPr/>
            <p:nvPr/>
          </p:nvSpPr>
          <p:spPr>
            <a:xfrm>
              <a:off x="5257750" y="2036225"/>
              <a:ext cx="16925" cy="16075"/>
            </a:xfrm>
            <a:custGeom>
              <a:avLst/>
              <a:gdLst/>
              <a:ahLst/>
              <a:cxnLst/>
              <a:rect l="l" t="t" r="r" b="b"/>
              <a:pathLst>
                <a:path w="677" h="643" extrusionOk="0">
                  <a:moveTo>
                    <a:pt x="203" y="1"/>
                  </a:moveTo>
                  <a:lnTo>
                    <a:pt x="102" y="68"/>
                  </a:lnTo>
                  <a:lnTo>
                    <a:pt x="34" y="170"/>
                  </a:lnTo>
                  <a:lnTo>
                    <a:pt x="0" y="305"/>
                  </a:lnTo>
                  <a:lnTo>
                    <a:pt x="34" y="440"/>
                  </a:lnTo>
                  <a:lnTo>
                    <a:pt x="102" y="542"/>
                  </a:lnTo>
                  <a:lnTo>
                    <a:pt x="203" y="609"/>
                  </a:lnTo>
                  <a:lnTo>
                    <a:pt x="338" y="643"/>
                  </a:lnTo>
                  <a:lnTo>
                    <a:pt x="474" y="609"/>
                  </a:lnTo>
                  <a:lnTo>
                    <a:pt x="575" y="542"/>
                  </a:lnTo>
                  <a:lnTo>
                    <a:pt x="643" y="440"/>
                  </a:lnTo>
                  <a:lnTo>
                    <a:pt x="676" y="305"/>
                  </a:lnTo>
                  <a:lnTo>
                    <a:pt x="643" y="170"/>
                  </a:lnTo>
                  <a:lnTo>
                    <a:pt x="575" y="68"/>
                  </a:lnTo>
                  <a:lnTo>
                    <a:pt x="474"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2" name="Google Shape;7522;p36"/>
            <p:cNvSpPr/>
            <p:nvPr/>
          </p:nvSpPr>
          <p:spPr>
            <a:xfrm>
              <a:off x="5326175" y="2036225"/>
              <a:ext cx="16100" cy="16075"/>
            </a:xfrm>
            <a:custGeom>
              <a:avLst/>
              <a:gdLst/>
              <a:ahLst/>
              <a:cxnLst/>
              <a:rect l="l" t="t" r="r" b="b"/>
              <a:pathLst>
                <a:path w="644" h="643" extrusionOk="0">
                  <a:moveTo>
                    <a:pt x="204" y="1"/>
                  </a:moveTo>
                  <a:lnTo>
                    <a:pt x="102" y="68"/>
                  </a:lnTo>
                  <a:lnTo>
                    <a:pt x="35" y="170"/>
                  </a:lnTo>
                  <a:lnTo>
                    <a:pt x="1" y="305"/>
                  </a:lnTo>
                  <a:lnTo>
                    <a:pt x="35" y="440"/>
                  </a:lnTo>
                  <a:lnTo>
                    <a:pt x="102" y="542"/>
                  </a:lnTo>
                  <a:lnTo>
                    <a:pt x="204" y="609"/>
                  </a:lnTo>
                  <a:lnTo>
                    <a:pt x="339" y="643"/>
                  </a:lnTo>
                  <a:lnTo>
                    <a:pt x="440" y="609"/>
                  </a:lnTo>
                  <a:lnTo>
                    <a:pt x="542" y="542"/>
                  </a:lnTo>
                  <a:lnTo>
                    <a:pt x="643" y="440"/>
                  </a:lnTo>
                  <a:lnTo>
                    <a:pt x="643" y="305"/>
                  </a:lnTo>
                  <a:lnTo>
                    <a:pt x="643" y="170"/>
                  </a:lnTo>
                  <a:lnTo>
                    <a:pt x="542" y="68"/>
                  </a:lnTo>
                  <a:lnTo>
                    <a:pt x="440"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3" name="Google Shape;7523;p36"/>
            <p:cNvSpPr/>
            <p:nvPr/>
          </p:nvSpPr>
          <p:spPr>
            <a:xfrm>
              <a:off x="5272950" y="2067500"/>
              <a:ext cx="55800" cy="30425"/>
            </a:xfrm>
            <a:custGeom>
              <a:avLst/>
              <a:gdLst/>
              <a:ahLst/>
              <a:cxnLst/>
              <a:rect l="l" t="t" r="r" b="b"/>
              <a:pathLst>
                <a:path w="2232" h="1217" extrusionOk="0">
                  <a:moveTo>
                    <a:pt x="102" y="0"/>
                  </a:moveTo>
                  <a:lnTo>
                    <a:pt x="35" y="34"/>
                  </a:lnTo>
                  <a:lnTo>
                    <a:pt x="1" y="102"/>
                  </a:lnTo>
                  <a:lnTo>
                    <a:pt x="1" y="338"/>
                  </a:lnTo>
                  <a:lnTo>
                    <a:pt x="68" y="541"/>
                  </a:lnTo>
                  <a:lnTo>
                    <a:pt x="170" y="744"/>
                  </a:lnTo>
                  <a:lnTo>
                    <a:pt x="305" y="913"/>
                  </a:lnTo>
                  <a:lnTo>
                    <a:pt x="474" y="1048"/>
                  </a:lnTo>
                  <a:lnTo>
                    <a:pt x="677" y="1149"/>
                  </a:lnTo>
                  <a:lnTo>
                    <a:pt x="879" y="1217"/>
                  </a:lnTo>
                  <a:lnTo>
                    <a:pt x="1319" y="1217"/>
                  </a:lnTo>
                  <a:lnTo>
                    <a:pt x="1555" y="1149"/>
                  </a:lnTo>
                  <a:lnTo>
                    <a:pt x="1724" y="1048"/>
                  </a:lnTo>
                  <a:lnTo>
                    <a:pt x="1893" y="913"/>
                  </a:lnTo>
                  <a:lnTo>
                    <a:pt x="2029" y="744"/>
                  </a:lnTo>
                  <a:lnTo>
                    <a:pt x="2130" y="541"/>
                  </a:lnTo>
                  <a:lnTo>
                    <a:pt x="2198" y="338"/>
                  </a:lnTo>
                  <a:lnTo>
                    <a:pt x="2231" y="102"/>
                  </a:lnTo>
                  <a:lnTo>
                    <a:pt x="2198" y="34"/>
                  </a:lnTo>
                  <a:lnTo>
                    <a:pt x="2096" y="0"/>
                  </a:lnTo>
                  <a:lnTo>
                    <a:pt x="2029" y="34"/>
                  </a:lnTo>
                  <a:lnTo>
                    <a:pt x="1995" y="102"/>
                  </a:lnTo>
                  <a:lnTo>
                    <a:pt x="1961" y="304"/>
                  </a:lnTo>
                  <a:lnTo>
                    <a:pt x="1927" y="440"/>
                  </a:lnTo>
                  <a:lnTo>
                    <a:pt x="1826" y="609"/>
                  </a:lnTo>
                  <a:lnTo>
                    <a:pt x="1724" y="744"/>
                  </a:lnTo>
                  <a:lnTo>
                    <a:pt x="1589" y="845"/>
                  </a:lnTo>
                  <a:lnTo>
                    <a:pt x="1454" y="913"/>
                  </a:lnTo>
                  <a:lnTo>
                    <a:pt x="1285" y="980"/>
                  </a:lnTo>
                  <a:lnTo>
                    <a:pt x="913" y="980"/>
                  </a:lnTo>
                  <a:lnTo>
                    <a:pt x="778" y="913"/>
                  </a:lnTo>
                  <a:lnTo>
                    <a:pt x="609" y="845"/>
                  </a:lnTo>
                  <a:lnTo>
                    <a:pt x="474" y="744"/>
                  </a:lnTo>
                  <a:lnTo>
                    <a:pt x="373" y="609"/>
                  </a:lnTo>
                  <a:lnTo>
                    <a:pt x="305" y="440"/>
                  </a:lnTo>
                  <a:lnTo>
                    <a:pt x="237" y="304"/>
                  </a:lnTo>
                  <a:lnTo>
                    <a:pt x="237" y="102"/>
                  </a:lnTo>
                  <a:lnTo>
                    <a:pt x="204" y="34"/>
                  </a:lnTo>
                  <a:lnTo>
                    <a:pt x="102"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4" name="Google Shape;7524;p36"/>
          <p:cNvGrpSpPr/>
          <p:nvPr/>
        </p:nvGrpSpPr>
        <p:grpSpPr>
          <a:xfrm>
            <a:off x="3852184" y="3888209"/>
            <a:ext cx="539190" cy="540434"/>
            <a:chOff x="4777000" y="2335325"/>
            <a:chExt cx="368400" cy="369250"/>
          </a:xfrm>
        </p:grpSpPr>
        <p:sp>
          <p:nvSpPr>
            <p:cNvPr id="7525" name="Google Shape;7525;p36"/>
            <p:cNvSpPr/>
            <p:nvPr/>
          </p:nvSpPr>
          <p:spPr>
            <a:xfrm>
              <a:off x="4777000" y="2335325"/>
              <a:ext cx="368400" cy="369250"/>
            </a:xfrm>
            <a:custGeom>
              <a:avLst/>
              <a:gdLst/>
              <a:ahLst/>
              <a:cxnLst/>
              <a:rect l="l" t="t" r="r" b="b"/>
              <a:pathLst>
                <a:path w="14736" h="14770" extrusionOk="0">
                  <a:moveTo>
                    <a:pt x="7368" y="1"/>
                  </a:moveTo>
                  <a:lnTo>
                    <a:pt x="6624" y="35"/>
                  </a:lnTo>
                  <a:lnTo>
                    <a:pt x="5881" y="170"/>
                  </a:lnTo>
                  <a:lnTo>
                    <a:pt x="5171" y="339"/>
                  </a:lnTo>
                  <a:lnTo>
                    <a:pt x="4495" y="575"/>
                  </a:lnTo>
                  <a:lnTo>
                    <a:pt x="3853" y="879"/>
                  </a:lnTo>
                  <a:lnTo>
                    <a:pt x="3245" y="1251"/>
                  </a:lnTo>
                  <a:lnTo>
                    <a:pt x="2670" y="1691"/>
                  </a:lnTo>
                  <a:lnTo>
                    <a:pt x="2163" y="2164"/>
                  </a:lnTo>
                  <a:lnTo>
                    <a:pt x="1690" y="2704"/>
                  </a:lnTo>
                  <a:lnTo>
                    <a:pt x="1251" y="3245"/>
                  </a:lnTo>
                  <a:lnTo>
                    <a:pt x="879" y="3854"/>
                  </a:lnTo>
                  <a:lnTo>
                    <a:pt x="575" y="4496"/>
                  </a:lnTo>
                  <a:lnTo>
                    <a:pt x="338" y="5172"/>
                  </a:lnTo>
                  <a:lnTo>
                    <a:pt x="135" y="5881"/>
                  </a:lnTo>
                  <a:lnTo>
                    <a:pt x="34" y="6625"/>
                  </a:lnTo>
                  <a:lnTo>
                    <a:pt x="0" y="7368"/>
                  </a:lnTo>
                  <a:lnTo>
                    <a:pt x="34" y="8146"/>
                  </a:lnTo>
                  <a:lnTo>
                    <a:pt x="135" y="8855"/>
                  </a:lnTo>
                  <a:lnTo>
                    <a:pt x="338" y="9565"/>
                  </a:lnTo>
                  <a:lnTo>
                    <a:pt x="575" y="10241"/>
                  </a:lnTo>
                  <a:lnTo>
                    <a:pt x="879" y="10883"/>
                  </a:lnTo>
                  <a:lnTo>
                    <a:pt x="1251" y="11492"/>
                  </a:lnTo>
                  <a:lnTo>
                    <a:pt x="1690" y="12066"/>
                  </a:lnTo>
                  <a:lnTo>
                    <a:pt x="2163" y="12607"/>
                  </a:lnTo>
                  <a:lnTo>
                    <a:pt x="2670" y="13080"/>
                  </a:lnTo>
                  <a:lnTo>
                    <a:pt x="3245" y="13486"/>
                  </a:lnTo>
                  <a:lnTo>
                    <a:pt x="3853" y="13857"/>
                  </a:lnTo>
                  <a:lnTo>
                    <a:pt x="4495" y="14161"/>
                  </a:lnTo>
                  <a:lnTo>
                    <a:pt x="5171" y="14432"/>
                  </a:lnTo>
                  <a:lnTo>
                    <a:pt x="5881" y="14601"/>
                  </a:lnTo>
                  <a:lnTo>
                    <a:pt x="6624" y="14736"/>
                  </a:lnTo>
                  <a:lnTo>
                    <a:pt x="7368" y="14770"/>
                  </a:lnTo>
                  <a:lnTo>
                    <a:pt x="8111" y="14736"/>
                  </a:lnTo>
                  <a:lnTo>
                    <a:pt x="8855" y="14601"/>
                  </a:lnTo>
                  <a:lnTo>
                    <a:pt x="9565" y="14432"/>
                  </a:lnTo>
                  <a:lnTo>
                    <a:pt x="10241" y="14161"/>
                  </a:lnTo>
                  <a:lnTo>
                    <a:pt x="10883" y="13857"/>
                  </a:lnTo>
                  <a:lnTo>
                    <a:pt x="11491" y="13486"/>
                  </a:lnTo>
                  <a:lnTo>
                    <a:pt x="12066" y="13080"/>
                  </a:lnTo>
                  <a:lnTo>
                    <a:pt x="12573" y="12607"/>
                  </a:lnTo>
                  <a:lnTo>
                    <a:pt x="13079" y="12066"/>
                  </a:lnTo>
                  <a:lnTo>
                    <a:pt x="13485" y="11492"/>
                  </a:lnTo>
                  <a:lnTo>
                    <a:pt x="13857" y="10883"/>
                  </a:lnTo>
                  <a:lnTo>
                    <a:pt x="14161" y="10241"/>
                  </a:lnTo>
                  <a:lnTo>
                    <a:pt x="14431" y="9565"/>
                  </a:lnTo>
                  <a:lnTo>
                    <a:pt x="14600" y="8855"/>
                  </a:lnTo>
                  <a:lnTo>
                    <a:pt x="14702" y="8146"/>
                  </a:lnTo>
                  <a:lnTo>
                    <a:pt x="14735" y="7368"/>
                  </a:lnTo>
                  <a:lnTo>
                    <a:pt x="14702" y="6625"/>
                  </a:lnTo>
                  <a:lnTo>
                    <a:pt x="14600" y="5881"/>
                  </a:lnTo>
                  <a:lnTo>
                    <a:pt x="14431" y="5172"/>
                  </a:lnTo>
                  <a:lnTo>
                    <a:pt x="14161" y="4496"/>
                  </a:lnTo>
                  <a:lnTo>
                    <a:pt x="13857" y="3854"/>
                  </a:lnTo>
                  <a:lnTo>
                    <a:pt x="13485" y="3245"/>
                  </a:lnTo>
                  <a:lnTo>
                    <a:pt x="13079" y="2704"/>
                  </a:lnTo>
                  <a:lnTo>
                    <a:pt x="12573" y="2164"/>
                  </a:lnTo>
                  <a:lnTo>
                    <a:pt x="12066" y="1691"/>
                  </a:lnTo>
                  <a:lnTo>
                    <a:pt x="11491" y="1251"/>
                  </a:lnTo>
                  <a:lnTo>
                    <a:pt x="10883" y="879"/>
                  </a:lnTo>
                  <a:lnTo>
                    <a:pt x="10241" y="575"/>
                  </a:lnTo>
                  <a:lnTo>
                    <a:pt x="9565" y="339"/>
                  </a:lnTo>
                  <a:lnTo>
                    <a:pt x="8855" y="170"/>
                  </a:lnTo>
                  <a:lnTo>
                    <a:pt x="8111" y="35"/>
                  </a:lnTo>
                  <a:lnTo>
                    <a:pt x="73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6" name="Google Shape;7526;p36"/>
            <p:cNvSpPr/>
            <p:nvPr/>
          </p:nvSpPr>
          <p:spPr>
            <a:xfrm>
              <a:off x="4836975" y="2478975"/>
              <a:ext cx="63400" cy="83675"/>
            </a:xfrm>
            <a:custGeom>
              <a:avLst/>
              <a:gdLst/>
              <a:ahLst/>
              <a:cxnLst/>
              <a:rect l="l" t="t" r="r" b="b"/>
              <a:pathLst>
                <a:path w="2536" h="3347" extrusionOk="0">
                  <a:moveTo>
                    <a:pt x="1217" y="0"/>
                  </a:moveTo>
                  <a:lnTo>
                    <a:pt x="913" y="34"/>
                  </a:lnTo>
                  <a:lnTo>
                    <a:pt x="744" y="68"/>
                  </a:lnTo>
                  <a:lnTo>
                    <a:pt x="609" y="135"/>
                  </a:lnTo>
                  <a:lnTo>
                    <a:pt x="373" y="338"/>
                  </a:lnTo>
                  <a:lnTo>
                    <a:pt x="170" y="575"/>
                  </a:lnTo>
                  <a:lnTo>
                    <a:pt x="35" y="845"/>
                  </a:lnTo>
                  <a:lnTo>
                    <a:pt x="1" y="1149"/>
                  </a:lnTo>
                  <a:lnTo>
                    <a:pt x="812" y="1284"/>
                  </a:lnTo>
                  <a:lnTo>
                    <a:pt x="846" y="1149"/>
                  </a:lnTo>
                  <a:lnTo>
                    <a:pt x="913" y="1014"/>
                  </a:lnTo>
                  <a:lnTo>
                    <a:pt x="1015" y="946"/>
                  </a:lnTo>
                  <a:lnTo>
                    <a:pt x="1150" y="913"/>
                  </a:lnTo>
                  <a:lnTo>
                    <a:pt x="1251" y="913"/>
                  </a:lnTo>
                  <a:lnTo>
                    <a:pt x="1353" y="980"/>
                  </a:lnTo>
                  <a:lnTo>
                    <a:pt x="1420" y="1082"/>
                  </a:lnTo>
                  <a:lnTo>
                    <a:pt x="1420" y="1183"/>
                  </a:lnTo>
                  <a:lnTo>
                    <a:pt x="1420" y="1284"/>
                  </a:lnTo>
                  <a:lnTo>
                    <a:pt x="1386" y="1386"/>
                  </a:lnTo>
                  <a:lnTo>
                    <a:pt x="1184" y="1656"/>
                  </a:lnTo>
                  <a:lnTo>
                    <a:pt x="947" y="1927"/>
                  </a:lnTo>
                  <a:lnTo>
                    <a:pt x="643" y="2197"/>
                  </a:lnTo>
                  <a:lnTo>
                    <a:pt x="305" y="2434"/>
                  </a:lnTo>
                  <a:lnTo>
                    <a:pt x="1" y="2602"/>
                  </a:lnTo>
                  <a:lnTo>
                    <a:pt x="68" y="3346"/>
                  </a:lnTo>
                  <a:lnTo>
                    <a:pt x="2535" y="3346"/>
                  </a:lnTo>
                  <a:lnTo>
                    <a:pt x="2434" y="2535"/>
                  </a:lnTo>
                  <a:lnTo>
                    <a:pt x="1420" y="2569"/>
                  </a:lnTo>
                  <a:lnTo>
                    <a:pt x="1792" y="2231"/>
                  </a:lnTo>
                  <a:lnTo>
                    <a:pt x="2096" y="1893"/>
                  </a:lnTo>
                  <a:lnTo>
                    <a:pt x="2198" y="1724"/>
                  </a:lnTo>
                  <a:lnTo>
                    <a:pt x="2265" y="1521"/>
                  </a:lnTo>
                  <a:lnTo>
                    <a:pt x="2299" y="1352"/>
                  </a:lnTo>
                  <a:lnTo>
                    <a:pt x="2333" y="1149"/>
                  </a:lnTo>
                  <a:lnTo>
                    <a:pt x="2299" y="845"/>
                  </a:lnTo>
                  <a:lnTo>
                    <a:pt x="2198" y="575"/>
                  </a:lnTo>
                  <a:lnTo>
                    <a:pt x="2029" y="338"/>
                  </a:lnTo>
                  <a:lnTo>
                    <a:pt x="1792" y="135"/>
                  </a:lnTo>
                  <a:lnTo>
                    <a:pt x="1691" y="68"/>
                  </a:lnTo>
                  <a:lnTo>
                    <a:pt x="1522" y="34"/>
                  </a:lnTo>
                  <a:lnTo>
                    <a:pt x="1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7" name="Google Shape;7527;p36"/>
            <p:cNvSpPr/>
            <p:nvPr/>
          </p:nvSpPr>
          <p:spPr>
            <a:xfrm>
              <a:off x="4902875" y="2478975"/>
              <a:ext cx="62550" cy="83675"/>
            </a:xfrm>
            <a:custGeom>
              <a:avLst/>
              <a:gdLst/>
              <a:ahLst/>
              <a:cxnLst/>
              <a:rect l="l" t="t" r="r" b="b"/>
              <a:pathLst>
                <a:path w="2502" h="3347" extrusionOk="0">
                  <a:moveTo>
                    <a:pt x="913" y="0"/>
                  </a:moveTo>
                  <a:lnTo>
                    <a:pt x="1" y="68"/>
                  </a:lnTo>
                  <a:lnTo>
                    <a:pt x="1" y="2501"/>
                  </a:lnTo>
                  <a:lnTo>
                    <a:pt x="1150" y="2535"/>
                  </a:lnTo>
                  <a:lnTo>
                    <a:pt x="1150" y="3346"/>
                  </a:lnTo>
                  <a:lnTo>
                    <a:pt x="2029" y="3312"/>
                  </a:lnTo>
                  <a:lnTo>
                    <a:pt x="2062" y="2602"/>
                  </a:lnTo>
                  <a:lnTo>
                    <a:pt x="2502" y="2636"/>
                  </a:lnTo>
                  <a:lnTo>
                    <a:pt x="2502" y="1724"/>
                  </a:lnTo>
                  <a:lnTo>
                    <a:pt x="2062" y="1690"/>
                  </a:lnTo>
                  <a:lnTo>
                    <a:pt x="2096" y="710"/>
                  </a:lnTo>
                  <a:lnTo>
                    <a:pt x="1184" y="946"/>
                  </a:lnTo>
                  <a:lnTo>
                    <a:pt x="1184" y="1690"/>
                  </a:lnTo>
                  <a:lnTo>
                    <a:pt x="913" y="1656"/>
                  </a:lnTo>
                  <a:lnTo>
                    <a:pt x="9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8" name="Google Shape;7528;p36"/>
            <p:cNvSpPr/>
            <p:nvPr/>
          </p:nvSpPr>
          <p:spPr>
            <a:xfrm>
              <a:off x="4963725" y="2479800"/>
              <a:ext cx="56625" cy="82000"/>
            </a:xfrm>
            <a:custGeom>
              <a:avLst/>
              <a:gdLst/>
              <a:ahLst/>
              <a:cxnLst/>
              <a:rect l="l" t="t" r="r" b="b"/>
              <a:pathLst>
                <a:path w="2265" h="3280" extrusionOk="0">
                  <a:moveTo>
                    <a:pt x="1386" y="1"/>
                  </a:moveTo>
                  <a:lnTo>
                    <a:pt x="0" y="3279"/>
                  </a:lnTo>
                  <a:lnTo>
                    <a:pt x="879" y="3279"/>
                  </a:lnTo>
                  <a:lnTo>
                    <a:pt x="2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9" name="Google Shape;7529;p36"/>
            <p:cNvSpPr/>
            <p:nvPr/>
          </p:nvSpPr>
          <p:spPr>
            <a:xfrm>
              <a:off x="5027075" y="2479800"/>
              <a:ext cx="59175" cy="82850"/>
            </a:xfrm>
            <a:custGeom>
              <a:avLst/>
              <a:gdLst/>
              <a:ahLst/>
              <a:cxnLst/>
              <a:rect l="l" t="t" r="r" b="b"/>
              <a:pathLst>
                <a:path w="2367" h="3314" extrusionOk="0">
                  <a:moveTo>
                    <a:pt x="1" y="1"/>
                  </a:moveTo>
                  <a:lnTo>
                    <a:pt x="1" y="880"/>
                  </a:lnTo>
                  <a:lnTo>
                    <a:pt x="1116" y="846"/>
                  </a:lnTo>
                  <a:lnTo>
                    <a:pt x="846" y="1319"/>
                  </a:lnTo>
                  <a:lnTo>
                    <a:pt x="508" y="2029"/>
                  </a:lnTo>
                  <a:lnTo>
                    <a:pt x="271" y="2603"/>
                  </a:lnTo>
                  <a:lnTo>
                    <a:pt x="35" y="3313"/>
                  </a:lnTo>
                  <a:lnTo>
                    <a:pt x="1082" y="3313"/>
                  </a:lnTo>
                  <a:lnTo>
                    <a:pt x="1387" y="2536"/>
                  </a:lnTo>
                  <a:lnTo>
                    <a:pt x="1589" y="2029"/>
                  </a:lnTo>
                  <a:lnTo>
                    <a:pt x="1758" y="1691"/>
                  </a:lnTo>
                  <a:lnTo>
                    <a:pt x="1961" y="1387"/>
                  </a:lnTo>
                  <a:lnTo>
                    <a:pt x="2164" y="1082"/>
                  </a:lnTo>
                  <a:lnTo>
                    <a:pt x="2367" y="812"/>
                  </a:lnTo>
                  <a:lnTo>
                    <a:pt x="23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0" name="Google Shape;7530;p36"/>
          <p:cNvGrpSpPr/>
          <p:nvPr/>
        </p:nvGrpSpPr>
        <p:grpSpPr>
          <a:xfrm>
            <a:off x="6744618" y="2146901"/>
            <a:ext cx="540434" cy="541678"/>
            <a:chOff x="5144525" y="2811850"/>
            <a:chExt cx="369250" cy="370100"/>
          </a:xfrm>
        </p:grpSpPr>
        <p:sp>
          <p:nvSpPr>
            <p:cNvPr id="7531" name="Google Shape;7531;p36"/>
            <p:cNvSpPr/>
            <p:nvPr/>
          </p:nvSpPr>
          <p:spPr>
            <a:xfrm>
              <a:off x="5144525" y="2811850"/>
              <a:ext cx="369250" cy="370100"/>
            </a:xfrm>
            <a:custGeom>
              <a:avLst/>
              <a:gdLst/>
              <a:ahLst/>
              <a:cxnLst/>
              <a:rect l="l" t="t" r="r" b="b"/>
              <a:pathLst>
                <a:path w="14770" h="14804" extrusionOk="0">
                  <a:moveTo>
                    <a:pt x="7402" y="1"/>
                  </a:moveTo>
                  <a:lnTo>
                    <a:pt x="6625" y="35"/>
                  </a:lnTo>
                  <a:lnTo>
                    <a:pt x="5915" y="170"/>
                  </a:lnTo>
                  <a:lnTo>
                    <a:pt x="5205" y="339"/>
                  </a:lnTo>
                  <a:lnTo>
                    <a:pt x="4529" y="576"/>
                  </a:lnTo>
                  <a:lnTo>
                    <a:pt x="3887" y="913"/>
                  </a:lnTo>
                  <a:lnTo>
                    <a:pt x="3279" y="1285"/>
                  </a:lnTo>
                  <a:lnTo>
                    <a:pt x="2704" y="1691"/>
                  </a:lnTo>
                  <a:lnTo>
                    <a:pt x="2164" y="2164"/>
                  </a:lnTo>
                  <a:lnTo>
                    <a:pt x="1691" y="2705"/>
                  </a:lnTo>
                  <a:lnTo>
                    <a:pt x="1251" y="3279"/>
                  </a:lnTo>
                  <a:lnTo>
                    <a:pt x="913" y="3888"/>
                  </a:lnTo>
                  <a:lnTo>
                    <a:pt x="575" y="4530"/>
                  </a:lnTo>
                  <a:lnTo>
                    <a:pt x="339" y="5206"/>
                  </a:lnTo>
                  <a:lnTo>
                    <a:pt x="170" y="5915"/>
                  </a:lnTo>
                  <a:lnTo>
                    <a:pt x="34" y="6659"/>
                  </a:lnTo>
                  <a:lnTo>
                    <a:pt x="1" y="7402"/>
                  </a:lnTo>
                  <a:lnTo>
                    <a:pt x="34" y="8146"/>
                  </a:lnTo>
                  <a:lnTo>
                    <a:pt x="170" y="8889"/>
                  </a:lnTo>
                  <a:lnTo>
                    <a:pt x="339" y="9599"/>
                  </a:lnTo>
                  <a:lnTo>
                    <a:pt x="575" y="10275"/>
                  </a:lnTo>
                  <a:lnTo>
                    <a:pt x="913" y="10917"/>
                  </a:lnTo>
                  <a:lnTo>
                    <a:pt x="1251" y="11526"/>
                  </a:lnTo>
                  <a:lnTo>
                    <a:pt x="1691" y="12100"/>
                  </a:lnTo>
                  <a:lnTo>
                    <a:pt x="2164" y="12641"/>
                  </a:lnTo>
                  <a:lnTo>
                    <a:pt x="2704" y="13114"/>
                  </a:lnTo>
                  <a:lnTo>
                    <a:pt x="3279" y="13520"/>
                  </a:lnTo>
                  <a:lnTo>
                    <a:pt x="3887" y="13891"/>
                  </a:lnTo>
                  <a:lnTo>
                    <a:pt x="4529" y="14196"/>
                  </a:lnTo>
                  <a:lnTo>
                    <a:pt x="5205" y="14466"/>
                  </a:lnTo>
                  <a:lnTo>
                    <a:pt x="5915" y="14635"/>
                  </a:lnTo>
                  <a:lnTo>
                    <a:pt x="6625" y="14736"/>
                  </a:lnTo>
                  <a:lnTo>
                    <a:pt x="7402" y="14804"/>
                  </a:lnTo>
                  <a:lnTo>
                    <a:pt x="8146" y="14736"/>
                  </a:lnTo>
                  <a:lnTo>
                    <a:pt x="8889" y="14635"/>
                  </a:lnTo>
                  <a:lnTo>
                    <a:pt x="9599" y="14466"/>
                  </a:lnTo>
                  <a:lnTo>
                    <a:pt x="10275" y="14196"/>
                  </a:lnTo>
                  <a:lnTo>
                    <a:pt x="10917" y="13891"/>
                  </a:lnTo>
                  <a:lnTo>
                    <a:pt x="11525" y="13520"/>
                  </a:lnTo>
                  <a:lnTo>
                    <a:pt x="12100" y="13114"/>
                  </a:lnTo>
                  <a:lnTo>
                    <a:pt x="12607" y="12641"/>
                  </a:lnTo>
                  <a:lnTo>
                    <a:pt x="13114" y="12100"/>
                  </a:lnTo>
                  <a:lnTo>
                    <a:pt x="13519" y="11526"/>
                  </a:lnTo>
                  <a:lnTo>
                    <a:pt x="13891" y="10917"/>
                  </a:lnTo>
                  <a:lnTo>
                    <a:pt x="14195" y="10275"/>
                  </a:lnTo>
                  <a:lnTo>
                    <a:pt x="14466" y="9599"/>
                  </a:lnTo>
                  <a:lnTo>
                    <a:pt x="14635" y="8889"/>
                  </a:lnTo>
                  <a:lnTo>
                    <a:pt x="14736" y="8146"/>
                  </a:lnTo>
                  <a:lnTo>
                    <a:pt x="14770" y="7402"/>
                  </a:lnTo>
                  <a:lnTo>
                    <a:pt x="14736" y="6659"/>
                  </a:lnTo>
                  <a:lnTo>
                    <a:pt x="14635" y="5915"/>
                  </a:lnTo>
                  <a:lnTo>
                    <a:pt x="14466" y="5206"/>
                  </a:lnTo>
                  <a:lnTo>
                    <a:pt x="14195" y="4530"/>
                  </a:lnTo>
                  <a:lnTo>
                    <a:pt x="13891" y="3888"/>
                  </a:lnTo>
                  <a:lnTo>
                    <a:pt x="13519" y="3279"/>
                  </a:lnTo>
                  <a:lnTo>
                    <a:pt x="13114" y="2705"/>
                  </a:lnTo>
                  <a:lnTo>
                    <a:pt x="12607" y="2164"/>
                  </a:lnTo>
                  <a:lnTo>
                    <a:pt x="12100" y="1691"/>
                  </a:lnTo>
                  <a:lnTo>
                    <a:pt x="11525" y="1285"/>
                  </a:lnTo>
                  <a:lnTo>
                    <a:pt x="10917" y="913"/>
                  </a:lnTo>
                  <a:lnTo>
                    <a:pt x="10275" y="576"/>
                  </a:lnTo>
                  <a:lnTo>
                    <a:pt x="9599" y="339"/>
                  </a:lnTo>
                  <a:lnTo>
                    <a:pt x="8889" y="170"/>
                  </a:lnTo>
                  <a:lnTo>
                    <a:pt x="8146" y="35"/>
                  </a:lnTo>
                  <a:lnTo>
                    <a:pt x="7402"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2" name="Google Shape;7532;p36"/>
            <p:cNvSpPr/>
            <p:nvPr/>
          </p:nvSpPr>
          <p:spPr>
            <a:xfrm>
              <a:off x="5229875" y="2892125"/>
              <a:ext cx="198575" cy="208725"/>
            </a:xfrm>
            <a:custGeom>
              <a:avLst/>
              <a:gdLst/>
              <a:ahLst/>
              <a:cxnLst/>
              <a:rect l="l" t="t" r="r" b="b"/>
              <a:pathLst>
                <a:path w="7943" h="8349" extrusionOk="0">
                  <a:moveTo>
                    <a:pt x="3211" y="609"/>
                  </a:moveTo>
                  <a:lnTo>
                    <a:pt x="3481" y="643"/>
                  </a:lnTo>
                  <a:lnTo>
                    <a:pt x="3752" y="677"/>
                  </a:lnTo>
                  <a:lnTo>
                    <a:pt x="3988" y="744"/>
                  </a:lnTo>
                  <a:lnTo>
                    <a:pt x="4225" y="812"/>
                  </a:lnTo>
                  <a:lnTo>
                    <a:pt x="4461" y="947"/>
                  </a:lnTo>
                  <a:lnTo>
                    <a:pt x="4664" y="1048"/>
                  </a:lnTo>
                  <a:lnTo>
                    <a:pt x="4867" y="1217"/>
                  </a:lnTo>
                  <a:lnTo>
                    <a:pt x="5070" y="1386"/>
                  </a:lnTo>
                  <a:lnTo>
                    <a:pt x="5239" y="1555"/>
                  </a:lnTo>
                  <a:lnTo>
                    <a:pt x="5374" y="1758"/>
                  </a:lnTo>
                  <a:lnTo>
                    <a:pt x="5509" y="1995"/>
                  </a:lnTo>
                  <a:lnTo>
                    <a:pt x="5610" y="2197"/>
                  </a:lnTo>
                  <a:lnTo>
                    <a:pt x="5712" y="2434"/>
                  </a:lnTo>
                  <a:lnTo>
                    <a:pt x="5779" y="2704"/>
                  </a:lnTo>
                  <a:lnTo>
                    <a:pt x="5813" y="2941"/>
                  </a:lnTo>
                  <a:lnTo>
                    <a:pt x="5813" y="3211"/>
                  </a:lnTo>
                  <a:lnTo>
                    <a:pt x="5813" y="3482"/>
                  </a:lnTo>
                  <a:lnTo>
                    <a:pt x="5779" y="3752"/>
                  </a:lnTo>
                  <a:lnTo>
                    <a:pt x="5712" y="3989"/>
                  </a:lnTo>
                  <a:lnTo>
                    <a:pt x="5610" y="4225"/>
                  </a:lnTo>
                  <a:lnTo>
                    <a:pt x="5509" y="4462"/>
                  </a:lnTo>
                  <a:lnTo>
                    <a:pt x="5374" y="4665"/>
                  </a:lnTo>
                  <a:lnTo>
                    <a:pt x="5239" y="4867"/>
                  </a:lnTo>
                  <a:lnTo>
                    <a:pt x="5070" y="5070"/>
                  </a:lnTo>
                  <a:lnTo>
                    <a:pt x="4867" y="5239"/>
                  </a:lnTo>
                  <a:lnTo>
                    <a:pt x="4664" y="5374"/>
                  </a:lnTo>
                  <a:lnTo>
                    <a:pt x="4461" y="5509"/>
                  </a:lnTo>
                  <a:lnTo>
                    <a:pt x="4225" y="5611"/>
                  </a:lnTo>
                  <a:lnTo>
                    <a:pt x="3988" y="5712"/>
                  </a:lnTo>
                  <a:lnTo>
                    <a:pt x="3752" y="5780"/>
                  </a:lnTo>
                  <a:lnTo>
                    <a:pt x="3481" y="5814"/>
                  </a:lnTo>
                  <a:lnTo>
                    <a:pt x="2940" y="5814"/>
                  </a:lnTo>
                  <a:lnTo>
                    <a:pt x="2704" y="5780"/>
                  </a:lnTo>
                  <a:lnTo>
                    <a:pt x="2433" y="5712"/>
                  </a:lnTo>
                  <a:lnTo>
                    <a:pt x="2197" y="5611"/>
                  </a:lnTo>
                  <a:lnTo>
                    <a:pt x="1994" y="5509"/>
                  </a:lnTo>
                  <a:lnTo>
                    <a:pt x="1758" y="5374"/>
                  </a:lnTo>
                  <a:lnTo>
                    <a:pt x="1555" y="5239"/>
                  </a:lnTo>
                  <a:lnTo>
                    <a:pt x="1386" y="5070"/>
                  </a:lnTo>
                  <a:lnTo>
                    <a:pt x="1217" y="4867"/>
                  </a:lnTo>
                  <a:lnTo>
                    <a:pt x="1048" y="4665"/>
                  </a:lnTo>
                  <a:lnTo>
                    <a:pt x="946" y="4462"/>
                  </a:lnTo>
                  <a:lnTo>
                    <a:pt x="811" y="4225"/>
                  </a:lnTo>
                  <a:lnTo>
                    <a:pt x="744" y="3989"/>
                  </a:lnTo>
                  <a:lnTo>
                    <a:pt x="676" y="3752"/>
                  </a:lnTo>
                  <a:lnTo>
                    <a:pt x="642" y="3482"/>
                  </a:lnTo>
                  <a:lnTo>
                    <a:pt x="608" y="3211"/>
                  </a:lnTo>
                  <a:lnTo>
                    <a:pt x="642" y="2941"/>
                  </a:lnTo>
                  <a:lnTo>
                    <a:pt x="676" y="2704"/>
                  </a:lnTo>
                  <a:lnTo>
                    <a:pt x="744" y="2434"/>
                  </a:lnTo>
                  <a:lnTo>
                    <a:pt x="811" y="2197"/>
                  </a:lnTo>
                  <a:lnTo>
                    <a:pt x="946" y="1995"/>
                  </a:lnTo>
                  <a:lnTo>
                    <a:pt x="1048" y="1758"/>
                  </a:lnTo>
                  <a:lnTo>
                    <a:pt x="1217" y="1555"/>
                  </a:lnTo>
                  <a:lnTo>
                    <a:pt x="1386" y="1386"/>
                  </a:lnTo>
                  <a:lnTo>
                    <a:pt x="1555" y="1217"/>
                  </a:lnTo>
                  <a:lnTo>
                    <a:pt x="1758" y="1048"/>
                  </a:lnTo>
                  <a:lnTo>
                    <a:pt x="1994" y="947"/>
                  </a:lnTo>
                  <a:lnTo>
                    <a:pt x="2197" y="812"/>
                  </a:lnTo>
                  <a:lnTo>
                    <a:pt x="2433" y="744"/>
                  </a:lnTo>
                  <a:lnTo>
                    <a:pt x="2704" y="677"/>
                  </a:lnTo>
                  <a:lnTo>
                    <a:pt x="2940" y="643"/>
                  </a:lnTo>
                  <a:lnTo>
                    <a:pt x="3211" y="609"/>
                  </a:lnTo>
                  <a:close/>
                  <a:moveTo>
                    <a:pt x="3211" y="1"/>
                  </a:moveTo>
                  <a:lnTo>
                    <a:pt x="2907" y="34"/>
                  </a:lnTo>
                  <a:lnTo>
                    <a:pt x="2569" y="68"/>
                  </a:lnTo>
                  <a:lnTo>
                    <a:pt x="2265" y="170"/>
                  </a:lnTo>
                  <a:lnTo>
                    <a:pt x="1960" y="271"/>
                  </a:lnTo>
                  <a:lnTo>
                    <a:pt x="1690" y="406"/>
                  </a:lnTo>
                  <a:lnTo>
                    <a:pt x="1420" y="575"/>
                  </a:lnTo>
                  <a:lnTo>
                    <a:pt x="1183" y="744"/>
                  </a:lnTo>
                  <a:lnTo>
                    <a:pt x="946" y="947"/>
                  </a:lnTo>
                  <a:lnTo>
                    <a:pt x="744" y="1184"/>
                  </a:lnTo>
                  <a:lnTo>
                    <a:pt x="575" y="1420"/>
                  </a:lnTo>
                  <a:lnTo>
                    <a:pt x="406" y="1690"/>
                  </a:lnTo>
                  <a:lnTo>
                    <a:pt x="271" y="1961"/>
                  </a:lnTo>
                  <a:lnTo>
                    <a:pt x="169" y="2265"/>
                  </a:lnTo>
                  <a:lnTo>
                    <a:pt x="68" y="2569"/>
                  </a:lnTo>
                  <a:lnTo>
                    <a:pt x="34" y="2907"/>
                  </a:lnTo>
                  <a:lnTo>
                    <a:pt x="0" y="3211"/>
                  </a:lnTo>
                  <a:lnTo>
                    <a:pt x="34" y="3549"/>
                  </a:lnTo>
                  <a:lnTo>
                    <a:pt x="68" y="3853"/>
                  </a:lnTo>
                  <a:lnTo>
                    <a:pt x="169" y="4191"/>
                  </a:lnTo>
                  <a:lnTo>
                    <a:pt x="271" y="4462"/>
                  </a:lnTo>
                  <a:lnTo>
                    <a:pt x="406" y="4766"/>
                  </a:lnTo>
                  <a:lnTo>
                    <a:pt x="575" y="5003"/>
                  </a:lnTo>
                  <a:lnTo>
                    <a:pt x="744" y="5273"/>
                  </a:lnTo>
                  <a:lnTo>
                    <a:pt x="946" y="5476"/>
                  </a:lnTo>
                  <a:lnTo>
                    <a:pt x="1183" y="5712"/>
                  </a:lnTo>
                  <a:lnTo>
                    <a:pt x="1420" y="5881"/>
                  </a:lnTo>
                  <a:lnTo>
                    <a:pt x="1690" y="6050"/>
                  </a:lnTo>
                  <a:lnTo>
                    <a:pt x="1960" y="6185"/>
                  </a:lnTo>
                  <a:lnTo>
                    <a:pt x="2265" y="6287"/>
                  </a:lnTo>
                  <a:lnTo>
                    <a:pt x="2569" y="6354"/>
                  </a:lnTo>
                  <a:lnTo>
                    <a:pt x="2907" y="6422"/>
                  </a:lnTo>
                  <a:lnTo>
                    <a:pt x="3211" y="6422"/>
                  </a:lnTo>
                  <a:lnTo>
                    <a:pt x="3718" y="6388"/>
                  </a:lnTo>
                  <a:lnTo>
                    <a:pt x="4191" y="6287"/>
                  </a:lnTo>
                  <a:lnTo>
                    <a:pt x="4630" y="6118"/>
                  </a:lnTo>
                  <a:lnTo>
                    <a:pt x="5036" y="5881"/>
                  </a:lnTo>
                  <a:lnTo>
                    <a:pt x="7537" y="8348"/>
                  </a:lnTo>
                  <a:lnTo>
                    <a:pt x="7942" y="7943"/>
                  </a:lnTo>
                  <a:lnTo>
                    <a:pt x="5509" y="5476"/>
                  </a:lnTo>
                  <a:lnTo>
                    <a:pt x="5712" y="5273"/>
                  </a:lnTo>
                  <a:lnTo>
                    <a:pt x="5881" y="5003"/>
                  </a:lnTo>
                  <a:lnTo>
                    <a:pt x="6050" y="4732"/>
                  </a:lnTo>
                  <a:lnTo>
                    <a:pt x="6185" y="4462"/>
                  </a:lnTo>
                  <a:lnTo>
                    <a:pt x="6286" y="4158"/>
                  </a:lnTo>
                  <a:lnTo>
                    <a:pt x="6354" y="3853"/>
                  </a:lnTo>
                  <a:lnTo>
                    <a:pt x="6421" y="3549"/>
                  </a:lnTo>
                  <a:lnTo>
                    <a:pt x="6421" y="3211"/>
                  </a:lnTo>
                  <a:lnTo>
                    <a:pt x="6421" y="2907"/>
                  </a:lnTo>
                  <a:lnTo>
                    <a:pt x="6354" y="2569"/>
                  </a:lnTo>
                  <a:lnTo>
                    <a:pt x="6286" y="2265"/>
                  </a:lnTo>
                  <a:lnTo>
                    <a:pt x="6185" y="1961"/>
                  </a:lnTo>
                  <a:lnTo>
                    <a:pt x="6050" y="1690"/>
                  </a:lnTo>
                  <a:lnTo>
                    <a:pt x="5881" y="1420"/>
                  </a:lnTo>
                  <a:lnTo>
                    <a:pt x="5712" y="1184"/>
                  </a:lnTo>
                  <a:lnTo>
                    <a:pt x="5475" y="947"/>
                  </a:lnTo>
                  <a:lnTo>
                    <a:pt x="5272" y="744"/>
                  </a:lnTo>
                  <a:lnTo>
                    <a:pt x="5002" y="575"/>
                  </a:lnTo>
                  <a:lnTo>
                    <a:pt x="4765" y="406"/>
                  </a:lnTo>
                  <a:lnTo>
                    <a:pt x="4461" y="271"/>
                  </a:lnTo>
                  <a:lnTo>
                    <a:pt x="4191" y="170"/>
                  </a:lnTo>
                  <a:lnTo>
                    <a:pt x="3853" y="68"/>
                  </a:lnTo>
                  <a:lnTo>
                    <a:pt x="3549" y="34"/>
                  </a:lnTo>
                  <a:lnTo>
                    <a:pt x="32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59"/>
        <p:cNvGrpSpPr/>
        <p:nvPr/>
      </p:nvGrpSpPr>
      <p:grpSpPr>
        <a:xfrm>
          <a:off x="0" y="0"/>
          <a:ext cx="0" cy="0"/>
          <a:chOff x="0" y="0"/>
          <a:chExt cx="0" cy="0"/>
        </a:xfrm>
      </p:grpSpPr>
      <p:sp>
        <p:nvSpPr>
          <p:cNvPr id="7660" name="Google Shape;7660;p41"/>
          <p:cNvSpPr/>
          <p:nvPr/>
        </p:nvSpPr>
        <p:spPr>
          <a:xfrm>
            <a:off x="781650" y="653150"/>
            <a:ext cx="933600" cy="11043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1" name="Google Shape;7661;p41"/>
          <p:cNvSpPr txBox="1">
            <a:spLocks noGrp="1"/>
          </p:cNvSpPr>
          <p:nvPr>
            <p:ph type="title"/>
          </p:nvPr>
        </p:nvSpPr>
        <p:spPr>
          <a:xfrm>
            <a:off x="720000" y="1839825"/>
            <a:ext cx="3976700" cy="191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t>DATA AND METHODS</a:t>
            </a:r>
            <a:endParaRPr sz="5000" dirty="0"/>
          </a:p>
        </p:txBody>
      </p:sp>
      <p:sp>
        <p:nvSpPr>
          <p:cNvPr id="7662" name="Google Shape;7662;p41"/>
          <p:cNvSpPr txBox="1">
            <a:spLocks noGrp="1"/>
          </p:cNvSpPr>
          <p:nvPr>
            <p:ph type="title" idx="2"/>
          </p:nvPr>
        </p:nvSpPr>
        <p:spPr>
          <a:xfrm>
            <a:off x="720000" y="674750"/>
            <a:ext cx="1056900" cy="106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dirty="0"/>
          </a:p>
        </p:txBody>
      </p:sp>
      <p:grpSp>
        <p:nvGrpSpPr>
          <p:cNvPr id="7664" name="Google Shape;7664;p41"/>
          <p:cNvGrpSpPr/>
          <p:nvPr/>
        </p:nvGrpSpPr>
        <p:grpSpPr>
          <a:xfrm flipH="1">
            <a:off x="4358175" y="925700"/>
            <a:ext cx="1007325" cy="1005950"/>
            <a:chOff x="3812750" y="835250"/>
            <a:chExt cx="1007325" cy="1005950"/>
          </a:xfrm>
        </p:grpSpPr>
        <p:sp>
          <p:nvSpPr>
            <p:cNvPr id="7665" name="Google Shape;7665;p41"/>
            <p:cNvSpPr/>
            <p:nvPr/>
          </p:nvSpPr>
          <p:spPr>
            <a:xfrm>
              <a:off x="3812750" y="835250"/>
              <a:ext cx="1007325" cy="1005950"/>
            </a:xfrm>
            <a:custGeom>
              <a:avLst/>
              <a:gdLst/>
              <a:ahLst/>
              <a:cxnLst/>
              <a:rect l="l" t="t" r="r" b="b"/>
              <a:pathLst>
                <a:path w="40293" h="40238" extrusionOk="0">
                  <a:moveTo>
                    <a:pt x="19124" y="1"/>
                  </a:moveTo>
                  <a:lnTo>
                    <a:pt x="18074" y="111"/>
                  </a:lnTo>
                  <a:lnTo>
                    <a:pt x="17079" y="222"/>
                  </a:lnTo>
                  <a:lnTo>
                    <a:pt x="16084" y="388"/>
                  </a:lnTo>
                  <a:lnTo>
                    <a:pt x="15089" y="609"/>
                  </a:lnTo>
                  <a:lnTo>
                    <a:pt x="14150" y="885"/>
                  </a:lnTo>
                  <a:lnTo>
                    <a:pt x="13210" y="1217"/>
                  </a:lnTo>
                  <a:lnTo>
                    <a:pt x="12326" y="1548"/>
                  </a:lnTo>
                  <a:lnTo>
                    <a:pt x="11386" y="1991"/>
                  </a:lnTo>
                  <a:lnTo>
                    <a:pt x="10557" y="2433"/>
                  </a:lnTo>
                  <a:lnTo>
                    <a:pt x="9673" y="2875"/>
                  </a:lnTo>
                  <a:lnTo>
                    <a:pt x="8899" y="3428"/>
                  </a:lnTo>
                  <a:lnTo>
                    <a:pt x="8070" y="3980"/>
                  </a:lnTo>
                  <a:lnTo>
                    <a:pt x="7352" y="4588"/>
                  </a:lnTo>
                  <a:lnTo>
                    <a:pt x="6578" y="5196"/>
                  </a:lnTo>
                  <a:lnTo>
                    <a:pt x="5915" y="5860"/>
                  </a:lnTo>
                  <a:lnTo>
                    <a:pt x="5251" y="6578"/>
                  </a:lnTo>
                  <a:lnTo>
                    <a:pt x="4588" y="7297"/>
                  </a:lnTo>
                  <a:lnTo>
                    <a:pt x="3980" y="8070"/>
                  </a:lnTo>
                  <a:lnTo>
                    <a:pt x="3427" y="8844"/>
                  </a:lnTo>
                  <a:lnTo>
                    <a:pt x="2930" y="9673"/>
                  </a:lnTo>
                  <a:lnTo>
                    <a:pt x="2432" y="10502"/>
                  </a:lnTo>
                  <a:lnTo>
                    <a:pt x="1990" y="11387"/>
                  </a:lnTo>
                  <a:lnTo>
                    <a:pt x="1603" y="12271"/>
                  </a:lnTo>
                  <a:lnTo>
                    <a:pt x="1217" y="13211"/>
                  </a:lnTo>
                  <a:lnTo>
                    <a:pt x="885" y="14150"/>
                  </a:lnTo>
                  <a:lnTo>
                    <a:pt x="609" y="15090"/>
                  </a:lnTo>
                  <a:lnTo>
                    <a:pt x="387" y="16085"/>
                  </a:lnTo>
                  <a:lnTo>
                    <a:pt x="222" y="17080"/>
                  </a:lnTo>
                  <a:lnTo>
                    <a:pt x="111" y="18074"/>
                  </a:lnTo>
                  <a:lnTo>
                    <a:pt x="1" y="19069"/>
                  </a:lnTo>
                  <a:lnTo>
                    <a:pt x="1" y="20119"/>
                  </a:lnTo>
                  <a:lnTo>
                    <a:pt x="56" y="21335"/>
                  </a:lnTo>
                  <a:lnTo>
                    <a:pt x="166" y="22496"/>
                  </a:lnTo>
                  <a:lnTo>
                    <a:pt x="332" y="23657"/>
                  </a:lnTo>
                  <a:lnTo>
                    <a:pt x="553" y="24762"/>
                  </a:lnTo>
                  <a:lnTo>
                    <a:pt x="830" y="25868"/>
                  </a:lnTo>
                  <a:lnTo>
                    <a:pt x="1217" y="26973"/>
                  </a:lnTo>
                  <a:lnTo>
                    <a:pt x="1603" y="28023"/>
                  </a:lnTo>
                  <a:lnTo>
                    <a:pt x="2101" y="29018"/>
                  </a:lnTo>
                  <a:lnTo>
                    <a:pt x="2598" y="30013"/>
                  </a:lnTo>
                  <a:lnTo>
                    <a:pt x="3206" y="31008"/>
                  </a:lnTo>
                  <a:lnTo>
                    <a:pt x="3814" y="31892"/>
                  </a:lnTo>
                  <a:lnTo>
                    <a:pt x="4477" y="32776"/>
                  </a:lnTo>
                  <a:lnTo>
                    <a:pt x="5196" y="33661"/>
                  </a:lnTo>
                  <a:lnTo>
                    <a:pt x="5970" y="34435"/>
                  </a:lnTo>
                  <a:lnTo>
                    <a:pt x="6799" y="35208"/>
                  </a:lnTo>
                  <a:lnTo>
                    <a:pt x="7628" y="35927"/>
                  </a:lnTo>
                  <a:lnTo>
                    <a:pt x="8291" y="36424"/>
                  </a:lnTo>
                  <a:lnTo>
                    <a:pt x="9010" y="36866"/>
                  </a:lnTo>
                  <a:lnTo>
                    <a:pt x="9673" y="37309"/>
                  </a:lnTo>
                  <a:lnTo>
                    <a:pt x="10391" y="37751"/>
                  </a:lnTo>
                  <a:lnTo>
                    <a:pt x="11110" y="38138"/>
                  </a:lnTo>
                  <a:lnTo>
                    <a:pt x="11884" y="38469"/>
                  </a:lnTo>
                  <a:lnTo>
                    <a:pt x="12658" y="38801"/>
                  </a:lnTo>
                  <a:lnTo>
                    <a:pt x="13431" y="39133"/>
                  </a:lnTo>
                  <a:lnTo>
                    <a:pt x="14205" y="39354"/>
                  </a:lnTo>
                  <a:lnTo>
                    <a:pt x="15034" y="39575"/>
                  </a:lnTo>
                  <a:lnTo>
                    <a:pt x="15863" y="39796"/>
                  </a:lnTo>
                  <a:lnTo>
                    <a:pt x="16692" y="39962"/>
                  </a:lnTo>
                  <a:lnTo>
                    <a:pt x="17521" y="40072"/>
                  </a:lnTo>
                  <a:lnTo>
                    <a:pt x="18406" y="40183"/>
                  </a:lnTo>
                  <a:lnTo>
                    <a:pt x="19235" y="40238"/>
                  </a:lnTo>
                  <a:lnTo>
                    <a:pt x="21003" y="40238"/>
                  </a:lnTo>
                  <a:lnTo>
                    <a:pt x="21888" y="40183"/>
                  </a:lnTo>
                  <a:lnTo>
                    <a:pt x="22772" y="40072"/>
                  </a:lnTo>
                  <a:lnTo>
                    <a:pt x="23601" y="39962"/>
                  </a:lnTo>
                  <a:lnTo>
                    <a:pt x="24430" y="39796"/>
                  </a:lnTo>
                  <a:lnTo>
                    <a:pt x="25259" y="39575"/>
                  </a:lnTo>
                  <a:lnTo>
                    <a:pt x="26088" y="39354"/>
                  </a:lnTo>
                  <a:lnTo>
                    <a:pt x="26862" y="39133"/>
                  </a:lnTo>
                  <a:lnTo>
                    <a:pt x="27636" y="38801"/>
                  </a:lnTo>
                  <a:lnTo>
                    <a:pt x="28410" y="38469"/>
                  </a:lnTo>
                  <a:lnTo>
                    <a:pt x="29184" y="38138"/>
                  </a:lnTo>
                  <a:lnTo>
                    <a:pt x="29902" y="37751"/>
                  </a:lnTo>
                  <a:lnTo>
                    <a:pt x="30621" y="37309"/>
                  </a:lnTo>
                  <a:lnTo>
                    <a:pt x="31284" y="36866"/>
                  </a:lnTo>
                  <a:lnTo>
                    <a:pt x="31947" y="36424"/>
                  </a:lnTo>
                  <a:lnTo>
                    <a:pt x="32610" y="35927"/>
                  </a:lnTo>
                  <a:lnTo>
                    <a:pt x="33495" y="35208"/>
                  </a:lnTo>
                  <a:lnTo>
                    <a:pt x="34268" y="34435"/>
                  </a:lnTo>
                  <a:lnTo>
                    <a:pt x="35042" y="33661"/>
                  </a:lnTo>
                  <a:lnTo>
                    <a:pt x="35761" y="32776"/>
                  </a:lnTo>
                  <a:lnTo>
                    <a:pt x="36479" y="31892"/>
                  </a:lnTo>
                  <a:lnTo>
                    <a:pt x="37087" y="31008"/>
                  </a:lnTo>
                  <a:lnTo>
                    <a:pt x="37695" y="30013"/>
                  </a:lnTo>
                  <a:lnTo>
                    <a:pt x="38193" y="29018"/>
                  </a:lnTo>
                  <a:lnTo>
                    <a:pt x="38690" y="28023"/>
                  </a:lnTo>
                  <a:lnTo>
                    <a:pt x="39077" y="26973"/>
                  </a:lnTo>
                  <a:lnTo>
                    <a:pt x="39464" y="25868"/>
                  </a:lnTo>
                  <a:lnTo>
                    <a:pt x="39740" y="24762"/>
                  </a:lnTo>
                  <a:lnTo>
                    <a:pt x="39961" y="23657"/>
                  </a:lnTo>
                  <a:lnTo>
                    <a:pt x="40127" y="22496"/>
                  </a:lnTo>
                  <a:lnTo>
                    <a:pt x="40238" y="21335"/>
                  </a:lnTo>
                  <a:lnTo>
                    <a:pt x="40293" y="20119"/>
                  </a:lnTo>
                  <a:lnTo>
                    <a:pt x="40238" y="19069"/>
                  </a:lnTo>
                  <a:lnTo>
                    <a:pt x="40182" y="18074"/>
                  </a:lnTo>
                  <a:lnTo>
                    <a:pt x="40017" y="17080"/>
                  </a:lnTo>
                  <a:lnTo>
                    <a:pt x="39851" y="16085"/>
                  </a:lnTo>
                  <a:lnTo>
                    <a:pt x="39630" y="15090"/>
                  </a:lnTo>
                  <a:lnTo>
                    <a:pt x="39353" y="14150"/>
                  </a:lnTo>
                  <a:lnTo>
                    <a:pt x="39077" y="13211"/>
                  </a:lnTo>
                  <a:lnTo>
                    <a:pt x="38690" y="12271"/>
                  </a:lnTo>
                  <a:lnTo>
                    <a:pt x="38303" y="11387"/>
                  </a:lnTo>
                  <a:lnTo>
                    <a:pt x="37861" y="10502"/>
                  </a:lnTo>
                  <a:lnTo>
                    <a:pt x="37364" y="9673"/>
                  </a:lnTo>
                  <a:lnTo>
                    <a:pt x="36811" y="8844"/>
                  </a:lnTo>
                  <a:lnTo>
                    <a:pt x="36258" y="8070"/>
                  </a:lnTo>
                  <a:lnTo>
                    <a:pt x="35650" y="7297"/>
                  </a:lnTo>
                  <a:lnTo>
                    <a:pt x="35042" y="6578"/>
                  </a:lnTo>
                  <a:lnTo>
                    <a:pt x="34379" y="5860"/>
                  </a:lnTo>
                  <a:lnTo>
                    <a:pt x="33660" y="5196"/>
                  </a:lnTo>
                  <a:lnTo>
                    <a:pt x="32942" y="4588"/>
                  </a:lnTo>
                  <a:lnTo>
                    <a:pt x="32168" y="3980"/>
                  </a:lnTo>
                  <a:lnTo>
                    <a:pt x="31394" y="3428"/>
                  </a:lnTo>
                  <a:lnTo>
                    <a:pt x="30565" y="2875"/>
                  </a:lnTo>
                  <a:lnTo>
                    <a:pt x="29736" y="2433"/>
                  </a:lnTo>
                  <a:lnTo>
                    <a:pt x="28852" y="1991"/>
                  </a:lnTo>
                  <a:lnTo>
                    <a:pt x="27968" y="1548"/>
                  </a:lnTo>
                  <a:lnTo>
                    <a:pt x="27083" y="1217"/>
                  </a:lnTo>
                  <a:lnTo>
                    <a:pt x="26144" y="885"/>
                  </a:lnTo>
                  <a:lnTo>
                    <a:pt x="25149" y="609"/>
                  </a:lnTo>
                  <a:lnTo>
                    <a:pt x="24209" y="388"/>
                  </a:lnTo>
                  <a:lnTo>
                    <a:pt x="23214" y="222"/>
                  </a:lnTo>
                  <a:lnTo>
                    <a:pt x="22219" y="111"/>
                  </a:lnTo>
                  <a:lnTo>
                    <a:pt x="21169"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6" name="Google Shape;7666;p41"/>
            <p:cNvSpPr/>
            <p:nvPr/>
          </p:nvSpPr>
          <p:spPr>
            <a:xfrm>
              <a:off x="4151275" y="1007975"/>
              <a:ext cx="330275" cy="328900"/>
            </a:xfrm>
            <a:custGeom>
              <a:avLst/>
              <a:gdLst/>
              <a:ahLst/>
              <a:cxnLst/>
              <a:rect l="l" t="t" r="r" b="b"/>
              <a:pathLst>
                <a:path w="13211" h="13156" extrusionOk="0">
                  <a:moveTo>
                    <a:pt x="5915" y="1"/>
                  </a:moveTo>
                  <a:lnTo>
                    <a:pt x="5252" y="111"/>
                  </a:lnTo>
                  <a:lnTo>
                    <a:pt x="4644" y="277"/>
                  </a:lnTo>
                  <a:lnTo>
                    <a:pt x="4036" y="498"/>
                  </a:lnTo>
                  <a:lnTo>
                    <a:pt x="3483" y="774"/>
                  </a:lnTo>
                  <a:lnTo>
                    <a:pt x="2930" y="1106"/>
                  </a:lnTo>
                  <a:lnTo>
                    <a:pt x="2378" y="1493"/>
                  </a:lnTo>
                  <a:lnTo>
                    <a:pt x="1935" y="1935"/>
                  </a:lnTo>
                  <a:lnTo>
                    <a:pt x="1493" y="2377"/>
                  </a:lnTo>
                  <a:lnTo>
                    <a:pt x="1106" y="2875"/>
                  </a:lnTo>
                  <a:lnTo>
                    <a:pt x="775" y="3427"/>
                  </a:lnTo>
                  <a:lnTo>
                    <a:pt x="498" y="4035"/>
                  </a:lnTo>
                  <a:lnTo>
                    <a:pt x="277" y="4643"/>
                  </a:lnTo>
                  <a:lnTo>
                    <a:pt x="167" y="5251"/>
                  </a:lnTo>
                  <a:lnTo>
                    <a:pt x="56" y="5915"/>
                  </a:lnTo>
                  <a:lnTo>
                    <a:pt x="1" y="6578"/>
                  </a:lnTo>
                  <a:lnTo>
                    <a:pt x="56" y="7241"/>
                  </a:lnTo>
                  <a:lnTo>
                    <a:pt x="167" y="7904"/>
                  </a:lnTo>
                  <a:lnTo>
                    <a:pt x="277" y="8568"/>
                  </a:lnTo>
                  <a:lnTo>
                    <a:pt x="498" y="9120"/>
                  </a:lnTo>
                  <a:lnTo>
                    <a:pt x="775" y="9728"/>
                  </a:lnTo>
                  <a:lnTo>
                    <a:pt x="1106" y="10281"/>
                  </a:lnTo>
                  <a:lnTo>
                    <a:pt x="1493" y="10778"/>
                  </a:lnTo>
                  <a:lnTo>
                    <a:pt x="1935" y="11221"/>
                  </a:lnTo>
                  <a:lnTo>
                    <a:pt x="2378" y="11663"/>
                  </a:lnTo>
                  <a:lnTo>
                    <a:pt x="2930" y="12050"/>
                  </a:lnTo>
                  <a:lnTo>
                    <a:pt x="3483" y="12381"/>
                  </a:lnTo>
                  <a:lnTo>
                    <a:pt x="4036" y="12658"/>
                  </a:lnTo>
                  <a:lnTo>
                    <a:pt x="4644" y="12879"/>
                  </a:lnTo>
                  <a:lnTo>
                    <a:pt x="5252" y="13045"/>
                  </a:lnTo>
                  <a:lnTo>
                    <a:pt x="5915" y="13155"/>
                  </a:lnTo>
                  <a:lnTo>
                    <a:pt x="7297" y="13155"/>
                  </a:lnTo>
                  <a:lnTo>
                    <a:pt x="7905" y="13045"/>
                  </a:lnTo>
                  <a:lnTo>
                    <a:pt x="8568" y="12879"/>
                  </a:lnTo>
                  <a:lnTo>
                    <a:pt x="9176" y="12658"/>
                  </a:lnTo>
                  <a:lnTo>
                    <a:pt x="9729" y="12381"/>
                  </a:lnTo>
                  <a:lnTo>
                    <a:pt x="10281" y="12050"/>
                  </a:lnTo>
                  <a:lnTo>
                    <a:pt x="10779" y="11663"/>
                  </a:lnTo>
                  <a:lnTo>
                    <a:pt x="11276" y="11221"/>
                  </a:lnTo>
                  <a:lnTo>
                    <a:pt x="11663" y="10778"/>
                  </a:lnTo>
                  <a:lnTo>
                    <a:pt x="12050" y="10281"/>
                  </a:lnTo>
                  <a:lnTo>
                    <a:pt x="12382" y="9728"/>
                  </a:lnTo>
                  <a:lnTo>
                    <a:pt x="12658" y="9120"/>
                  </a:lnTo>
                  <a:lnTo>
                    <a:pt x="12879" y="8568"/>
                  </a:lnTo>
                  <a:lnTo>
                    <a:pt x="13045" y="7904"/>
                  </a:lnTo>
                  <a:lnTo>
                    <a:pt x="13155" y="7241"/>
                  </a:lnTo>
                  <a:lnTo>
                    <a:pt x="13211" y="6578"/>
                  </a:lnTo>
                  <a:lnTo>
                    <a:pt x="13155" y="5915"/>
                  </a:lnTo>
                  <a:lnTo>
                    <a:pt x="13045" y="5251"/>
                  </a:lnTo>
                  <a:lnTo>
                    <a:pt x="12879" y="4643"/>
                  </a:lnTo>
                  <a:lnTo>
                    <a:pt x="12658" y="4035"/>
                  </a:lnTo>
                  <a:lnTo>
                    <a:pt x="12382" y="3427"/>
                  </a:lnTo>
                  <a:lnTo>
                    <a:pt x="12050" y="2875"/>
                  </a:lnTo>
                  <a:lnTo>
                    <a:pt x="11663" y="2377"/>
                  </a:lnTo>
                  <a:lnTo>
                    <a:pt x="11276" y="1935"/>
                  </a:lnTo>
                  <a:lnTo>
                    <a:pt x="10779" y="1493"/>
                  </a:lnTo>
                  <a:lnTo>
                    <a:pt x="10281" y="1106"/>
                  </a:lnTo>
                  <a:lnTo>
                    <a:pt x="9729" y="774"/>
                  </a:lnTo>
                  <a:lnTo>
                    <a:pt x="9176" y="498"/>
                  </a:lnTo>
                  <a:lnTo>
                    <a:pt x="8568" y="277"/>
                  </a:lnTo>
                  <a:lnTo>
                    <a:pt x="7905" y="111"/>
                  </a:lnTo>
                  <a:lnTo>
                    <a:pt x="7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7" name="Google Shape;7667;p41"/>
            <p:cNvSpPr/>
            <p:nvPr/>
          </p:nvSpPr>
          <p:spPr>
            <a:xfrm>
              <a:off x="4003425" y="1306450"/>
              <a:ext cx="624600" cy="471200"/>
            </a:xfrm>
            <a:custGeom>
              <a:avLst/>
              <a:gdLst/>
              <a:ahLst/>
              <a:cxnLst/>
              <a:rect l="l" t="t" r="r" b="b"/>
              <a:pathLst>
                <a:path w="24984" h="18848" extrusionOk="0">
                  <a:moveTo>
                    <a:pt x="11497" y="0"/>
                  </a:moveTo>
                  <a:lnTo>
                    <a:pt x="10337" y="166"/>
                  </a:lnTo>
                  <a:lnTo>
                    <a:pt x="9121" y="387"/>
                  </a:lnTo>
                  <a:lnTo>
                    <a:pt x="7849" y="719"/>
                  </a:lnTo>
                  <a:lnTo>
                    <a:pt x="6633" y="1106"/>
                  </a:lnTo>
                  <a:lnTo>
                    <a:pt x="5473" y="1548"/>
                  </a:lnTo>
                  <a:lnTo>
                    <a:pt x="4975" y="1824"/>
                  </a:lnTo>
                  <a:lnTo>
                    <a:pt x="4533" y="2100"/>
                  </a:lnTo>
                  <a:lnTo>
                    <a:pt x="4091" y="2432"/>
                  </a:lnTo>
                  <a:lnTo>
                    <a:pt x="3704" y="2708"/>
                  </a:lnTo>
                  <a:lnTo>
                    <a:pt x="3483" y="2985"/>
                  </a:lnTo>
                  <a:lnTo>
                    <a:pt x="3262" y="3372"/>
                  </a:lnTo>
                  <a:lnTo>
                    <a:pt x="2820" y="4311"/>
                  </a:lnTo>
                  <a:lnTo>
                    <a:pt x="2378" y="5527"/>
                  </a:lnTo>
                  <a:lnTo>
                    <a:pt x="1880" y="6964"/>
                  </a:lnTo>
                  <a:lnTo>
                    <a:pt x="1438" y="8622"/>
                  </a:lnTo>
                  <a:lnTo>
                    <a:pt x="996" y="10446"/>
                  </a:lnTo>
                  <a:lnTo>
                    <a:pt x="1" y="14536"/>
                  </a:lnTo>
                  <a:lnTo>
                    <a:pt x="664" y="15034"/>
                  </a:lnTo>
                  <a:lnTo>
                    <a:pt x="1383" y="15476"/>
                  </a:lnTo>
                  <a:lnTo>
                    <a:pt x="2046" y="15918"/>
                  </a:lnTo>
                  <a:lnTo>
                    <a:pt x="2764" y="16360"/>
                  </a:lnTo>
                  <a:lnTo>
                    <a:pt x="3483" y="16747"/>
                  </a:lnTo>
                  <a:lnTo>
                    <a:pt x="4257" y="17079"/>
                  </a:lnTo>
                  <a:lnTo>
                    <a:pt x="5031" y="17410"/>
                  </a:lnTo>
                  <a:lnTo>
                    <a:pt x="5804" y="17742"/>
                  </a:lnTo>
                  <a:lnTo>
                    <a:pt x="6578" y="17963"/>
                  </a:lnTo>
                  <a:lnTo>
                    <a:pt x="7407" y="18239"/>
                  </a:lnTo>
                  <a:lnTo>
                    <a:pt x="8236" y="18405"/>
                  </a:lnTo>
                  <a:lnTo>
                    <a:pt x="9065" y="18571"/>
                  </a:lnTo>
                  <a:lnTo>
                    <a:pt x="9894" y="18682"/>
                  </a:lnTo>
                  <a:lnTo>
                    <a:pt x="10779" y="18792"/>
                  </a:lnTo>
                  <a:lnTo>
                    <a:pt x="11608" y="18847"/>
                  </a:lnTo>
                  <a:lnTo>
                    <a:pt x="13376" y="18847"/>
                  </a:lnTo>
                  <a:lnTo>
                    <a:pt x="14261" y="18792"/>
                  </a:lnTo>
                  <a:lnTo>
                    <a:pt x="15145" y="18682"/>
                  </a:lnTo>
                  <a:lnTo>
                    <a:pt x="15974" y="18571"/>
                  </a:lnTo>
                  <a:lnTo>
                    <a:pt x="16803" y="18405"/>
                  </a:lnTo>
                  <a:lnTo>
                    <a:pt x="17632" y="18239"/>
                  </a:lnTo>
                  <a:lnTo>
                    <a:pt x="18461" y="17963"/>
                  </a:lnTo>
                  <a:lnTo>
                    <a:pt x="19235" y="17742"/>
                  </a:lnTo>
                  <a:lnTo>
                    <a:pt x="20009" y="17410"/>
                  </a:lnTo>
                  <a:lnTo>
                    <a:pt x="20783" y="17079"/>
                  </a:lnTo>
                  <a:lnTo>
                    <a:pt x="21557" y="16747"/>
                  </a:lnTo>
                  <a:lnTo>
                    <a:pt x="22275" y="16360"/>
                  </a:lnTo>
                  <a:lnTo>
                    <a:pt x="22994" y="15918"/>
                  </a:lnTo>
                  <a:lnTo>
                    <a:pt x="23657" y="15476"/>
                  </a:lnTo>
                  <a:lnTo>
                    <a:pt x="24320" y="15034"/>
                  </a:lnTo>
                  <a:lnTo>
                    <a:pt x="24983" y="14536"/>
                  </a:lnTo>
                  <a:lnTo>
                    <a:pt x="24596" y="12491"/>
                  </a:lnTo>
                  <a:lnTo>
                    <a:pt x="24154" y="10502"/>
                  </a:lnTo>
                  <a:lnTo>
                    <a:pt x="23712" y="8622"/>
                  </a:lnTo>
                  <a:lnTo>
                    <a:pt x="23159" y="6909"/>
                  </a:lnTo>
                  <a:lnTo>
                    <a:pt x="22607" y="5361"/>
                  </a:lnTo>
                  <a:lnTo>
                    <a:pt x="21943" y="4035"/>
                  </a:lnTo>
                  <a:lnTo>
                    <a:pt x="21667" y="3427"/>
                  </a:lnTo>
                  <a:lnTo>
                    <a:pt x="21335" y="2930"/>
                  </a:lnTo>
                  <a:lnTo>
                    <a:pt x="21004" y="2487"/>
                  </a:lnTo>
                  <a:lnTo>
                    <a:pt x="20672" y="2100"/>
                  </a:lnTo>
                  <a:lnTo>
                    <a:pt x="20451" y="1935"/>
                  </a:lnTo>
                  <a:lnTo>
                    <a:pt x="20119" y="1769"/>
                  </a:lnTo>
                  <a:lnTo>
                    <a:pt x="19346" y="1382"/>
                  </a:lnTo>
                  <a:lnTo>
                    <a:pt x="18296" y="1050"/>
                  </a:lnTo>
                  <a:lnTo>
                    <a:pt x="17135" y="719"/>
                  </a:lnTo>
                  <a:lnTo>
                    <a:pt x="15919" y="387"/>
                  </a:lnTo>
                  <a:lnTo>
                    <a:pt x="14648" y="166"/>
                  </a:lnTo>
                  <a:lnTo>
                    <a:pt x="13487" y="55"/>
                  </a:lnTo>
                  <a:lnTo>
                    <a:pt x="124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8" name="Google Shape;7668;p41"/>
          <p:cNvGrpSpPr/>
          <p:nvPr/>
        </p:nvGrpSpPr>
        <p:grpSpPr>
          <a:xfrm flipH="1">
            <a:off x="4557150" y="2297800"/>
            <a:ext cx="1076400" cy="728225"/>
            <a:chOff x="3544700" y="2207350"/>
            <a:chExt cx="1076400" cy="728225"/>
          </a:xfrm>
        </p:grpSpPr>
        <p:sp>
          <p:nvSpPr>
            <p:cNvPr id="7669" name="Google Shape;7669;p41"/>
            <p:cNvSpPr/>
            <p:nvPr/>
          </p:nvSpPr>
          <p:spPr>
            <a:xfrm>
              <a:off x="3593050" y="2207350"/>
              <a:ext cx="1028050" cy="494700"/>
            </a:xfrm>
            <a:custGeom>
              <a:avLst/>
              <a:gdLst/>
              <a:ahLst/>
              <a:cxnLst/>
              <a:rect l="l" t="t" r="r" b="b"/>
              <a:pathLst>
                <a:path w="41122" h="19788" extrusionOk="0">
                  <a:moveTo>
                    <a:pt x="4920" y="1"/>
                  </a:moveTo>
                  <a:lnTo>
                    <a:pt x="4422" y="56"/>
                  </a:lnTo>
                  <a:lnTo>
                    <a:pt x="3925" y="111"/>
                  </a:lnTo>
                  <a:lnTo>
                    <a:pt x="3427" y="222"/>
                  </a:lnTo>
                  <a:lnTo>
                    <a:pt x="2985" y="388"/>
                  </a:lnTo>
                  <a:lnTo>
                    <a:pt x="2543" y="609"/>
                  </a:lnTo>
                  <a:lnTo>
                    <a:pt x="2156" y="885"/>
                  </a:lnTo>
                  <a:lnTo>
                    <a:pt x="1769" y="1161"/>
                  </a:lnTo>
                  <a:lnTo>
                    <a:pt x="1438" y="1438"/>
                  </a:lnTo>
                  <a:lnTo>
                    <a:pt x="1106" y="1825"/>
                  </a:lnTo>
                  <a:lnTo>
                    <a:pt x="830" y="2211"/>
                  </a:lnTo>
                  <a:lnTo>
                    <a:pt x="553" y="2598"/>
                  </a:lnTo>
                  <a:lnTo>
                    <a:pt x="387" y="3041"/>
                  </a:lnTo>
                  <a:lnTo>
                    <a:pt x="222" y="3483"/>
                  </a:lnTo>
                  <a:lnTo>
                    <a:pt x="111" y="3925"/>
                  </a:lnTo>
                  <a:lnTo>
                    <a:pt x="0" y="4422"/>
                  </a:lnTo>
                  <a:lnTo>
                    <a:pt x="0" y="4920"/>
                  </a:lnTo>
                  <a:lnTo>
                    <a:pt x="0" y="14868"/>
                  </a:lnTo>
                  <a:lnTo>
                    <a:pt x="0" y="15366"/>
                  </a:lnTo>
                  <a:lnTo>
                    <a:pt x="111" y="15863"/>
                  </a:lnTo>
                  <a:lnTo>
                    <a:pt x="222" y="16361"/>
                  </a:lnTo>
                  <a:lnTo>
                    <a:pt x="387" y="16803"/>
                  </a:lnTo>
                  <a:lnTo>
                    <a:pt x="553" y="17245"/>
                  </a:lnTo>
                  <a:lnTo>
                    <a:pt x="830" y="17632"/>
                  </a:lnTo>
                  <a:lnTo>
                    <a:pt x="1106" y="18019"/>
                  </a:lnTo>
                  <a:lnTo>
                    <a:pt x="1438" y="18351"/>
                  </a:lnTo>
                  <a:lnTo>
                    <a:pt x="1769" y="18682"/>
                  </a:lnTo>
                  <a:lnTo>
                    <a:pt x="2156" y="18958"/>
                  </a:lnTo>
                  <a:lnTo>
                    <a:pt x="2543" y="19180"/>
                  </a:lnTo>
                  <a:lnTo>
                    <a:pt x="2985" y="19401"/>
                  </a:lnTo>
                  <a:lnTo>
                    <a:pt x="3427" y="19566"/>
                  </a:lnTo>
                  <a:lnTo>
                    <a:pt x="3925" y="19677"/>
                  </a:lnTo>
                  <a:lnTo>
                    <a:pt x="4422" y="19788"/>
                  </a:lnTo>
                  <a:lnTo>
                    <a:pt x="36756" y="19788"/>
                  </a:lnTo>
                  <a:lnTo>
                    <a:pt x="37198" y="19677"/>
                  </a:lnTo>
                  <a:lnTo>
                    <a:pt x="37695" y="19566"/>
                  </a:lnTo>
                  <a:lnTo>
                    <a:pt x="38137" y="19401"/>
                  </a:lnTo>
                  <a:lnTo>
                    <a:pt x="38580" y="19180"/>
                  </a:lnTo>
                  <a:lnTo>
                    <a:pt x="38966" y="18958"/>
                  </a:lnTo>
                  <a:lnTo>
                    <a:pt x="39353" y="18682"/>
                  </a:lnTo>
                  <a:lnTo>
                    <a:pt x="39685" y="18351"/>
                  </a:lnTo>
                  <a:lnTo>
                    <a:pt x="40017" y="18019"/>
                  </a:lnTo>
                  <a:lnTo>
                    <a:pt x="40293" y="17632"/>
                  </a:lnTo>
                  <a:lnTo>
                    <a:pt x="40569" y="17245"/>
                  </a:lnTo>
                  <a:lnTo>
                    <a:pt x="40735" y="16803"/>
                  </a:lnTo>
                  <a:lnTo>
                    <a:pt x="40901" y="16361"/>
                  </a:lnTo>
                  <a:lnTo>
                    <a:pt x="41067" y="15863"/>
                  </a:lnTo>
                  <a:lnTo>
                    <a:pt x="41122" y="15366"/>
                  </a:lnTo>
                  <a:lnTo>
                    <a:pt x="41122" y="14868"/>
                  </a:lnTo>
                  <a:lnTo>
                    <a:pt x="41122" y="4920"/>
                  </a:lnTo>
                  <a:lnTo>
                    <a:pt x="41122" y="4422"/>
                  </a:lnTo>
                  <a:lnTo>
                    <a:pt x="41067" y="3925"/>
                  </a:lnTo>
                  <a:lnTo>
                    <a:pt x="40901" y="3483"/>
                  </a:lnTo>
                  <a:lnTo>
                    <a:pt x="40735" y="3041"/>
                  </a:lnTo>
                  <a:lnTo>
                    <a:pt x="40569" y="2598"/>
                  </a:lnTo>
                  <a:lnTo>
                    <a:pt x="40293" y="2211"/>
                  </a:lnTo>
                  <a:lnTo>
                    <a:pt x="40017" y="1825"/>
                  </a:lnTo>
                  <a:lnTo>
                    <a:pt x="39685" y="1438"/>
                  </a:lnTo>
                  <a:lnTo>
                    <a:pt x="39353" y="1161"/>
                  </a:lnTo>
                  <a:lnTo>
                    <a:pt x="38966" y="885"/>
                  </a:lnTo>
                  <a:lnTo>
                    <a:pt x="38580" y="609"/>
                  </a:lnTo>
                  <a:lnTo>
                    <a:pt x="38137" y="388"/>
                  </a:lnTo>
                  <a:lnTo>
                    <a:pt x="37695" y="222"/>
                  </a:lnTo>
                  <a:lnTo>
                    <a:pt x="37198" y="111"/>
                  </a:lnTo>
                  <a:lnTo>
                    <a:pt x="36756" y="56"/>
                  </a:lnTo>
                  <a:lnTo>
                    <a:pt x="36203"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0" name="Google Shape;7670;p41"/>
            <p:cNvSpPr/>
            <p:nvPr/>
          </p:nvSpPr>
          <p:spPr>
            <a:xfrm>
              <a:off x="3544700" y="2566625"/>
              <a:ext cx="613525" cy="368950"/>
            </a:xfrm>
            <a:custGeom>
              <a:avLst/>
              <a:gdLst/>
              <a:ahLst/>
              <a:cxnLst/>
              <a:rect l="l" t="t" r="r" b="b"/>
              <a:pathLst>
                <a:path w="24541" h="14758" extrusionOk="0">
                  <a:moveTo>
                    <a:pt x="15144" y="0"/>
                  </a:moveTo>
                  <a:lnTo>
                    <a:pt x="0" y="14757"/>
                  </a:lnTo>
                  <a:lnTo>
                    <a:pt x="24540" y="2321"/>
                  </a:lnTo>
                  <a:lnTo>
                    <a:pt x="15144" y="0"/>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1" name="Google Shape;7671;p41"/>
            <p:cNvSpPr/>
            <p:nvPr/>
          </p:nvSpPr>
          <p:spPr>
            <a:xfrm>
              <a:off x="3544700" y="2566625"/>
              <a:ext cx="613525" cy="368950"/>
            </a:xfrm>
            <a:custGeom>
              <a:avLst/>
              <a:gdLst/>
              <a:ahLst/>
              <a:cxnLst/>
              <a:rect l="l" t="t" r="r" b="b"/>
              <a:pathLst>
                <a:path w="24541" h="14758" fill="none" extrusionOk="0">
                  <a:moveTo>
                    <a:pt x="15144" y="0"/>
                  </a:moveTo>
                  <a:lnTo>
                    <a:pt x="0" y="14757"/>
                  </a:lnTo>
                  <a:lnTo>
                    <a:pt x="24540" y="23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2" name="Google Shape;7672;p41"/>
            <p:cNvSpPr/>
            <p:nvPr/>
          </p:nvSpPr>
          <p:spPr>
            <a:xfrm>
              <a:off x="3688400" y="2305450"/>
              <a:ext cx="422850" cy="37350"/>
            </a:xfrm>
            <a:custGeom>
              <a:avLst/>
              <a:gdLst/>
              <a:ahLst/>
              <a:cxnLst/>
              <a:rect l="l" t="t" r="r" b="b"/>
              <a:pathLst>
                <a:path w="16914" h="1494" extrusionOk="0">
                  <a:moveTo>
                    <a:pt x="719" y="1"/>
                  </a:moveTo>
                  <a:lnTo>
                    <a:pt x="442" y="56"/>
                  </a:lnTo>
                  <a:lnTo>
                    <a:pt x="166" y="167"/>
                  </a:lnTo>
                  <a:lnTo>
                    <a:pt x="55" y="443"/>
                  </a:lnTo>
                  <a:lnTo>
                    <a:pt x="0" y="719"/>
                  </a:lnTo>
                  <a:lnTo>
                    <a:pt x="0" y="775"/>
                  </a:lnTo>
                  <a:lnTo>
                    <a:pt x="55" y="1051"/>
                  </a:lnTo>
                  <a:lnTo>
                    <a:pt x="166" y="1272"/>
                  </a:lnTo>
                  <a:lnTo>
                    <a:pt x="442" y="1438"/>
                  </a:lnTo>
                  <a:lnTo>
                    <a:pt x="719" y="1493"/>
                  </a:lnTo>
                  <a:lnTo>
                    <a:pt x="16195" y="1493"/>
                  </a:lnTo>
                  <a:lnTo>
                    <a:pt x="16471" y="1438"/>
                  </a:lnTo>
                  <a:lnTo>
                    <a:pt x="16692" y="1272"/>
                  </a:lnTo>
                  <a:lnTo>
                    <a:pt x="16858" y="1051"/>
                  </a:lnTo>
                  <a:lnTo>
                    <a:pt x="16913" y="775"/>
                  </a:lnTo>
                  <a:lnTo>
                    <a:pt x="16913" y="719"/>
                  </a:lnTo>
                  <a:lnTo>
                    <a:pt x="16858" y="443"/>
                  </a:lnTo>
                  <a:lnTo>
                    <a:pt x="16692" y="167"/>
                  </a:lnTo>
                  <a:lnTo>
                    <a:pt x="16471" y="56"/>
                  </a:lnTo>
                  <a:lnTo>
                    <a:pt x="161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3" name="Google Shape;7673;p41"/>
            <p:cNvSpPr/>
            <p:nvPr/>
          </p:nvSpPr>
          <p:spPr>
            <a:xfrm>
              <a:off x="4129175" y="2305450"/>
              <a:ext cx="374475" cy="37350"/>
            </a:xfrm>
            <a:custGeom>
              <a:avLst/>
              <a:gdLst/>
              <a:ahLst/>
              <a:cxnLst/>
              <a:rect l="l" t="t" r="r" b="b"/>
              <a:pathLst>
                <a:path w="14979" h="1494" extrusionOk="0">
                  <a:moveTo>
                    <a:pt x="719" y="1"/>
                  </a:moveTo>
                  <a:lnTo>
                    <a:pt x="443" y="56"/>
                  </a:lnTo>
                  <a:lnTo>
                    <a:pt x="222" y="167"/>
                  </a:lnTo>
                  <a:lnTo>
                    <a:pt x="56" y="443"/>
                  </a:lnTo>
                  <a:lnTo>
                    <a:pt x="1" y="719"/>
                  </a:lnTo>
                  <a:lnTo>
                    <a:pt x="1" y="775"/>
                  </a:lnTo>
                  <a:lnTo>
                    <a:pt x="56" y="1051"/>
                  </a:lnTo>
                  <a:lnTo>
                    <a:pt x="222" y="1272"/>
                  </a:lnTo>
                  <a:lnTo>
                    <a:pt x="443" y="1438"/>
                  </a:lnTo>
                  <a:lnTo>
                    <a:pt x="719" y="1493"/>
                  </a:lnTo>
                  <a:lnTo>
                    <a:pt x="14260" y="1493"/>
                  </a:lnTo>
                  <a:lnTo>
                    <a:pt x="14537" y="1438"/>
                  </a:lnTo>
                  <a:lnTo>
                    <a:pt x="14758" y="1272"/>
                  </a:lnTo>
                  <a:lnTo>
                    <a:pt x="14924" y="1051"/>
                  </a:lnTo>
                  <a:lnTo>
                    <a:pt x="14979" y="775"/>
                  </a:lnTo>
                  <a:lnTo>
                    <a:pt x="14979" y="719"/>
                  </a:lnTo>
                  <a:lnTo>
                    <a:pt x="14924" y="443"/>
                  </a:lnTo>
                  <a:lnTo>
                    <a:pt x="14758" y="167"/>
                  </a:lnTo>
                  <a:lnTo>
                    <a:pt x="14537" y="56"/>
                  </a:lnTo>
                  <a:lnTo>
                    <a:pt x="14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4" name="Google Shape;7674;p41"/>
            <p:cNvSpPr/>
            <p:nvPr/>
          </p:nvSpPr>
          <p:spPr>
            <a:xfrm>
              <a:off x="3981325" y="2388375"/>
              <a:ext cx="522325" cy="37325"/>
            </a:xfrm>
            <a:custGeom>
              <a:avLst/>
              <a:gdLst/>
              <a:ahLst/>
              <a:cxnLst/>
              <a:rect l="l" t="t" r="r" b="b"/>
              <a:pathLst>
                <a:path w="20893" h="1493" extrusionOk="0">
                  <a:moveTo>
                    <a:pt x="719" y="0"/>
                  </a:moveTo>
                  <a:lnTo>
                    <a:pt x="443" y="55"/>
                  </a:lnTo>
                  <a:lnTo>
                    <a:pt x="222" y="221"/>
                  </a:lnTo>
                  <a:lnTo>
                    <a:pt x="56" y="442"/>
                  </a:lnTo>
                  <a:lnTo>
                    <a:pt x="1" y="719"/>
                  </a:lnTo>
                  <a:lnTo>
                    <a:pt x="1" y="774"/>
                  </a:lnTo>
                  <a:lnTo>
                    <a:pt x="56" y="1050"/>
                  </a:lnTo>
                  <a:lnTo>
                    <a:pt x="222" y="1271"/>
                  </a:lnTo>
                  <a:lnTo>
                    <a:pt x="443" y="1437"/>
                  </a:lnTo>
                  <a:lnTo>
                    <a:pt x="719" y="1492"/>
                  </a:lnTo>
                  <a:lnTo>
                    <a:pt x="20174" y="1492"/>
                  </a:lnTo>
                  <a:lnTo>
                    <a:pt x="20451" y="1437"/>
                  </a:lnTo>
                  <a:lnTo>
                    <a:pt x="20672" y="1271"/>
                  </a:lnTo>
                  <a:lnTo>
                    <a:pt x="20838" y="1050"/>
                  </a:lnTo>
                  <a:lnTo>
                    <a:pt x="20893" y="774"/>
                  </a:lnTo>
                  <a:lnTo>
                    <a:pt x="20893" y="719"/>
                  </a:lnTo>
                  <a:lnTo>
                    <a:pt x="20838" y="442"/>
                  </a:lnTo>
                  <a:lnTo>
                    <a:pt x="20672" y="221"/>
                  </a:lnTo>
                  <a:lnTo>
                    <a:pt x="20451" y="55"/>
                  </a:lnTo>
                  <a:lnTo>
                    <a:pt x="201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5" name="Google Shape;7675;p41"/>
            <p:cNvSpPr/>
            <p:nvPr/>
          </p:nvSpPr>
          <p:spPr>
            <a:xfrm>
              <a:off x="3688400" y="2388375"/>
              <a:ext cx="252875" cy="37325"/>
            </a:xfrm>
            <a:custGeom>
              <a:avLst/>
              <a:gdLst/>
              <a:ahLst/>
              <a:cxnLst/>
              <a:rect l="l" t="t" r="r" b="b"/>
              <a:pathLst>
                <a:path w="10115" h="1493" extrusionOk="0">
                  <a:moveTo>
                    <a:pt x="719" y="0"/>
                  </a:moveTo>
                  <a:lnTo>
                    <a:pt x="442" y="55"/>
                  </a:lnTo>
                  <a:lnTo>
                    <a:pt x="166" y="221"/>
                  </a:lnTo>
                  <a:lnTo>
                    <a:pt x="55" y="442"/>
                  </a:lnTo>
                  <a:lnTo>
                    <a:pt x="0" y="719"/>
                  </a:lnTo>
                  <a:lnTo>
                    <a:pt x="0" y="774"/>
                  </a:lnTo>
                  <a:lnTo>
                    <a:pt x="55" y="1050"/>
                  </a:lnTo>
                  <a:lnTo>
                    <a:pt x="166" y="1271"/>
                  </a:lnTo>
                  <a:lnTo>
                    <a:pt x="442" y="1437"/>
                  </a:lnTo>
                  <a:lnTo>
                    <a:pt x="719" y="1492"/>
                  </a:lnTo>
                  <a:lnTo>
                    <a:pt x="9396" y="1492"/>
                  </a:lnTo>
                  <a:lnTo>
                    <a:pt x="9673" y="1437"/>
                  </a:lnTo>
                  <a:lnTo>
                    <a:pt x="9894" y="1271"/>
                  </a:lnTo>
                  <a:lnTo>
                    <a:pt x="10059" y="1050"/>
                  </a:lnTo>
                  <a:lnTo>
                    <a:pt x="10115" y="774"/>
                  </a:lnTo>
                  <a:lnTo>
                    <a:pt x="10115" y="719"/>
                  </a:lnTo>
                  <a:lnTo>
                    <a:pt x="10059" y="442"/>
                  </a:lnTo>
                  <a:lnTo>
                    <a:pt x="9894" y="221"/>
                  </a:lnTo>
                  <a:lnTo>
                    <a:pt x="9673" y="55"/>
                  </a:lnTo>
                  <a:lnTo>
                    <a:pt x="93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6" name="Google Shape;7676;p41"/>
            <p:cNvSpPr/>
            <p:nvPr/>
          </p:nvSpPr>
          <p:spPr>
            <a:xfrm>
              <a:off x="4049025" y="2471275"/>
              <a:ext cx="454625" cy="37325"/>
            </a:xfrm>
            <a:custGeom>
              <a:avLst/>
              <a:gdLst/>
              <a:ahLst/>
              <a:cxnLst/>
              <a:rect l="l" t="t" r="r" b="b"/>
              <a:pathLst>
                <a:path w="18185" h="1493" extrusionOk="0">
                  <a:moveTo>
                    <a:pt x="719" y="0"/>
                  </a:moveTo>
                  <a:lnTo>
                    <a:pt x="443" y="56"/>
                  </a:lnTo>
                  <a:lnTo>
                    <a:pt x="222" y="221"/>
                  </a:lnTo>
                  <a:lnTo>
                    <a:pt x="56" y="443"/>
                  </a:lnTo>
                  <a:lnTo>
                    <a:pt x="1" y="719"/>
                  </a:lnTo>
                  <a:lnTo>
                    <a:pt x="1" y="774"/>
                  </a:lnTo>
                  <a:lnTo>
                    <a:pt x="56" y="1050"/>
                  </a:lnTo>
                  <a:lnTo>
                    <a:pt x="222" y="1327"/>
                  </a:lnTo>
                  <a:lnTo>
                    <a:pt x="443" y="1437"/>
                  </a:lnTo>
                  <a:lnTo>
                    <a:pt x="719" y="1493"/>
                  </a:lnTo>
                  <a:lnTo>
                    <a:pt x="17466" y="1493"/>
                  </a:lnTo>
                  <a:lnTo>
                    <a:pt x="17743" y="1437"/>
                  </a:lnTo>
                  <a:lnTo>
                    <a:pt x="17964" y="1327"/>
                  </a:lnTo>
                  <a:lnTo>
                    <a:pt x="18130" y="1050"/>
                  </a:lnTo>
                  <a:lnTo>
                    <a:pt x="18185" y="774"/>
                  </a:lnTo>
                  <a:lnTo>
                    <a:pt x="18185" y="719"/>
                  </a:lnTo>
                  <a:lnTo>
                    <a:pt x="18130" y="443"/>
                  </a:lnTo>
                  <a:lnTo>
                    <a:pt x="17964" y="221"/>
                  </a:lnTo>
                  <a:lnTo>
                    <a:pt x="17743" y="56"/>
                  </a:lnTo>
                  <a:lnTo>
                    <a:pt x="174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7" name="Google Shape;7677;p41"/>
            <p:cNvSpPr/>
            <p:nvPr/>
          </p:nvSpPr>
          <p:spPr>
            <a:xfrm>
              <a:off x="3688400" y="2471275"/>
              <a:ext cx="324725" cy="37325"/>
            </a:xfrm>
            <a:custGeom>
              <a:avLst/>
              <a:gdLst/>
              <a:ahLst/>
              <a:cxnLst/>
              <a:rect l="l" t="t" r="r" b="b"/>
              <a:pathLst>
                <a:path w="12989" h="1493" extrusionOk="0">
                  <a:moveTo>
                    <a:pt x="719" y="0"/>
                  </a:moveTo>
                  <a:lnTo>
                    <a:pt x="442" y="56"/>
                  </a:lnTo>
                  <a:lnTo>
                    <a:pt x="166" y="221"/>
                  </a:lnTo>
                  <a:lnTo>
                    <a:pt x="55" y="443"/>
                  </a:lnTo>
                  <a:lnTo>
                    <a:pt x="0" y="719"/>
                  </a:lnTo>
                  <a:lnTo>
                    <a:pt x="0" y="774"/>
                  </a:lnTo>
                  <a:lnTo>
                    <a:pt x="55" y="1050"/>
                  </a:lnTo>
                  <a:lnTo>
                    <a:pt x="166" y="1327"/>
                  </a:lnTo>
                  <a:lnTo>
                    <a:pt x="442" y="1437"/>
                  </a:lnTo>
                  <a:lnTo>
                    <a:pt x="719" y="1493"/>
                  </a:lnTo>
                  <a:lnTo>
                    <a:pt x="12270" y="1493"/>
                  </a:lnTo>
                  <a:lnTo>
                    <a:pt x="12547" y="1437"/>
                  </a:lnTo>
                  <a:lnTo>
                    <a:pt x="12768" y="1327"/>
                  </a:lnTo>
                  <a:lnTo>
                    <a:pt x="12934" y="1050"/>
                  </a:lnTo>
                  <a:lnTo>
                    <a:pt x="12989" y="774"/>
                  </a:lnTo>
                  <a:lnTo>
                    <a:pt x="12989" y="719"/>
                  </a:lnTo>
                  <a:lnTo>
                    <a:pt x="12934" y="443"/>
                  </a:lnTo>
                  <a:lnTo>
                    <a:pt x="12768" y="221"/>
                  </a:lnTo>
                  <a:lnTo>
                    <a:pt x="12547" y="56"/>
                  </a:lnTo>
                  <a:lnTo>
                    <a:pt x="122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8" name="Google Shape;7678;p41"/>
            <p:cNvSpPr/>
            <p:nvPr/>
          </p:nvSpPr>
          <p:spPr>
            <a:xfrm>
              <a:off x="3688400" y="2554175"/>
              <a:ext cx="143725" cy="38725"/>
            </a:xfrm>
            <a:custGeom>
              <a:avLst/>
              <a:gdLst/>
              <a:ahLst/>
              <a:cxnLst/>
              <a:rect l="l" t="t" r="r" b="b"/>
              <a:pathLst>
                <a:path w="5749" h="1549" extrusionOk="0">
                  <a:moveTo>
                    <a:pt x="719" y="1"/>
                  </a:moveTo>
                  <a:lnTo>
                    <a:pt x="442" y="56"/>
                  </a:lnTo>
                  <a:lnTo>
                    <a:pt x="166" y="222"/>
                  </a:lnTo>
                  <a:lnTo>
                    <a:pt x="55" y="443"/>
                  </a:lnTo>
                  <a:lnTo>
                    <a:pt x="0" y="719"/>
                  </a:lnTo>
                  <a:lnTo>
                    <a:pt x="0" y="774"/>
                  </a:lnTo>
                  <a:lnTo>
                    <a:pt x="55" y="1106"/>
                  </a:lnTo>
                  <a:lnTo>
                    <a:pt x="166" y="1327"/>
                  </a:lnTo>
                  <a:lnTo>
                    <a:pt x="442" y="1493"/>
                  </a:lnTo>
                  <a:lnTo>
                    <a:pt x="719" y="1548"/>
                  </a:lnTo>
                  <a:lnTo>
                    <a:pt x="4975" y="1548"/>
                  </a:lnTo>
                  <a:lnTo>
                    <a:pt x="5251" y="1493"/>
                  </a:lnTo>
                  <a:lnTo>
                    <a:pt x="5527" y="1327"/>
                  </a:lnTo>
                  <a:lnTo>
                    <a:pt x="5693" y="1106"/>
                  </a:lnTo>
                  <a:lnTo>
                    <a:pt x="5748" y="774"/>
                  </a:lnTo>
                  <a:lnTo>
                    <a:pt x="5748" y="719"/>
                  </a:lnTo>
                  <a:lnTo>
                    <a:pt x="5693" y="443"/>
                  </a:lnTo>
                  <a:lnTo>
                    <a:pt x="5527" y="222"/>
                  </a:lnTo>
                  <a:lnTo>
                    <a:pt x="5251" y="56"/>
                  </a:lnTo>
                  <a:lnTo>
                    <a:pt x="49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9" name="Google Shape;7679;p41"/>
            <p:cNvSpPr/>
            <p:nvPr/>
          </p:nvSpPr>
          <p:spPr>
            <a:xfrm>
              <a:off x="3869400" y="2554175"/>
              <a:ext cx="634250" cy="38725"/>
            </a:xfrm>
            <a:custGeom>
              <a:avLst/>
              <a:gdLst/>
              <a:ahLst/>
              <a:cxnLst/>
              <a:rect l="l" t="t" r="r" b="b"/>
              <a:pathLst>
                <a:path w="25370" h="1549" extrusionOk="0">
                  <a:moveTo>
                    <a:pt x="719" y="1"/>
                  </a:moveTo>
                  <a:lnTo>
                    <a:pt x="443" y="56"/>
                  </a:lnTo>
                  <a:lnTo>
                    <a:pt x="222" y="222"/>
                  </a:lnTo>
                  <a:lnTo>
                    <a:pt x="56" y="443"/>
                  </a:lnTo>
                  <a:lnTo>
                    <a:pt x="1" y="719"/>
                  </a:lnTo>
                  <a:lnTo>
                    <a:pt x="1" y="774"/>
                  </a:lnTo>
                  <a:lnTo>
                    <a:pt x="56" y="1106"/>
                  </a:lnTo>
                  <a:lnTo>
                    <a:pt x="222" y="1327"/>
                  </a:lnTo>
                  <a:lnTo>
                    <a:pt x="443" y="1493"/>
                  </a:lnTo>
                  <a:lnTo>
                    <a:pt x="719" y="1548"/>
                  </a:lnTo>
                  <a:lnTo>
                    <a:pt x="24651" y="1548"/>
                  </a:lnTo>
                  <a:lnTo>
                    <a:pt x="24928" y="1493"/>
                  </a:lnTo>
                  <a:lnTo>
                    <a:pt x="25149" y="1327"/>
                  </a:lnTo>
                  <a:lnTo>
                    <a:pt x="25315" y="1106"/>
                  </a:lnTo>
                  <a:lnTo>
                    <a:pt x="25370" y="774"/>
                  </a:lnTo>
                  <a:lnTo>
                    <a:pt x="25370" y="719"/>
                  </a:lnTo>
                  <a:lnTo>
                    <a:pt x="25315" y="443"/>
                  </a:lnTo>
                  <a:lnTo>
                    <a:pt x="25149" y="222"/>
                  </a:lnTo>
                  <a:lnTo>
                    <a:pt x="24928" y="56"/>
                  </a:lnTo>
                  <a:lnTo>
                    <a:pt x="246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0" name="Google Shape;7680;p41"/>
          <p:cNvGrpSpPr/>
          <p:nvPr/>
        </p:nvGrpSpPr>
        <p:grpSpPr>
          <a:xfrm flipH="1">
            <a:off x="7326200" y="1629025"/>
            <a:ext cx="1116500" cy="968650"/>
            <a:chOff x="735550" y="1538575"/>
            <a:chExt cx="1116500" cy="968650"/>
          </a:xfrm>
        </p:grpSpPr>
        <p:sp>
          <p:nvSpPr>
            <p:cNvPr id="7681" name="Google Shape;7681;p41"/>
            <p:cNvSpPr/>
            <p:nvPr/>
          </p:nvSpPr>
          <p:spPr>
            <a:xfrm>
              <a:off x="735550" y="1538575"/>
              <a:ext cx="968650" cy="968650"/>
            </a:xfrm>
            <a:custGeom>
              <a:avLst/>
              <a:gdLst/>
              <a:ahLst/>
              <a:cxnLst/>
              <a:rect l="l" t="t" r="r" b="b"/>
              <a:pathLst>
                <a:path w="38746" h="38746" extrusionOk="0">
                  <a:moveTo>
                    <a:pt x="19179" y="1"/>
                  </a:moveTo>
                  <a:lnTo>
                    <a:pt x="18185" y="56"/>
                  </a:lnTo>
                  <a:lnTo>
                    <a:pt x="17245" y="111"/>
                  </a:lnTo>
                  <a:lnTo>
                    <a:pt x="16305" y="222"/>
                  </a:lnTo>
                  <a:lnTo>
                    <a:pt x="15366" y="443"/>
                  </a:lnTo>
                  <a:lnTo>
                    <a:pt x="14371" y="664"/>
                  </a:lnTo>
                  <a:lnTo>
                    <a:pt x="13431" y="940"/>
                  </a:lnTo>
                  <a:lnTo>
                    <a:pt x="12492" y="1272"/>
                  </a:lnTo>
                  <a:lnTo>
                    <a:pt x="11607" y="1659"/>
                  </a:lnTo>
                  <a:lnTo>
                    <a:pt x="10668" y="2046"/>
                  </a:lnTo>
                  <a:lnTo>
                    <a:pt x="9839" y="2543"/>
                  </a:lnTo>
                  <a:lnTo>
                    <a:pt x="9010" y="3041"/>
                  </a:lnTo>
                  <a:lnTo>
                    <a:pt x="8181" y="3538"/>
                  </a:lnTo>
                  <a:lnTo>
                    <a:pt x="7407" y="4146"/>
                  </a:lnTo>
                  <a:lnTo>
                    <a:pt x="6688" y="4754"/>
                  </a:lnTo>
                  <a:lnTo>
                    <a:pt x="6025" y="5362"/>
                  </a:lnTo>
                  <a:lnTo>
                    <a:pt x="5306" y="6025"/>
                  </a:lnTo>
                  <a:lnTo>
                    <a:pt x="4699" y="6744"/>
                  </a:lnTo>
                  <a:lnTo>
                    <a:pt x="4091" y="7462"/>
                  </a:lnTo>
                  <a:lnTo>
                    <a:pt x="3538" y="8181"/>
                  </a:lnTo>
                  <a:lnTo>
                    <a:pt x="3040" y="8954"/>
                  </a:lnTo>
                  <a:lnTo>
                    <a:pt x="2543" y="9784"/>
                  </a:lnTo>
                  <a:lnTo>
                    <a:pt x="2101" y="10613"/>
                  </a:lnTo>
                  <a:lnTo>
                    <a:pt x="1714" y="11442"/>
                  </a:lnTo>
                  <a:lnTo>
                    <a:pt x="1327" y="12271"/>
                  </a:lnTo>
                  <a:lnTo>
                    <a:pt x="1051" y="13155"/>
                  </a:lnTo>
                  <a:lnTo>
                    <a:pt x="774" y="14039"/>
                  </a:lnTo>
                  <a:lnTo>
                    <a:pt x="498" y="14924"/>
                  </a:lnTo>
                  <a:lnTo>
                    <a:pt x="332" y="15863"/>
                  </a:lnTo>
                  <a:lnTo>
                    <a:pt x="166" y="16803"/>
                  </a:lnTo>
                  <a:lnTo>
                    <a:pt x="56" y="17743"/>
                  </a:lnTo>
                  <a:lnTo>
                    <a:pt x="0" y="18682"/>
                  </a:lnTo>
                  <a:lnTo>
                    <a:pt x="0" y="19622"/>
                  </a:lnTo>
                  <a:lnTo>
                    <a:pt x="56" y="20561"/>
                  </a:lnTo>
                  <a:lnTo>
                    <a:pt x="111" y="21501"/>
                  </a:lnTo>
                  <a:lnTo>
                    <a:pt x="277" y="22441"/>
                  </a:lnTo>
                  <a:lnTo>
                    <a:pt x="443" y="23435"/>
                  </a:lnTo>
                  <a:lnTo>
                    <a:pt x="664" y="24375"/>
                  </a:lnTo>
                  <a:lnTo>
                    <a:pt x="940" y="25315"/>
                  </a:lnTo>
                  <a:lnTo>
                    <a:pt x="1272" y="26254"/>
                  </a:lnTo>
                  <a:lnTo>
                    <a:pt x="1659" y="27194"/>
                  </a:lnTo>
                  <a:lnTo>
                    <a:pt x="2046" y="28078"/>
                  </a:lnTo>
                  <a:lnTo>
                    <a:pt x="2543" y="28907"/>
                  </a:lnTo>
                  <a:lnTo>
                    <a:pt x="3040" y="29736"/>
                  </a:lnTo>
                  <a:lnTo>
                    <a:pt x="3538" y="30565"/>
                  </a:lnTo>
                  <a:lnTo>
                    <a:pt x="4146" y="31339"/>
                  </a:lnTo>
                  <a:lnTo>
                    <a:pt x="4754" y="32058"/>
                  </a:lnTo>
                  <a:lnTo>
                    <a:pt x="5362" y="32776"/>
                  </a:lnTo>
                  <a:lnTo>
                    <a:pt x="6025" y="33439"/>
                  </a:lnTo>
                  <a:lnTo>
                    <a:pt x="6744" y="34047"/>
                  </a:lnTo>
                  <a:lnTo>
                    <a:pt x="7462" y="34655"/>
                  </a:lnTo>
                  <a:lnTo>
                    <a:pt x="8181" y="35208"/>
                  </a:lnTo>
                  <a:lnTo>
                    <a:pt x="8954" y="35706"/>
                  </a:lnTo>
                  <a:lnTo>
                    <a:pt x="9783" y="36203"/>
                  </a:lnTo>
                  <a:lnTo>
                    <a:pt x="10612" y="36645"/>
                  </a:lnTo>
                  <a:lnTo>
                    <a:pt x="11442" y="37032"/>
                  </a:lnTo>
                  <a:lnTo>
                    <a:pt x="12271" y="37419"/>
                  </a:lnTo>
                  <a:lnTo>
                    <a:pt x="13155" y="37751"/>
                  </a:lnTo>
                  <a:lnTo>
                    <a:pt x="14039" y="38027"/>
                  </a:lnTo>
                  <a:lnTo>
                    <a:pt x="14979" y="38248"/>
                  </a:lnTo>
                  <a:lnTo>
                    <a:pt x="15863" y="38414"/>
                  </a:lnTo>
                  <a:lnTo>
                    <a:pt x="16803" y="38580"/>
                  </a:lnTo>
                  <a:lnTo>
                    <a:pt x="17742" y="38690"/>
                  </a:lnTo>
                  <a:lnTo>
                    <a:pt x="18682" y="38745"/>
                  </a:lnTo>
                  <a:lnTo>
                    <a:pt x="20561" y="38745"/>
                  </a:lnTo>
                  <a:lnTo>
                    <a:pt x="21501" y="38635"/>
                  </a:lnTo>
                  <a:lnTo>
                    <a:pt x="22440" y="38524"/>
                  </a:lnTo>
                  <a:lnTo>
                    <a:pt x="23435" y="38303"/>
                  </a:lnTo>
                  <a:lnTo>
                    <a:pt x="24375" y="38082"/>
                  </a:lnTo>
                  <a:lnTo>
                    <a:pt x="25315" y="37806"/>
                  </a:lnTo>
                  <a:lnTo>
                    <a:pt x="26254" y="37474"/>
                  </a:lnTo>
                  <a:lnTo>
                    <a:pt x="27194" y="37087"/>
                  </a:lnTo>
                  <a:lnTo>
                    <a:pt x="28078" y="36700"/>
                  </a:lnTo>
                  <a:lnTo>
                    <a:pt x="28962" y="36258"/>
                  </a:lnTo>
                  <a:lnTo>
                    <a:pt x="29791" y="35761"/>
                  </a:lnTo>
                  <a:lnTo>
                    <a:pt x="30565" y="35208"/>
                  </a:lnTo>
                  <a:lnTo>
                    <a:pt x="31339" y="34655"/>
                  </a:lnTo>
                  <a:lnTo>
                    <a:pt x="32058" y="34047"/>
                  </a:lnTo>
                  <a:lnTo>
                    <a:pt x="32776" y="33384"/>
                  </a:lnTo>
                  <a:lnTo>
                    <a:pt x="33439" y="32721"/>
                  </a:lnTo>
                  <a:lnTo>
                    <a:pt x="34047" y="32002"/>
                  </a:lnTo>
                  <a:lnTo>
                    <a:pt x="34655" y="31284"/>
                  </a:lnTo>
                  <a:lnTo>
                    <a:pt x="35208" y="30565"/>
                  </a:lnTo>
                  <a:lnTo>
                    <a:pt x="35705" y="29792"/>
                  </a:lnTo>
                  <a:lnTo>
                    <a:pt x="36203" y="28962"/>
                  </a:lnTo>
                  <a:lnTo>
                    <a:pt x="36645" y="28189"/>
                  </a:lnTo>
                  <a:lnTo>
                    <a:pt x="37032" y="27304"/>
                  </a:lnTo>
                  <a:lnTo>
                    <a:pt x="37419" y="26475"/>
                  </a:lnTo>
                  <a:lnTo>
                    <a:pt x="37750" y="25591"/>
                  </a:lnTo>
                  <a:lnTo>
                    <a:pt x="38027" y="24707"/>
                  </a:lnTo>
                  <a:lnTo>
                    <a:pt x="38248" y="23822"/>
                  </a:lnTo>
                  <a:lnTo>
                    <a:pt x="38414" y="22883"/>
                  </a:lnTo>
                  <a:lnTo>
                    <a:pt x="38580" y="21943"/>
                  </a:lnTo>
                  <a:lnTo>
                    <a:pt x="38690" y="21059"/>
                  </a:lnTo>
                  <a:lnTo>
                    <a:pt x="38745" y="20119"/>
                  </a:lnTo>
                  <a:lnTo>
                    <a:pt x="38745" y="19124"/>
                  </a:lnTo>
                  <a:lnTo>
                    <a:pt x="38745" y="18185"/>
                  </a:lnTo>
                  <a:lnTo>
                    <a:pt x="38635" y="17245"/>
                  </a:lnTo>
                  <a:lnTo>
                    <a:pt x="38524" y="16305"/>
                  </a:lnTo>
                  <a:lnTo>
                    <a:pt x="38358" y="15366"/>
                  </a:lnTo>
                  <a:lnTo>
                    <a:pt x="38082" y="14371"/>
                  </a:lnTo>
                  <a:lnTo>
                    <a:pt x="37806" y="13431"/>
                  </a:lnTo>
                  <a:lnTo>
                    <a:pt x="37474" y="12492"/>
                  </a:lnTo>
                  <a:lnTo>
                    <a:pt x="37142" y="11607"/>
                  </a:lnTo>
                  <a:lnTo>
                    <a:pt x="36700" y="10668"/>
                  </a:lnTo>
                  <a:lnTo>
                    <a:pt x="36258" y="9839"/>
                  </a:lnTo>
                  <a:lnTo>
                    <a:pt x="35761" y="9010"/>
                  </a:lnTo>
                  <a:lnTo>
                    <a:pt x="35208" y="8181"/>
                  </a:lnTo>
                  <a:lnTo>
                    <a:pt x="34655" y="7407"/>
                  </a:lnTo>
                  <a:lnTo>
                    <a:pt x="34047" y="6688"/>
                  </a:lnTo>
                  <a:lnTo>
                    <a:pt x="33384" y="5970"/>
                  </a:lnTo>
                  <a:lnTo>
                    <a:pt x="32721" y="5307"/>
                  </a:lnTo>
                  <a:lnTo>
                    <a:pt x="32058" y="4699"/>
                  </a:lnTo>
                  <a:lnTo>
                    <a:pt x="31284" y="4091"/>
                  </a:lnTo>
                  <a:lnTo>
                    <a:pt x="30565" y="3538"/>
                  </a:lnTo>
                  <a:lnTo>
                    <a:pt x="29791" y="3041"/>
                  </a:lnTo>
                  <a:lnTo>
                    <a:pt x="28962" y="2543"/>
                  </a:lnTo>
                  <a:lnTo>
                    <a:pt x="28189" y="2101"/>
                  </a:lnTo>
                  <a:lnTo>
                    <a:pt x="27304" y="1714"/>
                  </a:lnTo>
                  <a:lnTo>
                    <a:pt x="26475" y="1327"/>
                  </a:lnTo>
                  <a:lnTo>
                    <a:pt x="25591" y="1051"/>
                  </a:lnTo>
                  <a:lnTo>
                    <a:pt x="24707" y="774"/>
                  </a:lnTo>
                  <a:lnTo>
                    <a:pt x="23822" y="498"/>
                  </a:lnTo>
                  <a:lnTo>
                    <a:pt x="22883" y="332"/>
                  </a:lnTo>
                  <a:lnTo>
                    <a:pt x="21998" y="166"/>
                  </a:lnTo>
                  <a:lnTo>
                    <a:pt x="21059" y="56"/>
                  </a:lnTo>
                  <a:lnTo>
                    <a:pt x="20119"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2" name="Google Shape;7682;p41"/>
            <p:cNvSpPr/>
            <p:nvPr/>
          </p:nvSpPr>
          <p:spPr>
            <a:xfrm>
              <a:off x="988425" y="2143800"/>
              <a:ext cx="234925" cy="233525"/>
            </a:xfrm>
            <a:custGeom>
              <a:avLst/>
              <a:gdLst/>
              <a:ahLst/>
              <a:cxnLst/>
              <a:rect l="l" t="t" r="r" b="b"/>
              <a:pathLst>
                <a:path w="9397" h="9341" extrusionOk="0">
                  <a:moveTo>
                    <a:pt x="4477" y="0"/>
                  </a:moveTo>
                  <a:lnTo>
                    <a:pt x="4035" y="55"/>
                  </a:lnTo>
                  <a:lnTo>
                    <a:pt x="3593" y="111"/>
                  </a:lnTo>
                  <a:lnTo>
                    <a:pt x="3150" y="221"/>
                  </a:lnTo>
                  <a:lnTo>
                    <a:pt x="2708" y="442"/>
                  </a:lnTo>
                  <a:lnTo>
                    <a:pt x="2321" y="608"/>
                  </a:lnTo>
                  <a:lnTo>
                    <a:pt x="1935" y="885"/>
                  </a:lnTo>
                  <a:lnTo>
                    <a:pt x="1603" y="1161"/>
                  </a:lnTo>
                  <a:lnTo>
                    <a:pt x="1271" y="1493"/>
                  </a:lnTo>
                  <a:lnTo>
                    <a:pt x="940" y="1824"/>
                  </a:lnTo>
                  <a:lnTo>
                    <a:pt x="719" y="2211"/>
                  </a:lnTo>
                  <a:lnTo>
                    <a:pt x="497" y="2653"/>
                  </a:lnTo>
                  <a:lnTo>
                    <a:pt x="276" y="3095"/>
                  </a:lnTo>
                  <a:lnTo>
                    <a:pt x="166" y="3538"/>
                  </a:lnTo>
                  <a:lnTo>
                    <a:pt x="55" y="3980"/>
                  </a:lnTo>
                  <a:lnTo>
                    <a:pt x="0" y="4477"/>
                  </a:lnTo>
                  <a:lnTo>
                    <a:pt x="0" y="4919"/>
                  </a:lnTo>
                  <a:lnTo>
                    <a:pt x="55" y="5361"/>
                  </a:lnTo>
                  <a:lnTo>
                    <a:pt x="166" y="5804"/>
                  </a:lnTo>
                  <a:lnTo>
                    <a:pt x="276" y="6246"/>
                  </a:lnTo>
                  <a:lnTo>
                    <a:pt x="442" y="6633"/>
                  </a:lnTo>
                  <a:lnTo>
                    <a:pt x="663" y="7075"/>
                  </a:lnTo>
                  <a:lnTo>
                    <a:pt x="884" y="7406"/>
                  </a:lnTo>
                  <a:lnTo>
                    <a:pt x="1161" y="7793"/>
                  </a:lnTo>
                  <a:lnTo>
                    <a:pt x="1492" y="8125"/>
                  </a:lnTo>
                  <a:lnTo>
                    <a:pt x="1879" y="8401"/>
                  </a:lnTo>
                  <a:lnTo>
                    <a:pt x="2266" y="8678"/>
                  </a:lnTo>
                  <a:lnTo>
                    <a:pt x="2653" y="8899"/>
                  </a:lnTo>
                  <a:lnTo>
                    <a:pt x="3095" y="9120"/>
                  </a:lnTo>
                  <a:lnTo>
                    <a:pt x="3537" y="9230"/>
                  </a:lnTo>
                  <a:lnTo>
                    <a:pt x="4035" y="9341"/>
                  </a:lnTo>
                  <a:lnTo>
                    <a:pt x="5361" y="9341"/>
                  </a:lnTo>
                  <a:lnTo>
                    <a:pt x="5803" y="9230"/>
                  </a:lnTo>
                  <a:lnTo>
                    <a:pt x="6246" y="9120"/>
                  </a:lnTo>
                  <a:lnTo>
                    <a:pt x="6688" y="8954"/>
                  </a:lnTo>
                  <a:lnTo>
                    <a:pt x="7075" y="8733"/>
                  </a:lnTo>
                  <a:lnTo>
                    <a:pt x="7462" y="8457"/>
                  </a:lnTo>
                  <a:lnTo>
                    <a:pt x="7793" y="8180"/>
                  </a:lnTo>
                  <a:lnTo>
                    <a:pt x="8125" y="7849"/>
                  </a:lnTo>
                  <a:lnTo>
                    <a:pt x="8456" y="7517"/>
                  </a:lnTo>
                  <a:lnTo>
                    <a:pt x="8733" y="7130"/>
                  </a:lnTo>
                  <a:lnTo>
                    <a:pt x="8954" y="6688"/>
                  </a:lnTo>
                  <a:lnTo>
                    <a:pt x="9120" y="6246"/>
                  </a:lnTo>
                  <a:lnTo>
                    <a:pt x="9286" y="5804"/>
                  </a:lnTo>
                  <a:lnTo>
                    <a:pt x="9341" y="5361"/>
                  </a:lnTo>
                  <a:lnTo>
                    <a:pt x="9396" y="4919"/>
                  </a:lnTo>
                  <a:lnTo>
                    <a:pt x="9396" y="4422"/>
                  </a:lnTo>
                  <a:lnTo>
                    <a:pt x="9341" y="3980"/>
                  </a:lnTo>
                  <a:lnTo>
                    <a:pt x="9286" y="3538"/>
                  </a:lnTo>
                  <a:lnTo>
                    <a:pt x="9120" y="3095"/>
                  </a:lnTo>
                  <a:lnTo>
                    <a:pt x="8954" y="2708"/>
                  </a:lnTo>
                  <a:lnTo>
                    <a:pt x="8733" y="2322"/>
                  </a:lnTo>
                  <a:lnTo>
                    <a:pt x="8512" y="1935"/>
                  </a:lnTo>
                  <a:lnTo>
                    <a:pt x="8235" y="1548"/>
                  </a:lnTo>
                  <a:lnTo>
                    <a:pt x="7904" y="1216"/>
                  </a:lnTo>
                  <a:lnTo>
                    <a:pt x="7572" y="940"/>
                  </a:lnTo>
                  <a:lnTo>
                    <a:pt x="7130" y="663"/>
                  </a:lnTo>
                  <a:lnTo>
                    <a:pt x="6743" y="442"/>
                  </a:lnTo>
                  <a:lnTo>
                    <a:pt x="6301" y="277"/>
                  </a:lnTo>
                  <a:lnTo>
                    <a:pt x="5859" y="111"/>
                  </a:lnTo>
                  <a:lnTo>
                    <a:pt x="5361" y="55"/>
                  </a:lnTo>
                  <a:lnTo>
                    <a:pt x="49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3" name="Google Shape;7683;p41"/>
            <p:cNvSpPr/>
            <p:nvPr/>
          </p:nvSpPr>
          <p:spPr>
            <a:xfrm>
              <a:off x="1038150" y="2186625"/>
              <a:ext cx="135450" cy="147875"/>
            </a:xfrm>
            <a:custGeom>
              <a:avLst/>
              <a:gdLst/>
              <a:ahLst/>
              <a:cxnLst/>
              <a:rect l="l" t="t" r="r" b="b"/>
              <a:pathLst>
                <a:path w="5418" h="5915" extrusionOk="0">
                  <a:moveTo>
                    <a:pt x="2488" y="1"/>
                  </a:moveTo>
                  <a:lnTo>
                    <a:pt x="1" y="1659"/>
                  </a:lnTo>
                  <a:lnTo>
                    <a:pt x="222" y="4643"/>
                  </a:lnTo>
                  <a:lnTo>
                    <a:pt x="2930" y="5915"/>
                  </a:lnTo>
                  <a:lnTo>
                    <a:pt x="5417" y="4256"/>
                  </a:lnTo>
                  <a:lnTo>
                    <a:pt x="5196" y="1272"/>
                  </a:lnTo>
                  <a:lnTo>
                    <a:pt x="2488"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4" name="Google Shape;7684;p41"/>
            <p:cNvSpPr/>
            <p:nvPr/>
          </p:nvSpPr>
          <p:spPr>
            <a:xfrm>
              <a:off x="1216400" y="1668475"/>
              <a:ext cx="234925" cy="233525"/>
            </a:xfrm>
            <a:custGeom>
              <a:avLst/>
              <a:gdLst/>
              <a:ahLst/>
              <a:cxnLst/>
              <a:rect l="l" t="t" r="r" b="b"/>
              <a:pathLst>
                <a:path w="9397" h="9341" extrusionOk="0">
                  <a:moveTo>
                    <a:pt x="4035" y="0"/>
                  </a:moveTo>
                  <a:lnTo>
                    <a:pt x="3593" y="111"/>
                  </a:lnTo>
                  <a:lnTo>
                    <a:pt x="3151" y="221"/>
                  </a:lnTo>
                  <a:lnTo>
                    <a:pt x="2764" y="387"/>
                  </a:lnTo>
                  <a:lnTo>
                    <a:pt x="2322" y="608"/>
                  </a:lnTo>
                  <a:lnTo>
                    <a:pt x="1935" y="884"/>
                  </a:lnTo>
                  <a:lnTo>
                    <a:pt x="1604" y="1161"/>
                  </a:lnTo>
                  <a:lnTo>
                    <a:pt x="1272" y="1492"/>
                  </a:lnTo>
                  <a:lnTo>
                    <a:pt x="996" y="1824"/>
                  </a:lnTo>
                  <a:lnTo>
                    <a:pt x="719" y="2211"/>
                  </a:lnTo>
                  <a:lnTo>
                    <a:pt x="498" y="2653"/>
                  </a:lnTo>
                  <a:lnTo>
                    <a:pt x="277" y="3095"/>
                  </a:lnTo>
                  <a:lnTo>
                    <a:pt x="167" y="3537"/>
                  </a:lnTo>
                  <a:lnTo>
                    <a:pt x="56" y="3980"/>
                  </a:lnTo>
                  <a:lnTo>
                    <a:pt x="1" y="4422"/>
                  </a:lnTo>
                  <a:lnTo>
                    <a:pt x="1" y="4919"/>
                  </a:lnTo>
                  <a:lnTo>
                    <a:pt x="56" y="5361"/>
                  </a:lnTo>
                  <a:lnTo>
                    <a:pt x="167" y="5804"/>
                  </a:lnTo>
                  <a:lnTo>
                    <a:pt x="277" y="6246"/>
                  </a:lnTo>
                  <a:lnTo>
                    <a:pt x="443" y="6633"/>
                  </a:lnTo>
                  <a:lnTo>
                    <a:pt x="664" y="7019"/>
                  </a:lnTo>
                  <a:lnTo>
                    <a:pt x="885" y="7406"/>
                  </a:lnTo>
                  <a:lnTo>
                    <a:pt x="1217" y="7793"/>
                  </a:lnTo>
                  <a:lnTo>
                    <a:pt x="1493" y="8125"/>
                  </a:lnTo>
                  <a:lnTo>
                    <a:pt x="1880" y="8401"/>
                  </a:lnTo>
                  <a:lnTo>
                    <a:pt x="2267" y="8678"/>
                  </a:lnTo>
                  <a:lnTo>
                    <a:pt x="2709" y="8899"/>
                  </a:lnTo>
                  <a:lnTo>
                    <a:pt x="3151" y="9064"/>
                  </a:lnTo>
                  <a:lnTo>
                    <a:pt x="3593" y="9230"/>
                  </a:lnTo>
                  <a:lnTo>
                    <a:pt x="4035" y="9341"/>
                  </a:lnTo>
                  <a:lnTo>
                    <a:pt x="5417" y="9341"/>
                  </a:lnTo>
                  <a:lnTo>
                    <a:pt x="5859" y="9230"/>
                  </a:lnTo>
                  <a:lnTo>
                    <a:pt x="6246" y="9120"/>
                  </a:lnTo>
                  <a:lnTo>
                    <a:pt x="6688" y="8954"/>
                  </a:lnTo>
                  <a:lnTo>
                    <a:pt x="7075" y="8733"/>
                  </a:lnTo>
                  <a:lnTo>
                    <a:pt x="7462" y="8457"/>
                  </a:lnTo>
                  <a:lnTo>
                    <a:pt x="7849" y="8180"/>
                  </a:lnTo>
                  <a:lnTo>
                    <a:pt x="8126" y="7849"/>
                  </a:lnTo>
                  <a:lnTo>
                    <a:pt x="8457" y="7517"/>
                  </a:lnTo>
                  <a:lnTo>
                    <a:pt x="8734" y="7130"/>
                  </a:lnTo>
                  <a:lnTo>
                    <a:pt x="8955" y="6688"/>
                  </a:lnTo>
                  <a:lnTo>
                    <a:pt x="9120" y="6246"/>
                  </a:lnTo>
                  <a:lnTo>
                    <a:pt x="9286" y="5804"/>
                  </a:lnTo>
                  <a:lnTo>
                    <a:pt x="9341" y="5361"/>
                  </a:lnTo>
                  <a:lnTo>
                    <a:pt x="9397" y="4919"/>
                  </a:lnTo>
                  <a:lnTo>
                    <a:pt x="9397" y="4422"/>
                  </a:lnTo>
                  <a:lnTo>
                    <a:pt x="9341" y="3980"/>
                  </a:lnTo>
                  <a:lnTo>
                    <a:pt x="9286" y="3537"/>
                  </a:lnTo>
                  <a:lnTo>
                    <a:pt x="9120" y="3095"/>
                  </a:lnTo>
                  <a:lnTo>
                    <a:pt x="8955" y="2708"/>
                  </a:lnTo>
                  <a:lnTo>
                    <a:pt x="8789" y="2321"/>
                  </a:lnTo>
                  <a:lnTo>
                    <a:pt x="8512" y="1935"/>
                  </a:lnTo>
                  <a:lnTo>
                    <a:pt x="8236" y="1548"/>
                  </a:lnTo>
                  <a:lnTo>
                    <a:pt x="7904" y="1216"/>
                  </a:lnTo>
                  <a:lnTo>
                    <a:pt x="7573" y="940"/>
                  </a:lnTo>
                  <a:lnTo>
                    <a:pt x="7186" y="663"/>
                  </a:lnTo>
                  <a:lnTo>
                    <a:pt x="6744" y="442"/>
                  </a:lnTo>
                  <a:lnTo>
                    <a:pt x="6302" y="276"/>
                  </a:lnTo>
                  <a:lnTo>
                    <a:pt x="5859" y="111"/>
                  </a:lnTo>
                  <a:lnTo>
                    <a:pt x="54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5" name="Google Shape;7685;p41"/>
            <p:cNvSpPr/>
            <p:nvPr/>
          </p:nvSpPr>
          <p:spPr>
            <a:xfrm>
              <a:off x="1275825" y="1662950"/>
              <a:ext cx="142350" cy="189325"/>
            </a:xfrm>
            <a:custGeom>
              <a:avLst/>
              <a:gdLst/>
              <a:ahLst/>
              <a:cxnLst/>
              <a:rect l="l" t="t" r="r" b="b"/>
              <a:pathLst>
                <a:path w="5694" h="7573" extrusionOk="0">
                  <a:moveTo>
                    <a:pt x="3040" y="0"/>
                  </a:moveTo>
                  <a:lnTo>
                    <a:pt x="166" y="2487"/>
                  </a:lnTo>
                  <a:lnTo>
                    <a:pt x="0" y="6301"/>
                  </a:lnTo>
                  <a:lnTo>
                    <a:pt x="2709" y="7572"/>
                  </a:lnTo>
                  <a:lnTo>
                    <a:pt x="5527" y="5085"/>
                  </a:lnTo>
                  <a:lnTo>
                    <a:pt x="5693" y="1327"/>
                  </a:lnTo>
                  <a:lnTo>
                    <a:pt x="3040" y="0"/>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6" name="Google Shape;7686;p41"/>
            <p:cNvSpPr/>
            <p:nvPr/>
          </p:nvSpPr>
          <p:spPr>
            <a:xfrm>
              <a:off x="1097575" y="1834275"/>
              <a:ext cx="247350" cy="371725"/>
            </a:xfrm>
            <a:custGeom>
              <a:avLst/>
              <a:gdLst/>
              <a:ahLst/>
              <a:cxnLst/>
              <a:rect l="l" t="t" r="r" b="b"/>
              <a:pathLst>
                <a:path w="9894" h="14869" extrusionOk="0">
                  <a:moveTo>
                    <a:pt x="6301" y="1"/>
                  </a:moveTo>
                  <a:lnTo>
                    <a:pt x="3206" y="5915"/>
                  </a:lnTo>
                  <a:lnTo>
                    <a:pt x="2653" y="7020"/>
                  </a:lnTo>
                  <a:lnTo>
                    <a:pt x="0" y="13155"/>
                  </a:lnTo>
                  <a:lnTo>
                    <a:pt x="3593" y="14868"/>
                  </a:lnTo>
                  <a:lnTo>
                    <a:pt x="6688" y="9120"/>
                  </a:lnTo>
                  <a:lnTo>
                    <a:pt x="7020" y="8457"/>
                  </a:lnTo>
                  <a:lnTo>
                    <a:pt x="7351" y="7738"/>
                  </a:lnTo>
                  <a:lnTo>
                    <a:pt x="9894" y="1714"/>
                  </a:lnTo>
                  <a:lnTo>
                    <a:pt x="6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7" name="Google Shape;7687;p41"/>
            <p:cNvSpPr/>
            <p:nvPr/>
          </p:nvSpPr>
          <p:spPr>
            <a:xfrm>
              <a:off x="1556325" y="2103725"/>
              <a:ext cx="295725" cy="185175"/>
            </a:xfrm>
            <a:custGeom>
              <a:avLst/>
              <a:gdLst/>
              <a:ahLst/>
              <a:cxnLst/>
              <a:rect l="l" t="t" r="r" b="b"/>
              <a:pathLst>
                <a:path w="11829" h="7407" extrusionOk="0">
                  <a:moveTo>
                    <a:pt x="3814" y="0"/>
                  </a:moveTo>
                  <a:lnTo>
                    <a:pt x="0" y="7186"/>
                  </a:lnTo>
                  <a:lnTo>
                    <a:pt x="277" y="7130"/>
                  </a:lnTo>
                  <a:lnTo>
                    <a:pt x="719" y="7130"/>
                  </a:lnTo>
                  <a:lnTo>
                    <a:pt x="2156" y="7075"/>
                  </a:lnTo>
                  <a:lnTo>
                    <a:pt x="6191" y="7186"/>
                  </a:lnTo>
                  <a:lnTo>
                    <a:pt x="11828" y="7407"/>
                  </a:lnTo>
                  <a:lnTo>
                    <a:pt x="11828" y="7407"/>
                  </a:lnTo>
                  <a:lnTo>
                    <a:pt x="3814" y="0"/>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8" name="Google Shape;7688;p41"/>
          <p:cNvGrpSpPr/>
          <p:nvPr/>
        </p:nvGrpSpPr>
        <p:grpSpPr>
          <a:xfrm flipH="1">
            <a:off x="6356200" y="630000"/>
            <a:ext cx="952075" cy="952075"/>
            <a:chOff x="1869975" y="539550"/>
            <a:chExt cx="952075" cy="952075"/>
          </a:xfrm>
        </p:grpSpPr>
        <p:sp>
          <p:nvSpPr>
            <p:cNvPr id="7689" name="Google Shape;7689;p41"/>
            <p:cNvSpPr/>
            <p:nvPr/>
          </p:nvSpPr>
          <p:spPr>
            <a:xfrm>
              <a:off x="1869975" y="539550"/>
              <a:ext cx="952075" cy="952075"/>
            </a:xfrm>
            <a:custGeom>
              <a:avLst/>
              <a:gdLst/>
              <a:ahLst/>
              <a:cxnLst/>
              <a:rect l="l" t="t" r="r" b="b"/>
              <a:pathLst>
                <a:path w="38083" h="38083" extrusionOk="0">
                  <a:moveTo>
                    <a:pt x="17964" y="1"/>
                  </a:moveTo>
                  <a:lnTo>
                    <a:pt x="16969" y="111"/>
                  </a:lnTo>
                  <a:lnTo>
                    <a:pt x="16029" y="222"/>
                  </a:lnTo>
                  <a:lnTo>
                    <a:pt x="15090" y="388"/>
                  </a:lnTo>
                  <a:lnTo>
                    <a:pt x="14150" y="609"/>
                  </a:lnTo>
                  <a:lnTo>
                    <a:pt x="13266" y="885"/>
                  </a:lnTo>
                  <a:lnTo>
                    <a:pt x="12381" y="1162"/>
                  </a:lnTo>
                  <a:lnTo>
                    <a:pt x="11552" y="1493"/>
                  </a:lnTo>
                  <a:lnTo>
                    <a:pt x="10668" y="1880"/>
                  </a:lnTo>
                  <a:lnTo>
                    <a:pt x="9894" y="2322"/>
                  </a:lnTo>
                  <a:lnTo>
                    <a:pt x="9065" y="2820"/>
                  </a:lnTo>
                  <a:lnTo>
                    <a:pt x="8291" y="3317"/>
                  </a:lnTo>
                  <a:lnTo>
                    <a:pt x="7573" y="3815"/>
                  </a:lnTo>
                  <a:lnTo>
                    <a:pt x="6854" y="4423"/>
                  </a:lnTo>
                  <a:lnTo>
                    <a:pt x="6136" y="4975"/>
                  </a:lnTo>
                  <a:lnTo>
                    <a:pt x="5473" y="5639"/>
                  </a:lnTo>
                  <a:lnTo>
                    <a:pt x="4865" y="6302"/>
                  </a:lnTo>
                  <a:lnTo>
                    <a:pt x="4257" y="7020"/>
                  </a:lnTo>
                  <a:lnTo>
                    <a:pt x="3704" y="7739"/>
                  </a:lnTo>
                  <a:lnTo>
                    <a:pt x="3207" y="8457"/>
                  </a:lnTo>
                  <a:lnTo>
                    <a:pt x="2709" y="9231"/>
                  </a:lnTo>
                  <a:lnTo>
                    <a:pt x="2267" y="10060"/>
                  </a:lnTo>
                  <a:lnTo>
                    <a:pt x="1825" y="10889"/>
                  </a:lnTo>
                  <a:lnTo>
                    <a:pt x="1438" y="11718"/>
                  </a:lnTo>
                  <a:lnTo>
                    <a:pt x="1106" y="12603"/>
                  </a:lnTo>
                  <a:lnTo>
                    <a:pt x="830" y="13487"/>
                  </a:lnTo>
                  <a:lnTo>
                    <a:pt x="554" y="14371"/>
                  </a:lnTo>
                  <a:lnTo>
                    <a:pt x="388" y="15311"/>
                  </a:lnTo>
                  <a:lnTo>
                    <a:pt x="222" y="16251"/>
                  </a:lnTo>
                  <a:lnTo>
                    <a:pt x="111" y="17190"/>
                  </a:lnTo>
                  <a:lnTo>
                    <a:pt x="1" y="18130"/>
                  </a:lnTo>
                  <a:lnTo>
                    <a:pt x="1" y="19125"/>
                  </a:lnTo>
                  <a:lnTo>
                    <a:pt x="56" y="20119"/>
                  </a:lnTo>
                  <a:lnTo>
                    <a:pt x="111" y="21059"/>
                  </a:lnTo>
                  <a:lnTo>
                    <a:pt x="222" y="22054"/>
                  </a:lnTo>
                  <a:lnTo>
                    <a:pt x="388" y="22994"/>
                  </a:lnTo>
                  <a:lnTo>
                    <a:pt x="609" y="23878"/>
                  </a:lnTo>
                  <a:lnTo>
                    <a:pt x="885" y="24817"/>
                  </a:lnTo>
                  <a:lnTo>
                    <a:pt x="1217" y="25702"/>
                  </a:lnTo>
                  <a:lnTo>
                    <a:pt x="1548" y="26531"/>
                  </a:lnTo>
                  <a:lnTo>
                    <a:pt x="1935" y="27360"/>
                  </a:lnTo>
                  <a:lnTo>
                    <a:pt x="2377" y="28189"/>
                  </a:lnTo>
                  <a:lnTo>
                    <a:pt x="2820" y="29018"/>
                  </a:lnTo>
                  <a:lnTo>
                    <a:pt x="3317" y="29737"/>
                  </a:lnTo>
                  <a:lnTo>
                    <a:pt x="3870" y="30510"/>
                  </a:lnTo>
                  <a:lnTo>
                    <a:pt x="4422" y="31229"/>
                  </a:lnTo>
                  <a:lnTo>
                    <a:pt x="5030" y="31892"/>
                  </a:lnTo>
                  <a:lnTo>
                    <a:pt x="5638" y="32555"/>
                  </a:lnTo>
                  <a:lnTo>
                    <a:pt x="6302" y="33219"/>
                  </a:lnTo>
                  <a:lnTo>
                    <a:pt x="7020" y="33771"/>
                  </a:lnTo>
                  <a:lnTo>
                    <a:pt x="7739" y="34324"/>
                  </a:lnTo>
                  <a:lnTo>
                    <a:pt x="8513" y="34877"/>
                  </a:lnTo>
                  <a:lnTo>
                    <a:pt x="9286" y="35374"/>
                  </a:lnTo>
                  <a:lnTo>
                    <a:pt x="10060" y="35816"/>
                  </a:lnTo>
                  <a:lnTo>
                    <a:pt x="10889" y="36259"/>
                  </a:lnTo>
                  <a:lnTo>
                    <a:pt x="11718" y="36590"/>
                  </a:lnTo>
                  <a:lnTo>
                    <a:pt x="12603" y="36922"/>
                  </a:lnTo>
                  <a:lnTo>
                    <a:pt x="13487" y="37253"/>
                  </a:lnTo>
                  <a:lnTo>
                    <a:pt x="14371" y="37474"/>
                  </a:lnTo>
                  <a:lnTo>
                    <a:pt x="15311" y="37696"/>
                  </a:lnTo>
                  <a:lnTo>
                    <a:pt x="16250" y="37861"/>
                  </a:lnTo>
                  <a:lnTo>
                    <a:pt x="17190" y="37972"/>
                  </a:lnTo>
                  <a:lnTo>
                    <a:pt x="18185" y="38027"/>
                  </a:lnTo>
                  <a:lnTo>
                    <a:pt x="19180" y="38082"/>
                  </a:lnTo>
                  <a:lnTo>
                    <a:pt x="20119" y="38027"/>
                  </a:lnTo>
                  <a:lnTo>
                    <a:pt x="21114" y="37972"/>
                  </a:lnTo>
                  <a:lnTo>
                    <a:pt x="22054" y="37806"/>
                  </a:lnTo>
                  <a:lnTo>
                    <a:pt x="22993" y="37640"/>
                  </a:lnTo>
                  <a:lnTo>
                    <a:pt x="23933" y="37419"/>
                  </a:lnTo>
                  <a:lnTo>
                    <a:pt x="24817" y="37198"/>
                  </a:lnTo>
                  <a:lnTo>
                    <a:pt x="25702" y="36866"/>
                  </a:lnTo>
                  <a:lnTo>
                    <a:pt x="26586" y="36535"/>
                  </a:lnTo>
                  <a:lnTo>
                    <a:pt x="27415" y="36148"/>
                  </a:lnTo>
                  <a:lnTo>
                    <a:pt x="28244" y="35706"/>
                  </a:lnTo>
                  <a:lnTo>
                    <a:pt x="29018" y="35264"/>
                  </a:lnTo>
                  <a:lnTo>
                    <a:pt x="29792" y="34766"/>
                  </a:lnTo>
                  <a:lnTo>
                    <a:pt x="30510" y="34213"/>
                  </a:lnTo>
                  <a:lnTo>
                    <a:pt x="31229" y="33661"/>
                  </a:lnTo>
                  <a:lnTo>
                    <a:pt x="31947" y="33053"/>
                  </a:lnTo>
                  <a:lnTo>
                    <a:pt x="32611" y="32390"/>
                  </a:lnTo>
                  <a:lnTo>
                    <a:pt x="33219" y="31726"/>
                  </a:lnTo>
                  <a:lnTo>
                    <a:pt x="33827" y="31063"/>
                  </a:lnTo>
                  <a:lnTo>
                    <a:pt x="34379" y="30345"/>
                  </a:lnTo>
                  <a:lnTo>
                    <a:pt x="34877" y="29571"/>
                  </a:lnTo>
                  <a:lnTo>
                    <a:pt x="35374" y="28797"/>
                  </a:lnTo>
                  <a:lnTo>
                    <a:pt x="35816" y="28023"/>
                  </a:lnTo>
                  <a:lnTo>
                    <a:pt x="36258" y="27194"/>
                  </a:lnTo>
                  <a:lnTo>
                    <a:pt x="36645" y="26310"/>
                  </a:lnTo>
                  <a:lnTo>
                    <a:pt x="36977" y="25481"/>
                  </a:lnTo>
                  <a:lnTo>
                    <a:pt x="37253" y="24596"/>
                  </a:lnTo>
                  <a:lnTo>
                    <a:pt x="37530" y="23657"/>
                  </a:lnTo>
                  <a:lnTo>
                    <a:pt x="37695" y="22772"/>
                  </a:lnTo>
                  <a:lnTo>
                    <a:pt x="37861" y="21833"/>
                  </a:lnTo>
                  <a:lnTo>
                    <a:pt x="37972" y="20838"/>
                  </a:lnTo>
                  <a:lnTo>
                    <a:pt x="38082" y="19898"/>
                  </a:lnTo>
                  <a:lnTo>
                    <a:pt x="38082" y="18904"/>
                  </a:lnTo>
                  <a:lnTo>
                    <a:pt x="38027" y="17909"/>
                  </a:lnTo>
                  <a:lnTo>
                    <a:pt x="37972" y="16969"/>
                  </a:lnTo>
                  <a:lnTo>
                    <a:pt x="37861" y="16029"/>
                  </a:lnTo>
                  <a:lnTo>
                    <a:pt x="37695" y="15090"/>
                  </a:lnTo>
                  <a:lnTo>
                    <a:pt x="37474" y="14150"/>
                  </a:lnTo>
                  <a:lnTo>
                    <a:pt x="37198" y="13266"/>
                  </a:lnTo>
                  <a:lnTo>
                    <a:pt x="36866" y="12382"/>
                  </a:lnTo>
                  <a:lnTo>
                    <a:pt x="36535" y="11497"/>
                  </a:lnTo>
                  <a:lnTo>
                    <a:pt x="36148" y="10668"/>
                  </a:lnTo>
                  <a:lnTo>
                    <a:pt x="35706" y="9839"/>
                  </a:lnTo>
                  <a:lnTo>
                    <a:pt x="35264" y="9065"/>
                  </a:lnTo>
                  <a:lnTo>
                    <a:pt x="34766" y="8292"/>
                  </a:lnTo>
                  <a:lnTo>
                    <a:pt x="34213" y="7518"/>
                  </a:lnTo>
                  <a:lnTo>
                    <a:pt x="33661" y="6799"/>
                  </a:lnTo>
                  <a:lnTo>
                    <a:pt x="33053" y="6136"/>
                  </a:lnTo>
                  <a:lnTo>
                    <a:pt x="32445" y="5473"/>
                  </a:lnTo>
                  <a:lnTo>
                    <a:pt x="31782" y="4865"/>
                  </a:lnTo>
                  <a:lnTo>
                    <a:pt x="31063" y="4257"/>
                  </a:lnTo>
                  <a:lnTo>
                    <a:pt x="30344" y="3704"/>
                  </a:lnTo>
                  <a:lnTo>
                    <a:pt x="29571" y="3151"/>
                  </a:lnTo>
                  <a:lnTo>
                    <a:pt x="28797" y="2654"/>
                  </a:lnTo>
                  <a:lnTo>
                    <a:pt x="28023" y="2212"/>
                  </a:lnTo>
                  <a:lnTo>
                    <a:pt x="27194" y="1825"/>
                  </a:lnTo>
                  <a:lnTo>
                    <a:pt x="26365" y="1438"/>
                  </a:lnTo>
                  <a:lnTo>
                    <a:pt x="25481" y="1106"/>
                  </a:lnTo>
                  <a:lnTo>
                    <a:pt x="24596" y="775"/>
                  </a:lnTo>
                  <a:lnTo>
                    <a:pt x="23712" y="554"/>
                  </a:lnTo>
                  <a:lnTo>
                    <a:pt x="22772" y="333"/>
                  </a:lnTo>
                  <a:lnTo>
                    <a:pt x="21833" y="167"/>
                  </a:lnTo>
                  <a:lnTo>
                    <a:pt x="20893" y="56"/>
                  </a:lnTo>
                  <a:lnTo>
                    <a:pt x="19898"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0" name="Google Shape;7690;p41"/>
            <p:cNvSpPr/>
            <p:nvPr/>
          </p:nvSpPr>
          <p:spPr>
            <a:xfrm>
              <a:off x="2330100" y="610025"/>
              <a:ext cx="31825" cy="399350"/>
            </a:xfrm>
            <a:custGeom>
              <a:avLst/>
              <a:gdLst/>
              <a:ahLst/>
              <a:cxnLst/>
              <a:rect l="l" t="t" r="r" b="b"/>
              <a:pathLst>
                <a:path w="1273" h="15974" extrusionOk="0">
                  <a:moveTo>
                    <a:pt x="1" y="1"/>
                  </a:moveTo>
                  <a:lnTo>
                    <a:pt x="1" y="15974"/>
                  </a:lnTo>
                  <a:lnTo>
                    <a:pt x="1272" y="15974"/>
                  </a:lnTo>
                  <a:lnTo>
                    <a:pt x="1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1" name="Google Shape;7691;p41"/>
            <p:cNvSpPr/>
            <p:nvPr/>
          </p:nvSpPr>
          <p:spPr>
            <a:xfrm>
              <a:off x="1994350" y="1009350"/>
              <a:ext cx="352375" cy="257050"/>
            </a:xfrm>
            <a:custGeom>
              <a:avLst/>
              <a:gdLst/>
              <a:ahLst/>
              <a:cxnLst/>
              <a:rect l="l" t="t" r="r" b="b"/>
              <a:pathLst>
                <a:path w="14095" h="10282" extrusionOk="0">
                  <a:moveTo>
                    <a:pt x="13320" y="1"/>
                  </a:moveTo>
                  <a:lnTo>
                    <a:pt x="0" y="9231"/>
                  </a:lnTo>
                  <a:lnTo>
                    <a:pt x="719" y="10281"/>
                  </a:lnTo>
                  <a:lnTo>
                    <a:pt x="14094" y="1051"/>
                  </a:lnTo>
                  <a:lnTo>
                    <a:pt x="133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2" name="Google Shape;7692;p41"/>
            <p:cNvSpPr/>
            <p:nvPr/>
          </p:nvSpPr>
          <p:spPr>
            <a:xfrm>
              <a:off x="2302475" y="970675"/>
              <a:ext cx="87075" cy="88450"/>
            </a:xfrm>
            <a:custGeom>
              <a:avLst/>
              <a:gdLst/>
              <a:ahLst/>
              <a:cxnLst/>
              <a:rect l="l" t="t" r="r" b="b"/>
              <a:pathLst>
                <a:path w="3483" h="3538" extrusionOk="0">
                  <a:moveTo>
                    <a:pt x="1769" y="0"/>
                  </a:moveTo>
                  <a:lnTo>
                    <a:pt x="1382" y="56"/>
                  </a:lnTo>
                  <a:lnTo>
                    <a:pt x="1051" y="166"/>
                  </a:lnTo>
                  <a:lnTo>
                    <a:pt x="774" y="332"/>
                  </a:lnTo>
                  <a:lnTo>
                    <a:pt x="498" y="553"/>
                  </a:lnTo>
                  <a:lnTo>
                    <a:pt x="277" y="774"/>
                  </a:lnTo>
                  <a:lnTo>
                    <a:pt x="111" y="1106"/>
                  </a:lnTo>
                  <a:lnTo>
                    <a:pt x="1" y="1437"/>
                  </a:lnTo>
                  <a:lnTo>
                    <a:pt x="1" y="1769"/>
                  </a:lnTo>
                  <a:lnTo>
                    <a:pt x="1" y="2101"/>
                  </a:lnTo>
                  <a:lnTo>
                    <a:pt x="111" y="2432"/>
                  </a:lnTo>
                  <a:lnTo>
                    <a:pt x="277" y="2764"/>
                  </a:lnTo>
                  <a:lnTo>
                    <a:pt x="498" y="3040"/>
                  </a:lnTo>
                  <a:lnTo>
                    <a:pt x="774" y="3206"/>
                  </a:lnTo>
                  <a:lnTo>
                    <a:pt x="1051" y="3372"/>
                  </a:lnTo>
                  <a:lnTo>
                    <a:pt x="1382" y="3482"/>
                  </a:lnTo>
                  <a:lnTo>
                    <a:pt x="1769" y="3538"/>
                  </a:lnTo>
                  <a:lnTo>
                    <a:pt x="2101" y="3482"/>
                  </a:lnTo>
                  <a:lnTo>
                    <a:pt x="2432" y="3372"/>
                  </a:lnTo>
                  <a:lnTo>
                    <a:pt x="2709" y="3206"/>
                  </a:lnTo>
                  <a:lnTo>
                    <a:pt x="2985" y="3040"/>
                  </a:lnTo>
                  <a:lnTo>
                    <a:pt x="3206" y="2764"/>
                  </a:lnTo>
                  <a:lnTo>
                    <a:pt x="3372" y="2432"/>
                  </a:lnTo>
                  <a:lnTo>
                    <a:pt x="3483" y="2101"/>
                  </a:lnTo>
                  <a:lnTo>
                    <a:pt x="3483" y="1769"/>
                  </a:lnTo>
                  <a:lnTo>
                    <a:pt x="3483" y="1437"/>
                  </a:lnTo>
                  <a:lnTo>
                    <a:pt x="3372" y="1106"/>
                  </a:lnTo>
                  <a:lnTo>
                    <a:pt x="3206" y="774"/>
                  </a:lnTo>
                  <a:lnTo>
                    <a:pt x="2985" y="553"/>
                  </a:lnTo>
                  <a:lnTo>
                    <a:pt x="2709" y="332"/>
                  </a:lnTo>
                  <a:lnTo>
                    <a:pt x="2432" y="166"/>
                  </a:lnTo>
                  <a:lnTo>
                    <a:pt x="2101" y="56"/>
                  </a:lnTo>
                  <a:lnTo>
                    <a:pt x="17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3" name="Google Shape;7693;p41"/>
          <p:cNvGrpSpPr/>
          <p:nvPr/>
        </p:nvGrpSpPr>
        <p:grpSpPr>
          <a:xfrm flipH="1">
            <a:off x="2863100" y="1800375"/>
            <a:ext cx="5766150" cy="3562200"/>
            <a:chOff x="549000" y="1709925"/>
            <a:chExt cx="5766150" cy="3562200"/>
          </a:xfrm>
        </p:grpSpPr>
        <p:sp>
          <p:nvSpPr>
            <p:cNvPr id="7694" name="Google Shape;7694;p41"/>
            <p:cNvSpPr/>
            <p:nvPr/>
          </p:nvSpPr>
          <p:spPr>
            <a:xfrm>
              <a:off x="2793000" y="4304875"/>
              <a:ext cx="1290600" cy="706100"/>
            </a:xfrm>
            <a:custGeom>
              <a:avLst/>
              <a:gdLst/>
              <a:ahLst/>
              <a:cxnLst/>
              <a:rect l="l" t="t" r="r" b="b"/>
              <a:pathLst>
                <a:path w="51624" h="28244" extrusionOk="0">
                  <a:moveTo>
                    <a:pt x="16692" y="1"/>
                  </a:moveTo>
                  <a:lnTo>
                    <a:pt x="1" y="7130"/>
                  </a:lnTo>
                  <a:lnTo>
                    <a:pt x="885" y="9839"/>
                  </a:lnTo>
                  <a:lnTo>
                    <a:pt x="1825" y="12713"/>
                  </a:lnTo>
                  <a:lnTo>
                    <a:pt x="3041" y="16084"/>
                  </a:lnTo>
                  <a:lnTo>
                    <a:pt x="4367" y="19622"/>
                  </a:lnTo>
                  <a:lnTo>
                    <a:pt x="5030" y="21335"/>
                  </a:lnTo>
                  <a:lnTo>
                    <a:pt x="5749" y="22938"/>
                  </a:lnTo>
                  <a:lnTo>
                    <a:pt x="6412" y="24430"/>
                  </a:lnTo>
                  <a:lnTo>
                    <a:pt x="7075" y="25757"/>
                  </a:lnTo>
                  <a:lnTo>
                    <a:pt x="7683" y="26807"/>
                  </a:lnTo>
                  <a:lnTo>
                    <a:pt x="8015" y="27249"/>
                  </a:lnTo>
                  <a:lnTo>
                    <a:pt x="8291" y="27636"/>
                  </a:lnTo>
                  <a:lnTo>
                    <a:pt x="8402" y="27746"/>
                  </a:lnTo>
                  <a:lnTo>
                    <a:pt x="8568" y="27802"/>
                  </a:lnTo>
                  <a:lnTo>
                    <a:pt x="9065" y="27967"/>
                  </a:lnTo>
                  <a:lnTo>
                    <a:pt x="9728" y="28078"/>
                  </a:lnTo>
                  <a:lnTo>
                    <a:pt x="10613" y="28133"/>
                  </a:lnTo>
                  <a:lnTo>
                    <a:pt x="12824" y="28244"/>
                  </a:lnTo>
                  <a:lnTo>
                    <a:pt x="15642" y="28244"/>
                  </a:lnTo>
                  <a:lnTo>
                    <a:pt x="18848" y="28189"/>
                  </a:lnTo>
                  <a:lnTo>
                    <a:pt x="22441" y="28023"/>
                  </a:lnTo>
                  <a:lnTo>
                    <a:pt x="26199" y="27802"/>
                  </a:lnTo>
                  <a:lnTo>
                    <a:pt x="30123" y="27581"/>
                  </a:lnTo>
                  <a:lnTo>
                    <a:pt x="37695" y="27083"/>
                  </a:lnTo>
                  <a:lnTo>
                    <a:pt x="44273" y="26530"/>
                  </a:lnTo>
                  <a:lnTo>
                    <a:pt x="50629" y="26033"/>
                  </a:lnTo>
                  <a:lnTo>
                    <a:pt x="51624" y="18295"/>
                  </a:lnTo>
                  <a:lnTo>
                    <a:pt x="46926" y="17687"/>
                  </a:lnTo>
                  <a:lnTo>
                    <a:pt x="42062" y="16969"/>
                  </a:lnTo>
                  <a:lnTo>
                    <a:pt x="36479" y="16140"/>
                  </a:lnTo>
                  <a:lnTo>
                    <a:pt x="30676" y="15200"/>
                  </a:lnTo>
                  <a:lnTo>
                    <a:pt x="27968" y="14758"/>
                  </a:lnTo>
                  <a:lnTo>
                    <a:pt x="25481" y="14316"/>
                  </a:lnTo>
                  <a:lnTo>
                    <a:pt x="23325" y="13873"/>
                  </a:lnTo>
                  <a:lnTo>
                    <a:pt x="21501" y="13431"/>
                  </a:lnTo>
                  <a:lnTo>
                    <a:pt x="20175" y="13044"/>
                  </a:lnTo>
                  <a:lnTo>
                    <a:pt x="19677" y="12879"/>
                  </a:lnTo>
                  <a:lnTo>
                    <a:pt x="19401" y="12713"/>
                  </a:lnTo>
                  <a:lnTo>
                    <a:pt x="19235" y="12602"/>
                  </a:lnTo>
                  <a:lnTo>
                    <a:pt x="19124" y="12381"/>
                  </a:lnTo>
                  <a:lnTo>
                    <a:pt x="18848" y="11884"/>
                  </a:lnTo>
                  <a:lnTo>
                    <a:pt x="18627" y="11165"/>
                  </a:lnTo>
                  <a:lnTo>
                    <a:pt x="18351" y="10336"/>
                  </a:lnTo>
                  <a:lnTo>
                    <a:pt x="17908" y="8291"/>
                  </a:lnTo>
                  <a:lnTo>
                    <a:pt x="17466" y="6025"/>
                  </a:lnTo>
                  <a:lnTo>
                    <a:pt x="17135" y="3814"/>
                  </a:lnTo>
                  <a:lnTo>
                    <a:pt x="16914" y="1880"/>
                  </a:lnTo>
                  <a:lnTo>
                    <a:pt x="16692"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5" name="Google Shape;7695;p41"/>
            <p:cNvSpPr/>
            <p:nvPr/>
          </p:nvSpPr>
          <p:spPr>
            <a:xfrm>
              <a:off x="2719775" y="3352850"/>
              <a:ext cx="552725" cy="1167600"/>
            </a:xfrm>
            <a:custGeom>
              <a:avLst/>
              <a:gdLst/>
              <a:ahLst/>
              <a:cxnLst/>
              <a:rect l="l" t="t" r="r" b="b"/>
              <a:pathLst>
                <a:path w="22109" h="46704" extrusionOk="0">
                  <a:moveTo>
                    <a:pt x="3317" y="0"/>
                  </a:moveTo>
                  <a:lnTo>
                    <a:pt x="0" y="7904"/>
                  </a:lnTo>
                  <a:lnTo>
                    <a:pt x="166" y="13652"/>
                  </a:lnTo>
                  <a:lnTo>
                    <a:pt x="332" y="19621"/>
                  </a:lnTo>
                  <a:lnTo>
                    <a:pt x="664" y="26530"/>
                  </a:lnTo>
                  <a:lnTo>
                    <a:pt x="885" y="30067"/>
                  </a:lnTo>
                  <a:lnTo>
                    <a:pt x="1161" y="33494"/>
                  </a:lnTo>
                  <a:lnTo>
                    <a:pt x="1437" y="36700"/>
                  </a:lnTo>
                  <a:lnTo>
                    <a:pt x="1769" y="39629"/>
                  </a:lnTo>
                  <a:lnTo>
                    <a:pt x="2101" y="42172"/>
                  </a:lnTo>
                  <a:lnTo>
                    <a:pt x="2322" y="43277"/>
                  </a:lnTo>
                  <a:lnTo>
                    <a:pt x="2543" y="44217"/>
                  </a:lnTo>
                  <a:lnTo>
                    <a:pt x="2764" y="44990"/>
                  </a:lnTo>
                  <a:lnTo>
                    <a:pt x="2985" y="45598"/>
                  </a:lnTo>
                  <a:lnTo>
                    <a:pt x="3261" y="46041"/>
                  </a:lnTo>
                  <a:lnTo>
                    <a:pt x="3372" y="46206"/>
                  </a:lnTo>
                  <a:lnTo>
                    <a:pt x="3538" y="46317"/>
                  </a:lnTo>
                  <a:lnTo>
                    <a:pt x="3814" y="46427"/>
                  </a:lnTo>
                  <a:lnTo>
                    <a:pt x="4201" y="46538"/>
                  </a:lnTo>
                  <a:lnTo>
                    <a:pt x="4643" y="46593"/>
                  </a:lnTo>
                  <a:lnTo>
                    <a:pt x="5141" y="46648"/>
                  </a:lnTo>
                  <a:lnTo>
                    <a:pt x="6301" y="46704"/>
                  </a:lnTo>
                  <a:lnTo>
                    <a:pt x="7628" y="46648"/>
                  </a:lnTo>
                  <a:lnTo>
                    <a:pt x="9120" y="46483"/>
                  </a:lnTo>
                  <a:lnTo>
                    <a:pt x="10668" y="46317"/>
                  </a:lnTo>
                  <a:lnTo>
                    <a:pt x="13873" y="45819"/>
                  </a:lnTo>
                  <a:lnTo>
                    <a:pt x="16968" y="45267"/>
                  </a:lnTo>
                  <a:lnTo>
                    <a:pt x="19621" y="44769"/>
                  </a:lnTo>
                  <a:lnTo>
                    <a:pt x="22109" y="44217"/>
                  </a:lnTo>
                  <a:lnTo>
                    <a:pt x="21445" y="39574"/>
                  </a:lnTo>
                  <a:lnTo>
                    <a:pt x="20727" y="34655"/>
                  </a:lnTo>
                  <a:lnTo>
                    <a:pt x="19787" y="28851"/>
                  </a:lnTo>
                  <a:lnTo>
                    <a:pt x="19290" y="25811"/>
                  </a:lnTo>
                  <a:lnTo>
                    <a:pt x="18737" y="22827"/>
                  </a:lnTo>
                  <a:lnTo>
                    <a:pt x="18129" y="19897"/>
                  </a:lnTo>
                  <a:lnTo>
                    <a:pt x="17576" y="17134"/>
                  </a:lnTo>
                  <a:lnTo>
                    <a:pt x="16968" y="14592"/>
                  </a:lnTo>
                  <a:lnTo>
                    <a:pt x="16361" y="12436"/>
                  </a:lnTo>
                  <a:lnTo>
                    <a:pt x="16029" y="11496"/>
                  </a:lnTo>
                  <a:lnTo>
                    <a:pt x="15753" y="10667"/>
                  </a:lnTo>
                  <a:lnTo>
                    <a:pt x="15421" y="9949"/>
                  </a:lnTo>
                  <a:lnTo>
                    <a:pt x="15145" y="9341"/>
                  </a:lnTo>
                  <a:lnTo>
                    <a:pt x="14537" y="8401"/>
                  </a:lnTo>
                  <a:lnTo>
                    <a:pt x="13763" y="7462"/>
                  </a:lnTo>
                  <a:lnTo>
                    <a:pt x="12934" y="6577"/>
                  </a:lnTo>
                  <a:lnTo>
                    <a:pt x="12049" y="5693"/>
                  </a:lnTo>
                  <a:lnTo>
                    <a:pt x="11110" y="4864"/>
                  </a:lnTo>
                  <a:lnTo>
                    <a:pt x="10115" y="4145"/>
                  </a:lnTo>
                  <a:lnTo>
                    <a:pt x="9120" y="3427"/>
                  </a:lnTo>
                  <a:lnTo>
                    <a:pt x="8125" y="2764"/>
                  </a:lnTo>
                  <a:lnTo>
                    <a:pt x="6246" y="1603"/>
                  </a:lnTo>
                  <a:lnTo>
                    <a:pt x="4754" y="719"/>
                  </a:lnTo>
                  <a:lnTo>
                    <a:pt x="33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6" name="Google Shape;7696;p41"/>
            <p:cNvSpPr/>
            <p:nvPr/>
          </p:nvSpPr>
          <p:spPr>
            <a:xfrm>
              <a:off x="1274450" y="2599775"/>
              <a:ext cx="1225650" cy="1068125"/>
            </a:xfrm>
            <a:custGeom>
              <a:avLst/>
              <a:gdLst/>
              <a:ahLst/>
              <a:cxnLst/>
              <a:rect l="l" t="t" r="r" b="b"/>
              <a:pathLst>
                <a:path w="49026" h="42725" extrusionOk="0">
                  <a:moveTo>
                    <a:pt x="26585" y="1"/>
                  </a:moveTo>
                  <a:lnTo>
                    <a:pt x="25646" y="56"/>
                  </a:lnTo>
                  <a:lnTo>
                    <a:pt x="24706" y="166"/>
                  </a:lnTo>
                  <a:lnTo>
                    <a:pt x="23822" y="387"/>
                  </a:lnTo>
                  <a:lnTo>
                    <a:pt x="22937" y="719"/>
                  </a:lnTo>
                  <a:lnTo>
                    <a:pt x="22108" y="1106"/>
                  </a:lnTo>
                  <a:lnTo>
                    <a:pt x="21390" y="1659"/>
                  </a:lnTo>
                  <a:lnTo>
                    <a:pt x="21058" y="1935"/>
                  </a:lnTo>
                  <a:lnTo>
                    <a:pt x="20727" y="2211"/>
                  </a:lnTo>
                  <a:lnTo>
                    <a:pt x="20450" y="2543"/>
                  </a:lnTo>
                  <a:lnTo>
                    <a:pt x="20229" y="2930"/>
                  </a:lnTo>
                  <a:lnTo>
                    <a:pt x="20008" y="3317"/>
                  </a:lnTo>
                  <a:lnTo>
                    <a:pt x="19842" y="3704"/>
                  </a:lnTo>
                  <a:lnTo>
                    <a:pt x="19621" y="4256"/>
                  </a:lnTo>
                  <a:lnTo>
                    <a:pt x="19511" y="4864"/>
                  </a:lnTo>
                  <a:lnTo>
                    <a:pt x="19345" y="6136"/>
                  </a:lnTo>
                  <a:lnTo>
                    <a:pt x="19234" y="6744"/>
                  </a:lnTo>
                  <a:lnTo>
                    <a:pt x="19069" y="7296"/>
                  </a:lnTo>
                  <a:lnTo>
                    <a:pt x="18847" y="7904"/>
                  </a:lnTo>
                  <a:lnTo>
                    <a:pt x="18571" y="8402"/>
                  </a:lnTo>
                  <a:lnTo>
                    <a:pt x="18184" y="8899"/>
                  </a:lnTo>
                  <a:lnTo>
                    <a:pt x="17742" y="9286"/>
                  </a:lnTo>
                  <a:lnTo>
                    <a:pt x="17245" y="9618"/>
                  </a:lnTo>
                  <a:lnTo>
                    <a:pt x="16692" y="9839"/>
                  </a:lnTo>
                  <a:lnTo>
                    <a:pt x="16084" y="10060"/>
                  </a:lnTo>
                  <a:lnTo>
                    <a:pt x="15476" y="10226"/>
                  </a:lnTo>
                  <a:lnTo>
                    <a:pt x="14813" y="10336"/>
                  </a:lnTo>
                  <a:lnTo>
                    <a:pt x="14205" y="10391"/>
                  </a:lnTo>
                  <a:lnTo>
                    <a:pt x="12933" y="10447"/>
                  </a:lnTo>
                  <a:lnTo>
                    <a:pt x="11662" y="10391"/>
                  </a:lnTo>
                  <a:lnTo>
                    <a:pt x="10391" y="10391"/>
                  </a:lnTo>
                  <a:lnTo>
                    <a:pt x="9783" y="10447"/>
                  </a:lnTo>
                  <a:lnTo>
                    <a:pt x="9175" y="10502"/>
                  </a:lnTo>
                  <a:lnTo>
                    <a:pt x="8235" y="10668"/>
                  </a:lnTo>
                  <a:lnTo>
                    <a:pt x="7296" y="10999"/>
                  </a:lnTo>
                  <a:lnTo>
                    <a:pt x="6467" y="11386"/>
                  </a:lnTo>
                  <a:lnTo>
                    <a:pt x="5638" y="11828"/>
                  </a:lnTo>
                  <a:lnTo>
                    <a:pt x="4864" y="12381"/>
                  </a:lnTo>
                  <a:lnTo>
                    <a:pt x="4201" y="13044"/>
                  </a:lnTo>
                  <a:lnTo>
                    <a:pt x="3593" y="13708"/>
                  </a:lnTo>
                  <a:lnTo>
                    <a:pt x="3040" y="14481"/>
                  </a:lnTo>
                  <a:lnTo>
                    <a:pt x="2543" y="15255"/>
                  </a:lnTo>
                  <a:lnTo>
                    <a:pt x="2211" y="16084"/>
                  </a:lnTo>
                  <a:lnTo>
                    <a:pt x="1879" y="16969"/>
                  </a:lnTo>
                  <a:lnTo>
                    <a:pt x="1713" y="17853"/>
                  </a:lnTo>
                  <a:lnTo>
                    <a:pt x="1603" y="18737"/>
                  </a:lnTo>
                  <a:lnTo>
                    <a:pt x="1658" y="19622"/>
                  </a:lnTo>
                  <a:lnTo>
                    <a:pt x="1769" y="20506"/>
                  </a:lnTo>
                  <a:lnTo>
                    <a:pt x="2045" y="21390"/>
                  </a:lnTo>
                  <a:lnTo>
                    <a:pt x="2321" y="22054"/>
                  </a:lnTo>
                  <a:lnTo>
                    <a:pt x="2653" y="22717"/>
                  </a:lnTo>
                  <a:lnTo>
                    <a:pt x="3261" y="24099"/>
                  </a:lnTo>
                  <a:lnTo>
                    <a:pt x="3537" y="24762"/>
                  </a:lnTo>
                  <a:lnTo>
                    <a:pt x="3703" y="25425"/>
                  </a:lnTo>
                  <a:lnTo>
                    <a:pt x="3814" y="26144"/>
                  </a:lnTo>
                  <a:lnTo>
                    <a:pt x="3814" y="26475"/>
                  </a:lnTo>
                  <a:lnTo>
                    <a:pt x="3759" y="26862"/>
                  </a:lnTo>
                  <a:lnTo>
                    <a:pt x="3703" y="27194"/>
                  </a:lnTo>
                  <a:lnTo>
                    <a:pt x="3537" y="27581"/>
                  </a:lnTo>
                  <a:lnTo>
                    <a:pt x="3206" y="28244"/>
                  </a:lnTo>
                  <a:lnTo>
                    <a:pt x="2819" y="28907"/>
                  </a:lnTo>
                  <a:lnTo>
                    <a:pt x="2321" y="29515"/>
                  </a:lnTo>
                  <a:lnTo>
                    <a:pt x="1271" y="30786"/>
                  </a:lnTo>
                  <a:lnTo>
                    <a:pt x="829" y="31394"/>
                  </a:lnTo>
                  <a:lnTo>
                    <a:pt x="442" y="32113"/>
                  </a:lnTo>
                  <a:lnTo>
                    <a:pt x="221" y="32555"/>
                  </a:lnTo>
                  <a:lnTo>
                    <a:pt x="111" y="33052"/>
                  </a:lnTo>
                  <a:lnTo>
                    <a:pt x="0" y="33550"/>
                  </a:lnTo>
                  <a:lnTo>
                    <a:pt x="0" y="34047"/>
                  </a:lnTo>
                  <a:lnTo>
                    <a:pt x="0" y="34545"/>
                  </a:lnTo>
                  <a:lnTo>
                    <a:pt x="111" y="35042"/>
                  </a:lnTo>
                  <a:lnTo>
                    <a:pt x="221" y="35540"/>
                  </a:lnTo>
                  <a:lnTo>
                    <a:pt x="387" y="36037"/>
                  </a:lnTo>
                  <a:lnTo>
                    <a:pt x="608" y="36534"/>
                  </a:lnTo>
                  <a:lnTo>
                    <a:pt x="829" y="36977"/>
                  </a:lnTo>
                  <a:lnTo>
                    <a:pt x="1106" y="37419"/>
                  </a:lnTo>
                  <a:lnTo>
                    <a:pt x="1437" y="37861"/>
                  </a:lnTo>
                  <a:lnTo>
                    <a:pt x="1769" y="38303"/>
                  </a:lnTo>
                  <a:lnTo>
                    <a:pt x="2156" y="38690"/>
                  </a:lnTo>
                  <a:lnTo>
                    <a:pt x="2543" y="39022"/>
                  </a:lnTo>
                  <a:lnTo>
                    <a:pt x="2929" y="39353"/>
                  </a:lnTo>
                  <a:lnTo>
                    <a:pt x="3814" y="39961"/>
                  </a:lnTo>
                  <a:lnTo>
                    <a:pt x="4809" y="40459"/>
                  </a:lnTo>
                  <a:lnTo>
                    <a:pt x="5804" y="40901"/>
                  </a:lnTo>
                  <a:lnTo>
                    <a:pt x="6798" y="41232"/>
                  </a:lnTo>
                  <a:lnTo>
                    <a:pt x="7849" y="41564"/>
                  </a:lnTo>
                  <a:lnTo>
                    <a:pt x="8954" y="41785"/>
                  </a:lnTo>
                  <a:lnTo>
                    <a:pt x="10059" y="42006"/>
                  </a:lnTo>
                  <a:lnTo>
                    <a:pt x="11110" y="42172"/>
                  </a:lnTo>
                  <a:lnTo>
                    <a:pt x="12657" y="42393"/>
                  </a:lnTo>
                  <a:lnTo>
                    <a:pt x="14149" y="42559"/>
                  </a:lnTo>
                  <a:lnTo>
                    <a:pt x="15642" y="42669"/>
                  </a:lnTo>
                  <a:lnTo>
                    <a:pt x="17189" y="42725"/>
                  </a:lnTo>
                  <a:lnTo>
                    <a:pt x="18682" y="42725"/>
                  </a:lnTo>
                  <a:lnTo>
                    <a:pt x="20229" y="42614"/>
                  </a:lnTo>
                  <a:lnTo>
                    <a:pt x="21722" y="42448"/>
                  </a:lnTo>
                  <a:lnTo>
                    <a:pt x="23214" y="42227"/>
                  </a:lnTo>
                  <a:lnTo>
                    <a:pt x="24651" y="41840"/>
                  </a:lnTo>
                  <a:lnTo>
                    <a:pt x="26088" y="41343"/>
                  </a:lnTo>
                  <a:lnTo>
                    <a:pt x="27470" y="40735"/>
                  </a:lnTo>
                  <a:lnTo>
                    <a:pt x="28133" y="40403"/>
                  </a:lnTo>
                  <a:lnTo>
                    <a:pt x="28796" y="40016"/>
                  </a:lnTo>
                  <a:lnTo>
                    <a:pt x="29404" y="39630"/>
                  </a:lnTo>
                  <a:lnTo>
                    <a:pt x="30012" y="39187"/>
                  </a:lnTo>
                  <a:lnTo>
                    <a:pt x="30620" y="38745"/>
                  </a:lnTo>
                  <a:lnTo>
                    <a:pt x="31118" y="38248"/>
                  </a:lnTo>
                  <a:lnTo>
                    <a:pt x="31670" y="37750"/>
                  </a:lnTo>
                  <a:lnTo>
                    <a:pt x="32112" y="37198"/>
                  </a:lnTo>
                  <a:lnTo>
                    <a:pt x="32555" y="36645"/>
                  </a:lnTo>
                  <a:lnTo>
                    <a:pt x="32941" y="36037"/>
                  </a:lnTo>
                  <a:lnTo>
                    <a:pt x="33605" y="34932"/>
                  </a:lnTo>
                  <a:lnTo>
                    <a:pt x="34157" y="33771"/>
                  </a:lnTo>
                  <a:lnTo>
                    <a:pt x="34765" y="32665"/>
                  </a:lnTo>
                  <a:lnTo>
                    <a:pt x="35097" y="32113"/>
                  </a:lnTo>
                  <a:lnTo>
                    <a:pt x="35484" y="31615"/>
                  </a:lnTo>
                  <a:lnTo>
                    <a:pt x="35926" y="31118"/>
                  </a:lnTo>
                  <a:lnTo>
                    <a:pt x="36368" y="30620"/>
                  </a:lnTo>
                  <a:lnTo>
                    <a:pt x="36866" y="30178"/>
                  </a:lnTo>
                  <a:lnTo>
                    <a:pt x="37363" y="29791"/>
                  </a:lnTo>
                  <a:lnTo>
                    <a:pt x="38524" y="29073"/>
                  </a:lnTo>
                  <a:lnTo>
                    <a:pt x="39685" y="28354"/>
                  </a:lnTo>
                  <a:lnTo>
                    <a:pt x="42172" y="27138"/>
                  </a:lnTo>
                  <a:lnTo>
                    <a:pt x="43388" y="26475"/>
                  </a:lnTo>
                  <a:lnTo>
                    <a:pt x="44548" y="25757"/>
                  </a:lnTo>
                  <a:lnTo>
                    <a:pt x="45156" y="25314"/>
                  </a:lnTo>
                  <a:lnTo>
                    <a:pt x="45764" y="24872"/>
                  </a:lnTo>
                  <a:lnTo>
                    <a:pt x="46317" y="24320"/>
                  </a:lnTo>
                  <a:lnTo>
                    <a:pt x="46814" y="23767"/>
                  </a:lnTo>
                  <a:lnTo>
                    <a:pt x="47312" y="23214"/>
                  </a:lnTo>
                  <a:lnTo>
                    <a:pt x="47699" y="22606"/>
                  </a:lnTo>
                  <a:lnTo>
                    <a:pt x="48086" y="21998"/>
                  </a:lnTo>
                  <a:lnTo>
                    <a:pt x="48417" y="21335"/>
                  </a:lnTo>
                  <a:lnTo>
                    <a:pt x="48694" y="20672"/>
                  </a:lnTo>
                  <a:lnTo>
                    <a:pt x="48859" y="20009"/>
                  </a:lnTo>
                  <a:lnTo>
                    <a:pt x="48970" y="19345"/>
                  </a:lnTo>
                  <a:lnTo>
                    <a:pt x="49025" y="18682"/>
                  </a:lnTo>
                  <a:lnTo>
                    <a:pt x="49025" y="18019"/>
                  </a:lnTo>
                  <a:lnTo>
                    <a:pt x="48859" y="17356"/>
                  </a:lnTo>
                  <a:lnTo>
                    <a:pt x="48638" y="16692"/>
                  </a:lnTo>
                  <a:lnTo>
                    <a:pt x="48362" y="16084"/>
                  </a:lnTo>
                  <a:lnTo>
                    <a:pt x="47975" y="15476"/>
                  </a:lnTo>
                  <a:lnTo>
                    <a:pt x="47478" y="14979"/>
                  </a:lnTo>
                  <a:lnTo>
                    <a:pt x="46980" y="14481"/>
                  </a:lnTo>
                  <a:lnTo>
                    <a:pt x="46428" y="14039"/>
                  </a:lnTo>
                  <a:lnTo>
                    <a:pt x="45875" y="13652"/>
                  </a:lnTo>
                  <a:lnTo>
                    <a:pt x="45267" y="13265"/>
                  </a:lnTo>
                  <a:lnTo>
                    <a:pt x="43996" y="12547"/>
                  </a:lnTo>
                  <a:lnTo>
                    <a:pt x="42724" y="11828"/>
                  </a:lnTo>
                  <a:lnTo>
                    <a:pt x="42116" y="11442"/>
                  </a:lnTo>
                  <a:lnTo>
                    <a:pt x="41508" y="10999"/>
                  </a:lnTo>
                  <a:lnTo>
                    <a:pt x="40956" y="10557"/>
                  </a:lnTo>
                  <a:lnTo>
                    <a:pt x="40458" y="10115"/>
                  </a:lnTo>
                  <a:lnTo>
                    <a:pt x="40016" y="9618"/>
                  </a:lnTo>
                  <a:lnTo>
                    <a:pt x="39574" y="9065"/>
                  </a:lnTo>
                  <a:lnTo>
                    <a:pt x="39298" y="8567"/>
                  </a:lnTo>
                  <a:lnTo>
                    <a:pt x="39077" y="8015"/>
                  </a:lnTo>
                  <a:lnTo>
                    <a:pt x="38690" y="6965"/>
                  </a:lnTo>
                  <a:lnTo>
                    <a:pt x="38413" y="5859"/>
                  </a:lnTo>
                  <a:lnTo>
                    <a:pt x="38082" y="4809"/>
                  </a:lnTo>
                  <a:lnTo>
                    <a:pt x="37805" y="4312"/>
                  </a:lnTo>
                  <a:lnTo>
                    <a:pt x="37474" y="3869"/>
                  </a:lnTo>
                  <a:lnTo>
                    <a:pt x="37087" y="3427"/>
                  </a:lnTo>
                  <a:lnTo>
                    <a:pt x="36534" y="3040"/>
                  </a:lnTo>
                  <a:lnTo>
                    <a:pt x="35816" y="2654"/>
                  </a:lnTo>
                  <a:lnTo>
                    <a:pt x="34987" y="2267"/>
                  </a:lnTo>
                  <a:lnTo>
                    <a:pt x="33992" y="1880"/>
                  </a:lnTo>
                  <a:lnTo>
                    <a:pt x="32831" y="1438"/>
                  </a:lnTo>
                  <a:lnTo>
                    <a:pt x="31062" y="830"/>
                  </a:lnTo>
                  <a:lnTo>
                    <a:pt x="30178" y="553"/>
                  </a:lnTo>
                  <a:lnTo>
                    <a:pt x="29294" y="332"/>
                  </a:lnTo>
                  <a:lnTo>
                    <a:pt x="28409" y="166"/>
                  </a:lnTo>
                  <a:lnTo>
                    <a:pt x="27470" y="56"/>
                  </a:lnTo>
                  <a:lnTo>
                    <a:pt x="2658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7" name="Google Shape;7697;p41"/>
            <p:cNvSpPr/>
            <p:nvPr/>
          </p:nvSpPr>
          <p:spPr>
            <a:xfrm>
              <a:off x="1984675" y="2737950"/>
              <a:ext cx="722675" cy="907850"/>
            </a:xfrm>
            <a:custGeom>
              <a:avLst/>
              <a:gdLst/>
              <a:ahLst/>
              <a:cxnLst/>
              <a:rect l="l" t="t" r="r" b="b"/>
              <a:pathLst>
                <a:path w="28907" h="36314" extrusionOk="0">
                  <a:moveTo>
                    <a:pt x="9120" y="1"/>
                  </a:moveTo>
                  <a:lnTo>
                    <a:pt x="8733" y="1880"/>
                  </a:lnTo>
                  <a:lnTo>
                    <a:pt x="8236" y="4312"/>
                  </a:lnTo>
                  <a:lnTo>
                    <a:pt x="7628" y="7075"/>
                  </a:lnTo>
                  <a:lnTo>
                    <a:pt x="7241" y="8568"/>
                  </a:lnTo>
                  <a:lnTo>
                    <a:pt x="6799" y="10060"/>
                  </a:lnTo>
                  <a:lnTo>
                    <a:pt x="6301" y="11607"/>
                  </a:lnTo>
                  <a:lnTo>
                    <a:pt x="5693" y="13155"/>
                  </a:lnTo>
                  <a:lnTo>
                    <a:pt x="5030" y="14647"/>
                  </a:lnTo>
                  <a:lnTo>
                    <a:pt x="4643" y="15366"/>
                  </a:lnTo>
                  <a:lnTo>
                    <a:pt x="4201" y="16029"/>
                  </a:lnTo>
                  <a:lnTo>
                    <a:pt x="3814" y="16692"/>
                  </a:lnTo>
                  <a:lnTo>
                    <a:pt x="3372" y="17300"/>
                  </a:lnTo>
                  <a:lnTo>
                    <a:pt x="2874" y="17908"/>
                  </a:lnTo>
                  <a:lnTo>
                    <a:pt x="2377" y="18461"/>
                  </a:lnTo>
                  <a:lnTo>
                    <a:pt x="1824" y="18958"/>
                  </a:lnTo>
                  <a:lnTo>
                    <a:pt x="1272" y="19401"/>
                  </a:lnTo>
                  <a:lnTo>
                    <a:pt x="664" y="19843"/>
                  </a:lnTo>
                  <a:lnTo>
                    <a:pt x="0" y="20174"/>
                  </a:lnTo>
                  <a:lnTo>
                    <a:pt x="2543" y="21722"/>
                  </a:lnTo>
                  <a:lnTo>
                    <a:pt x="4975" y="23380"/>
                  </a:lnTo>
                  <a:lnTo>
                    <a:pt x="7296" y="25093"/>
                  </a:lnTo>
                  <a:lnTo>
                    <a:pt x="9617" y="26917"/>
                  </a:lnTo>
                  <a:lnTo>
                    <a:pt x="11773" y="28797"/>
                  </a:lnTo>
                  <a:lnTo>
                    <a:pt x="13873" y="30731"/>
                  </a:lnTo>
                  <a:lnTo>
                    <a:pt x="15918" y="32776"/>
                  </a:lnTo>
                  <a:lnTo>
                    <a:pt x="17797" y="34876"/>
                  </a:lnTo>
                  <a:lnTo>
                    <a:pt x="18295" y="35374"/>
                  </a:lnTo>
                  <a:lnTo>
                    <a:pt x="18792" y="35816"/>
                  </a:lnTo>
                  <a:lnTo>
                    <a:pt x="19069" y="36037"/>
                  </a:lnTo>
                  <a:lnTo>
                    <a:pt x="19345" y="36148"/>
                  </a:lnTo>
                  <a:lnTo>
                    <a:pt x="19677" y="36258"/>
                  </a:lnTo>
                  <a:lnTo>
                    <a:pt x="20008" y="36313"/>
                  </a:lnTo>
                  <a:lnTo>
                    <a:pt x="20395" y="36313"/>
                  </a:lnTo>
                  <a:lnTo>
                    <a:pt x="20727" y="36258"/>
                  </a:lnTo>
                  <a:lnTo>
                    <a:pt x="21058" y="36148"/>
                  </a:lnTo>
                  <a:lnTo>
                    <a:pt x="21390" y="35927"/>
                  </a:lnTo>
                  <a:lnTo>
                    <a:pt x="21722" y="35761"/>
                  </a:lnTo>
                  <a:lnTo>
                    <a:pt x="21998" y="35540"/>
                  </a:lnTo>
                  <a:lnTo>
                    <a:pt x="22495" y="34987"/>
                  </a:lnTo>
                  <a:lnTo>
                    <a:pt x="23711" y="33660"/>
                  </a:lnTo>
                  <a:lnTo>
                    <a:pt x="24762" y="32223"/>
                  </a:lnTo>
                  <a:lnTo>
                    <a:pt x="25756" y="30731"/>
                  </a:lnTo>
                  <a:lnTo>
                    <a:pt x="26641" y="29239"/>
                  </a:lnTo>
                  <a:lnTo>
                    <a:pt x="27359" y="27636"/>
                  </a:lnTo>
                  <a:lnTo>
                    <a:pt x="28023" y="26033"/>
                  </a:lnTo>
                  <a:lnTo>
                    <a:pt x="28520" y="24375"/>
                  </a:lnTo>
                  <a:lnTo>
                    <a:pt x="28907" y="22717"/>
                  </a:lnTo>
                  <a:lnTo>
                    <a:pt x="26586" y="21390"/>
                  </a:lnTo>
                  <a:lnTo>
                    <a:pt x="26088" y="21059"/>
                  </a:lnTo>
                  <a:lnTo>
                    <a:pt x="25701" y="20672"/>
                  </a:lnTo>
                  <a:lnTo>
                    <a:pt x="25370" y="20230"/>
                  </a:lnTo>
                  <a:lnTo>
                    <a:pt x="25093" y="19787"/>
                  </a:lnTo>
                  <a:lnTo>
                    <a:pt x="24983" y="19401"/>
                  </a:lnTo>
                  <a:lnTo>
                    <a:pt x="24927" y="19069"/>
                  </a:lnTo>
                  <a:lnTo>
                    <a:pt x="24872" y="18682"/>
                  </a:lnTo>
                  <a:lnTo>
                    <a:pt x="24927" y="18295"/>
                  </a:lnTo>
                  <a:lnTo>
                    <a:pt x="25259" y="15255"/>
                  </a:lnTo>
                  <a:lnTo>
                    <a:pt x="25480" y="13929"/>
                  </a:lnTo>
                  <a:lnTo>
                    <a:pt x="25701" y="12658"/>
                  </a:lnTo>
                  <a:lnTo>
                    <a:pt x="26033" y="11331"/>
                  </a:lnTo>
                  <a:lnTo>
                    <a:pt x="26364" y="10005"/>
                  </a:lnTo>
                  <a:lnTo>
                    <a:pt x="26807" y="8568"/>
                  </a:lnTo>
                  <a:lnTo>
                    <a:pt x="27304" y="6965"/>
                  </a:lnTo>
                  <a:lnTo>
                    <a:pt x="24596" y="6301"/>
                  </a:lnTo>
                  <a:lnTo>
                    <a:pt x="21943" y="5638"/>
                  </a:lnTo>
                  <a:lnTo>
                    <a:pt x="19400" y="4920"/>
                  </a:lnTo>
                  <a:lnTo>
                    <a:pt x="16968" y="4091"/>
                  </a:lnTo>
                  <a:lnTo>
                    <a:pt x="15808" y="3704"/>
                  </a:lnTo>
                  <a:lnTo>
                    <a:pt x="14702" y="3262"/>
                  </a:lnTo>
                  <a:lnTo>
                    <a:pt x="13597" y="2764"/>
                  </a:lnTo>
                  <a:lnTo>
                    <a:pt x="12602" y="2267"/>
                  </a:lnTo>
                  <a:lnTo>
                    <a:pt x="11607" y="1769"/>
                  </a:lnTo>
                  <a:lnTo>
                    <a:pt x="10723" y="1217"/>
                  </a:lnTo>
                  <a:lnTo>
                    <a:pt x="9894" y="609"/>
                  </a:lnTo>
                  <a:lnTo>
                    <a:pt x="9120" y="1"/>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8" name="Google Shape;7698;p41"/>
            <p:cNvSpPr/>
            <p:nvPr/>
          </p:nvSpPr>
          <p:spPr>
            <a:xfrm>
              <a:off x="2154625" y="2737950"/>
              <a:ext cx="512675" cy="540300"/>
            </a:xfrm>
            <a:custGeom>
              <a:avLst/>
              <a:gdLst/>
              <a:ahLst/>
              <a:cxnLst/>
              <a:rect l="l" t="t" r="r" b="b"/>
              <a:pathLst>
                <a:path w="20507" h="21612" extrusionOk="0">
                  <a:moveTo>
                    <a:pt x="2322" y="1"/>
                  </a:moveTo>
                  <a:lnTo>
                    <a:pt x="1935" y="1880"/>
                  </a:lnTo>
                  <a:lnTo>
                    <a:pt x="1438" y="4312"/>
                  </a:lnTo>
                  <a:lnTo>
                    <a:pt x="830" y="7075"/>
                  </a:lnTo>
                  <a:lnTo>
                    <a:pt x="443" y="8568"/>
                  </a:lnTo>
                  <a:lnTo>
                    <a:pt x="1" y="10060"/>
                  </a:lnTo>
                  <a:lnTo>
                    <a:pt x="885" y="11552"/>
                  </a:lnTo>
                  <a:lnTo>
                    <a:pt x="1825" y="12989"/>
                  </a:lnTo>
                  <a:lnTo>
                    <a:pt x="2930" y="14426"/>
                  </a:lnTo>
                  <a:lnTo>
                    <a:pt x="4091" y="15753"/>
                  </a:lnTo>
                  <a:lnTo>
                    <a:pt x="5251" y="16969"/>
                  </a:lnTo>
                  <a:lnTo>
                    <a:pt x="6523" y="18074"/>
                  </a:lnTo>
                  <a:lnTo>
                    <a:pt x="7849" y="19069"/>
                  </a:lnTo>
                  <a:lnTo>
                    <a:pt x="9120" y="19953"/>
                  </a:lnTo>
                  <a:lnTo>
                    <a:pt x="9784" y="20285"/>
                  </a:lnTo>
                  <a:lnTo>
                    <a:pt x="10447" y="20617"/>
                  </a:lnTo>
                  <a:lnTo>
                    <a:pt x="11110" y="20948"/>
                  </a:lnTo>
                  <a:lnTo>
                    <a:pt x="11718" y="21169"/>
                  </a:lnTo>
                  <a:lnTo>
                    <a:pt x="12381" y="21335"/>
                  </a:lnTo>
                  <a:lnTo>
                    <a:pt x="12989" y="21501"/>
                  </a:lnTo>
                  <a:lnTo>
                    <a:pt x="13652" y="21611"/>
                  </a:lnTo>
                  <a:lnTo>
                    <a:pt x="14813" y="21611"/>
                  </a:lnTo>
                  <a:lnTo>
                    <a:pt x="15366" y="21556"/>
                  </a:lnTo>
                  <a:lnTo>
                    <a:pt x="15919" y="21390"/>
                  </a:lnTo>
                  <a:lnTo>
                    <a:pt x="16471" y="21225"/>
                  </a:lnTo>
                  <a:lnTo>
                    <a:pt x="16969" y="20948"/>
                  </a:lnTo>
                  <a:lnTo>
                    <a:pt x="17466" y="20617"/>
                  </a:lnTo>
                  <a:lnTo>
                    <a:pt x="17908" y="20230"/>
                  </a:lnTo>
                  <a:lnTo>
                    <a:pt x="18295" y="19787"/>
                  </a:lnTo>
                  <a:lnTo>
                    <a:pt x="18185" y="19401"/>
                  </a:lnTo>
                  <a:lnTo>
                    <a:pt x="18129" y="19069"/>
                  </a:lnTo>
                  <a:lnTo>
                    <a:pt x="18074" y="18682"/>
                  </a:lnTo>
                  <a:lnTo>
                    <a:pt x="18129" y="18295"/>
                  </a:lnTo>
                  <a:lnTo>
                    <a:pt x="18461" y="15255"/>
                  </a:lnTo>
                  <a:lnTo>
                    <a:pt x="18682" y="13929"/>
                  </a:lnTo>
                  <a:lnTo>
                    <a:pt x="18903" y="12658"/>
                  </a:lnTo>
                  <a:lnTo>
                    <a:pt x="19235" y="11331"/>
                  </a:lnTo>
                  <a:lnTo>
                    <a:pt x="19566" y="10005"/>
                  </a:lnTo>
                  <a:lnTo>
                    <a:pt x="20009" y="8568"/>
                  </a:lnTo>
                  <a:lnTo>
                    <a:pt x="20506" y="6965"/>
                  </a:lnTo>
                  <a:lnTo>
                    <a:pt x="17798" y="6357"/>
                  </a:lnTo>
                  <a:lnTo>
                    <a:pt x="15145" y="5638"/>
                  </a:lnTo>
                  <a:lnTo>
                    <a:pt x="12602" y="4920"/>
                  </a:lnTo>
                  <a:lnTo>
                    <a:pt x="10170" y="4146"/>
                  </a:lnTo>
                  <a:lnTo>
                    <a:pt x="9010" y="3704"/>
                  </a:lnTo>
                  <a:lnTo>
                    <a:pt x="7904" y="3262"/>
                  </a:lnTo>
                  <a:lnTo>
                    <a:pt x="6799" y="2764"/>
                  </a:lnTo>
                  <a:lnTo>
                    <a:pt x="5804" y="2267"/>
                  </a:lnTo>
                  <a:lnTo>
                    <a:pt x="4809" y="1769"/>
                  </a:lnTo>
                  <a:lnTo>
                    <a:pt x="3925" y="1217"/>
                  </a:lnTo>
                  <a:lnTo>
                    <a:pt x="3096" y="609"/>
                  </a:lnTo>
                  <a:lnTo>
                    <a:pt x="2322"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9" name="Google Shape;7699;p41"/>
            <p:cNvSpPr/>
            <p:nvPr/>
          </p:nvSpPr>
          <p:spPr>
            <a:xfrm>
              <a:off x="1545275" y="3188400"/>
              <a:ext cx="1517200" cy="2016025"/>
            </a:xfrm>
            <a:custGeom>
              <a:avLst/>
              <a:gdLst/>
              <a:ahLst/>
              <a:cxnLst/>
              <a:rect l="l" t="t" r="r" b="b"/>
              <a:pathLst>
                <a:path w="60688" h="80641" extrusionOk="0">
                  <a:moveTo>
                    <a:pt x="20340" y="1"/>
                  </a:moveTo>
                  <a:lnTo>
                    <a:pt x="19677" y="222"/>
                  </a:lnTo>
                  <a:lnTo>
                    <a:pt x="18074" y="830"/>
                  </a:lnTo>
                  <a:lnTo>
                    <a:pt x="16471" y="1548"/>
                  </a:lnTo>
                  <a:lnTo>
                    <a:pt x="14536" y="2433"/>
                  </a:lnTo>
                  <a:lnTo>
                    <a:pt x="12491" y="3538"/>
                  </a:lnTo>
                  <a:lnTo>
                    <a:pt x="11441" y="4146"/>
                  </a:lnTo>
                  <a:lnTo>
                    <a:pt x="10391" y="4809"/>
                  </a:lnTo>
                  <a:lnTo>
                    <a:pt x="9286" y="5528"/>
                  </a:lnTo>
                  <a:lnTo>
                    <a:pt x="8236" y="6246"/>
                  </a:lnTo>
                  <a:lnTo>
                    <a:pt x="7241" y="7075"/>
                  </a:lnTo>
                  <a:lnTo>
                    <a:pt x="6301" y="7905"/>
                  </a:lnTo>
                  <a:lnTo>
                    <a:pt x="5361" y="8789"/>
                  </a:lnTo>
                  <a:lnTo>
                    <a:pt x="4532" y="9728"/>
                  </a:lnTo>
                  <a:lnTo>
                    <a:pt x="3759" y="10668"/>
                  </a:lnTo>
                  <a:lnTo>
                    <a:pt x="3095" y="11663"/>
                  </a:lnTo>
                  <a:lnTo>
                    <a:pt x="2930" y="11995"/>
                  </a:lnTo>
                  <a:lnTo>
                    <a:pt x="2819" y="12326"/>
                  </a:lnTo>
                  <a:lnTo>
                    <a:pt x="2598" y="13211"/>
                  </a:lnTo>
                  <a:lnTo>
                    <a:pt x="2487" y="14316"/>
                  </a:lnTo>
                  <a:lnTo>
                    <a:pt x="2487" y="15642"/>
                  </a:lnTo>
                  <a:lnTo>
                    <a:pt x="2487" y="17135"/>
                  </a:lnTo>
                  <a:lnTo>
                    <a:pt x="2598" y="18793"/>
                  </a:lnTo>
                  <a:lnTo>
                    <a:pt x="2764" y="20617"/>
                  </a:lnTo>
                  <a:lnTo>
                    <a:pt x="2930" y="22551"/>
                  </a:lnTo>
                  <a:lnTo>
                    <a:pt x="3482" y="26752"/>
                  </a:lnTo>
                  <a:lnTo>
                    <a:pt x="4090" y="31284"/>
                  </a:lnTo>
                  <a:lnTo>
                    <a:pt x="5417" y="40791"/>
                  </a:lnTo>
                  <a:lnTo>
                    <a:pt x="5859" y="44328"/>
                  </a:lnTo>
                  <a:lnTo>
                    <a:pt x="6301" y="47755"/>
                  </a:lnTo>
                  <a:lnTo>
                    <a:pt x="6633" y="51016"/>
                  </a:lnTo>
                  <a:lnTo>
                    <a:pt x="6854" y="54056"/>
                  </a:lnTo>
                  <a:lnTo>
                    <a:pt x="6964" y="55990"/>
                  </a:lnTo>
                  <a:lnTo>
                    <a:pt x="7020" y="57814"/>
                  </a:lnTo>
                  <a:lnTo>
                    <a:pt x="6964" y="58643"/>
                  </a:lnTo>
                  <a:lnTo>
                    <a:pt x="6909" y="59472"/>
                  </a:lnTo>
                  <a:lnTo>
                    <a:pt x="6798" y="60246"/>
                  </a:lnTo>
                  <a:lnTo>
                    <a:pt x="6688" y="61075"/>
                  </a:lnTo>
                  <a:lnTo>
                    <a:pt x="6301" y="62678"/>
                  </a:lnTo>
                  <a:lnTo>
                    <a:pt x="5804" y="64281"/>
                  </a:lnTo>
                  <a:lnTo>
                    <a:pt x="5251" y="65883"/>
                  </a:lnTo>
                  <a:lnTo>
                    <a:pt x="4588" y="67376"/>
                  </a:lnTo>
                  <a:lnTo>
                    <a:pt x="3924" y="68868"/>
                  </a:lnTo>
                  <a:lnTo>
                    <a:pt x="3261" y="70360"/>
                  </a:lnTo>
                  <a:lnTo>
                    <a:pt x="1935" y="73069"/>
                  </a:lnTo>
                  <a:lnTo>
                    <a:pt x="1327" y="74285"/>
                  </a:lnTo>
                  <a:lnTo>
                    <a:pt x="829" y="75501"/>
                  </a:lnTo>
                  <a:lnTo>
                    <a:pt x="442" y="76551"/>
                  </a:lnTo>
                  <a:lnTo>
                    <a:pt x="111" y="77601"/>
                  </a:lnTo>
                  <a:lnTo>
                    <a:pt x="55" y="78043"/>
                  </a:lnTo>
                  <a:lnTo>
                    <a:pt x="0" y="78485"/>
                  </a:lnTo>
                  <a:lnTo>
                    <a:pt x="0" y="78872"/>
                  </a:lnTo>
                  <a:lnTo>
                    <a:pt x="55" y="79259"/>
                  </a:lnTo>
                  <a:lnTo>
                    <a:pt x="3095" y="79646"/>
                  </a:lnTo>
                  <a:lnTo>
                    <a:pt x="6522" y="79922"/>
                  </a:lnTo>
                  <a:lnTo>
                    <a:pt x="10170" y="80143"/>
                  </a:lnTo>
                  <a:lnTo>
                    <a:pt x="13984" y="80364"/>
                  </a:lnTo>
                  <a:lnTo>
                    <a:pt x="18018" y="80475"/>
                  </a:lnTo>
                  <a:lnTo>
                    <a:pt x="22219" y="80585"/>
                  </a:lnTo>
                  <a:lnTo>
                    <a:pt x="30675" y="80641"/>
                  </a:lnTo>
                  <a:lnTo>
                    <a:pt x="39132" y="80641"/>
                  </a:lnTo>
                  <a:lnTo>
                    <a:pt x="47201" y="80585"/>
                  </a:lnTo>
                  <a:lnTo>
                    <a:pt x="54497" y="80530"/>
                  </a:lnTo>
                  <a:lnTo>
                    <a:pt x="60632" y="80475"/>
                  </a:lnTo>
                  <a:lnTo>
                    <a:pt x="60577" y="80143"/>
                  </a:lnTo>
                  <a:lnTo>
                    <a:pt x="60522" y="79812"/>
                  </a:lnTo>
                  <a:lnTo>
                    <a:pt x="60301" y="79038"/>
                  </a:lnTo>
                  <a:lnTo>
                    <a:pt x="59914" y="78264"/>
                  </a:lnTo>
                  <a:lnTo>
                    <a:pt x="59472" y="77380"/>
                  </a:lnTo>
                  <a:lnTo>
                    <a:pt x="58366" y="75445"/>
                  </a:lnTo>
                  <a:lnTo>
                    <a:pt x="57150" y="73290"/>
                  </a:lnTo>
                  <a:lnTo>
                    <a:pt x="56597" y="72184"/>
                  </a:lnTo>
                  <a:lnTo>
                    <a:pt x="55989" y="71024"/>
                  </a:lnTo>
                  <a:lnTo>
                    <a:pt x="55492" y="69863"/>
                  </a:lnTo>
                  <a:lnTo>
                    <a:pt x="55105" y="68702"/>
                  </a:lnTo>
                  <a:lnTo>
                    <a:pt x="54774" y="67486"/>
                  </a:lnTo>
                  <a:lnTo>
                    <a:pt x="54552" y="66326"/>
                  </a:lnTo>
                  <a:lnTo>
                    <a:pt x="54497" y="65718"/>
                  </a:lnTo>
                  <a:lnTo>
                    <a:pt x="54497" y="65110"/>
                  </a:lnTo>
                  <a:lnTo>
                    <a:pt x="54497" y="64502"/>
                  </a:lnTo>
                  <a:lnTo>
                    <a:pt x="54552" y="63894"/>
                  </a:lnTo>
                  <a:lnTo>
                    <a:pt x="54774" y="62733"/>
                  </a:lnTo>
                  <a:lnTo>
                    <a:pt x="55271" y="60356"/>
                  </a:lnTo>
                  <a:lnTo>
                    <a:pt x="55824" y="58146"/>
                  </a:lnTo>
                  <a:lnTo>
                    <a:pt x="56487" y="55879"/>
                  </a:lnTo>
                  <a:lnTo>
                    <a:pt x="57205" y="53724"/>
                  </a:lnTo>
                  <a:lnTo>
                    <a:pt x="58642" y="49634"/>
                  </a:lnTo>
                  <a:lnTo>
                    <a:pt x="59306" y="47589"/>
                  </a:lnTo>
                  <a:lnTo>
                    <a:pt x="59858" y="45489"/>
                  </a:lnTo>
                  <a:lnTo>
                    <a:pt x="60135" y="44438"/>
                  </a:lnTo>
                  <a:lnTo>
                    <a:pt x="60301" y="43388"/>
                  </a:lnTo>
                  <a:lnTo>
                    <a:pt x="60522" y="42283"/>
                  </a:lnTo>
                  <a:lnTo>
                    <a:pt x="60632" y="41122"/>
                  </a:lnTo>
                  <a:lnTo>
                    <a:pt x="60688" y="39851"/>
                  </a:lnTo>
                  <a:lnTo>
                    <a:pt x="60688" y="38359"/>
                  </a:lnTo>
                  <a:lnTo>
                    <a:pt x="60632" y="36701"/>
                  </a:lnTo>
                  <a:lnTo>
                    <a:pt x="60522" y="34821"/>
                  </a:lnTo>
                  <a:lnTo>
                    <a:pt x="60301" y="32832"/>
                  </a:lnTo>
                  <a:lnTo>
                    <a:pt x="60080" y="30731"/>
                  </a:lnTo>
                  <a:lnTo>
                    <a:pt x="59803" y="28576"/>
                  </a:lnTo>
                  <a:lnTo>
                    <a:pt x="59472" y="26365"/>
                  </a:lnTo>
                  <a:lnTo>
                    <a:pt x="59085" y="24154"/>
                  </a:lnTo>
                  <a:lnTo>
                    <a:pt x="58698" y="21999"/>
                  </a:lnTo>
                  <a:lnTo>
                    <a:pt x="58256" y="19843"/>
                  </a:lnTo>
                  <a:lnTo>
                    <a:pt x="57758" y="17798"/>
                  </a:lnTo>
                  <a:lnTo>
                    <a:pt x="57316" y="15919"/>
                  </a:lnTo>
                  <a:lnTo>
                    <a:pt x="56819" y="14095"/>
                  </a:lnTo>
                  <a:lnTo>
                    <a:pt x="56321" y="12492"/>
                  </a:lnTo>
                  <a:lnTo>
                    <a:pt x="55768" y="11110"/>
                  </a:lnTo>
                  <a:lnTo>
                    <a:pt x="55547" y="10668"/>
                  </a:lnTo>
                  <a:lnTo>
                    <a:pt x="55271" y="10171"/>
                  </a:lnTo>
                  <a:lnTo>
                    <a:pt x="54939" y="9784"/>
                  </a:lnTo>
                  <a:lnTo>
                    <a:pt x="54552" y="9342"/>
                  </a:lnTo>
                  <a:lnTo>
                    <a:pt x="54110" y="8955"/>
                  </a:lnTo>
                  <a:lnTo>
                    <a:pt x="53668" y="8568"/>
                  </a:lnTo>
                  <a:lnTo>
                    <a:pt x="52563" y="7794"/>
                  </a:lnTo>
                  <a:lnTo>
                    <a:pt x="51402" y="7075"/>
                  </a:lnTo>
                  <a:lnTo>
                    <a:pt x="50076" y="6357"/>
                  </a:lnTo>
                  <a:lnTo>
                    <a:pt x="47257" y="4865"/>
                  </a:lnTo>
                  <a:lnTo>
                    <a:pt x="46096" y="4257"/>
                  </a:lnTo>
                  <a:lnTo>
                    <a:pt x="44880" y="3593"/>
                  </a:lnTo>
                  <a:lnTo>
                    <a:pt x="44493" y="5417"/>
                  </a:lnTo>
                  <a:lnTo>
                    <a:pt x="44106" y="7020"/>
                  </a:lnTo>
                  <a:lnTo>
                    <a:pt x="43664" y="8457"/>
                  </a:lnTo>
                  <a:lnTo>
                    <a:pt x="43222" y="9673"/>
                  </a:lnTo>
                  <a:lnTo>
                    <a:pt x="42780" y="10779"/>
                  </a:lnTo>
                  <a:lnTo>
                    <a:pt x="42338" y="11663"/>
                  </a:lnTo>
                  <a:lnTo>
                    <a:pt x="41895" y="12437"/>
                  </a:lnTo>
                  <a:lnTo>
                    <a:pt x="41453" y="13100"/>
                  </a:lnTo>
                  <a:lnTo>
                    <a:pt x="41066" y="13653"/>
                  </a:lnTo>
                  <a:lnTo>
                    <a:pt x="40624" y="14040"/>
                  </a:lnTo>
                  <a:lnTo>
                    <a:pt x="40237" y="14371"/>
                  </a:lnTo>
                  <a:lnTo>
                    <a:pt x="39906" y="14592"/>
                  </a:lnTo>
                  <a:lnTo>
                    <a:pt x="39519" y="14758"/>
                  </a:lnTo>
                  <a:lnTo>
                    <a:pt x="39242" y="14869"/>
                  </a:lnTo>
                  <a:lnTo>
                    <a:pt x="38745" y="14979"/>
                  </a:lnTo>
                  <a:lnTo>
                    <a:pt x="38026" y="14979"/>
                  </a:lnTo>
                  <a:lnTo>
                    <a:pt x="37087" y="14758"/>
                  </a:lnTo>
                  <a:lnTo>
                    <a:pt x="36092" y="14426"/>
                  </a:lnTo>
                  <a:lnTo>
                    <a:pt x="34987" y="13929"/>
                  </a:lnTo>
                  <a:lnTo>
                    <a:pt x="33826" y="13321"/>
                  </a:lnTo>
                  <a:lnTo>
                    <a:pt x="32555" y="12547"/>
                  </a:lnTo>
                  <a:lnTo>
                    <a:pt x="31283" y="11663"/>
                  </a:lnTo>
                  <a:lnTo>
                    <a:pt x="29957" y="10723"/>
                  </a:lnTo>
                  <a:lnTo>
                    <a:pt x="28630" y="9618"/>
                  </a:lnTo>
                  <a:lnTo>
                    <a:pt x="27304" y="8457"/>
                  </a:lnTo>
                  <a:lnTo>
                    <a:pt x="25977" y="7186"/>
                  </a:lnTo>
                  <a:lnTo>
                    <a:pt x="24706" y="5860"/>
                  </a:lnTo>
                  <a:lnTo>
                    <a:pt x="23490" y="4478"/>
                  </a:lnTo>
                  <a:lnTo>
                    <a:pt x="22385" y="2985"/>
                  </a:lnTo>
                  <a:lnTo>
                    <a:pt x="21279" y="1493"/>
                  </a:lnTo>
                  <a:lnTo>
                    <a:pt x="203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0" name="Google Shape;7700;p41"/>
            <p:cNvSpPr/>
            <p:nvPr/>
          </p:nvSpPr>
          <p:spPr>
            <a:xfrm>
              <a:off x="1545275" y="4047875"/>
              <a:ext cx="1515825" cy="1156550"/>
            </a:xfrm>
            <a:custGeom>
              <a:avLst/>
              <a:gdLst/>
              <a:ahLst/>
              <a:cxnLst/>
              <a:rect l="l" t="t" r="r" b="b"/>
              <a:pathLst>
                <a:path w="60633" h="46262" extrusionOk="0">
                  <a:moveTo>
                    <a:pt x="12989" y="0"/>
                  </a:moveTo>
                  <a:lnTo>
                    <a:pt x="12768" y="111"/>
                  </a:lnTo>
                  <a:lnTo>
                    <a:pt x="12491" y="221"/>
                  </a:lnTo>
                  <a:lnTo>
                    <a:pt x="12270" y="442"/>
                  </a:lnTo>
                  <a:lnTo>
                    <a:pt x="11718" y="995"/>
                  </a:lnTo>
                  <a:lnTo>
                    <a:pt x="11220" y="1658"/>
                  </a:lnTo>
                  <a:lnTo>
                    <a:pt x="10059" y="3261"/>
                  </a:lnTo>
                  <a:lnTo>
                    <a:pt x="9451" y="4145"/>
                  </a:lnTo>
                  <a:lnTo>
                    <a:pt x="8844" y="4919"/>
                  </a:lnTo>
                  <a:lnTo>
                    <a:pt x="8236" y="5638"/>
                  </a:lnTo>
                  <a:lnTo>
                    <a:pt x="7628" y="6246"/>
                  </a:lnTo>
                  <a:lnTo>
                    <a:pt x="7351" y="6467"/>
                  </a:lnTo>
                  <a:lnTo>
                    <a:pt x="7075" y="6688"/>
                  </a:lnTo>
                  <a:lnTo>
                    <a:pt x="6798" y="6798"/>
                  </a:lnTo>
                  <a:lnTo>
                    <a:pt x="6467" y="6854"/>
                  </a:lnTo>
                  <a:lnTo>
                    <a:pt x="6191" y="6854"/>
                  </a:lnTo>
                  <a:lnTo>
                    <a:pt x="5914" y="6798"/>
                  </a:lnTo>
                  <a:lnTo>
                    <a:pt x="5693" y="6633"/>
                  </a:lnTo>
                  <a:lnTo>
                    <a:pt x="5417" y="6412"/>
                  </a:lnTo>
                  <a:lnTo>
                    <a:pt x="5417" y="6412"/>
                  </a:lnTo>
                  <a:lnTo>
                    <a:pt x="5859" y="9949"/>
                  </a:lnTo>
                  <a:lnTo>
                    <a:pt x="6301" y="13376"/>
                  </a:lnTo>
                  <a:lnTo>
                    <a:pt x="6633" y="16637"/>
                  </a:lnTo>
                  <a:lnTo>
                    <a:pt x="6854" y="19677"/>
                  </a:lnTo>
                  <a:lnTo>
                    <a:pt x="6964" y="21611"/>
                  </a:lnTo>
                  <a:lnTo>
                    <a:pt x="7020" y="23435"/>
                  </a:lnTo>
                  <a:lnTo>
                    <a:pt x="6964" y="24264"/>
                  </a:lnTo>
                  <a:lnTo>
                    <a:pt x="6909" y="25093"/>
                  </a:lnTo>
                  <a:lnTo>
                    <a:pt x="6798" y="25867"/>
                  </a:lnTo>
                  <a:lnTo>
                    <a:pt x="6688" y="26696"/>
                  </a:lnTo>
                  <a:lnTo>
                    <a:pt x="6301" y="28299"/>
                  </a:lnTo>
                  <a:lnTo>
                    <a:pt x="5804" y="29902"/>
                  </a:lnTo>
                  <a:lnTo>
                    <a:pt x="5251" y="31504"/>
                  </a:lnTo>
                  <a:lnTo>
                    <a:pt x="4588" y="32997"/>
                  </a:lnTo>
                  <a:lnTo>
                    <a:pt x="3924" y="34489"/>
                  </a:lnTo>
                  <a:lnTo>
                    <a:pt x="3261" y="35981"/>
                  </a:lnTo>
                  <a:lnTo>
                    <a:pt x="1935" y="38690"/>
                  </a:lnTo>
                  <a:lnTo>
                    <a:pt x="1327" y="39906"/>
                  </a:lnTo>
                  <a:lnTo>
                    <a:pt x="829" y="41122"/>
                  </a:lnTo>
                  <a:lnTo>
                    <a:pt x="442" y="42172"/>
                  </a:lnTo>
                  <a:lnTo>
                    <a:pt x="111" y="43222"/>
                  </a:lnTo>
                  <a:lnTo>
                    <a:pt x="55" y="43664"/>
                  </a:lnTo>
                  <a:lnTo>
                    <a:pt x="0" y="44106"/>
                  </a:lnTo>
                  <a:lnTo>
                    <a:pt x="0" y="44493"/>
                  </a:lnTo>
                  <a:lnTo>
                    <a:pt x="55" y="44880"/>
                  </a:lnTo>
                  <a:lnTo>
                    <a:pt x="3095" y="45267"/>
                  </a:lnTo>
                  <a:lnTo>
                    <a:pt x="6522" y="45543"/>
                  </a:lnTo>
                  <a:lnTo>
                    <a:pt x="10170" y="45764"/>
                  </a:lnTo>
                  <a:lnTo>
                    <a:pt x="13984" y="45985"/>
                  </a:lnTo>
                  <a:lnTo>
                    <a:pt x="18018" y="46096"/>
                  </a:lnTo>
                  <a:lnTo>
                    <a:pt x="22219" y="46206"/>
                  </a:lnTo>
                  <a:lnTo>
                    <a:pt x="30675" y="46262"/>
                  </a:lnTo>
                  <a:lnTo>
                    <a:pt x="39132" y="46262"/>
                  </a:lnTo>
                  <a:lnTo>
                    <a:pt x="47201" y="46206"/>
                  </a:lnTo>
                  <a:lnTo>
                    <a:pt x="54497" y="46151"/>
                  </a:lnTo>
                  <a:lnTo>
                    <a:pt x="60632" y="46096"/>
                  </a:lnTo>
                  <a:lnTo>
                    <a:pt x="60577" y="45764"/>
                  </a:lnTo>
                  <a:lnTo>
                    <a:pt x="60522" y="45433"/>
                  </a:lnTo>
                  <a:lnTo>
                    <a:pt x="60301" y="44659"/>
                  </a:lnTo>
                  <a:lnTo>
                    <a:pt x="59914" y="43885"/>
                  </a:lnTo>
                  <a:lnTo>
                    <a:pt x="59472" y="43001"/>
                  </a:lnTo>
                  <a:lnTo>
                    <a:pt x="58366" y="41066"/>
                  </a:lnTo>
                  <a:lnTo>
                    <a:pt x="57150" y="38911"/>
                  </a:lnTo>
                  <a:lnTo>
                    <a:pt x="56597" y="37805"/>
                  </a:lnTo>
                  <a:lnTo>
                    <a:pt x="55989" y="36645"/>
                  </a:lnTo>
                  <a:lnTo>
                    <a:pt x="55492" y="35484"/>
                  </a:lnTo>
                  <a:lnTo>
                    <a:pt x="55105" y="34323"/>
                  </a:lnTo>
                  <a:lnTo>
                    <a:pt x="54774" y="33107"/>
                  </a:lnTo>
                  <a:lnTo>
                    <a:pt x="54552" y="31947"/>
                  </a:lnTo>
                  <a:lnTo>
                    <a:pt x="54497" y="31339"/>
                  </a:lnTo>
                  <a:lnTo>
                    <a:pt x="54497" y="30731"/>
                  </a:lnTo>
                  <a:lnTo>
                    <a:pt x="54497" y="30123"/>
                  </a:lnTo>
                  <a:lnTo>
                    <a:pt x="54552" y="29515"/>
                  </a:lnTo>
                  <a:lnTo>
                    <a:pt x="54774" y="28354"/>
                  </a:lnTo>
                  <a:lnTo>
                    <a:pt x="55271" y="25977"/>
                  </a:lnTo>
                  <a:lnTo>
                    <a:pt x="55824" y="23767"/>
                  </a:lnTo>
                  <a:lnTo>
                    <a:pt x="52950" y="24319"/>
                  </a:lnTo>
                  <a:lnTo>
                    <a:pt x="51513" y="24596"/>
                  </a:lnTo>
                  <a:lnTo>
                    <a:pt x="50076" y="24817"/>
                  </a:lnTo>
                  <a:lnTo>
                    <a:pt x="48694" y="24983"/>
                  </a:lnTo>
                  <a:lnTo>
                    <a:pt x="47257" y="25093"/>
                  </a:lnTo>
                  <a:lnTo>
                    <a:pt x="45820" y="25148"/>
                  </a:lnTo>
                  <a:lnTo>
                    <a:pt x="44327" y="25204"/>
                  </a:lnTo>
                  <a:lnTo>
                    <a:pt x="41951" y="25093"/>
                  </a:lnTo>
                  <a:lnTo>
                    <a:pt x="40790" y="25038"/>
                  </a:lnTo>
                  <a:lnTo>
                    <a:pt x="39629" y="24927"/>
                  </a:lnTo>
                  <a:lnTo>
                    <a:pt x="38524" y="24761"/>
                  </a:lnTo>
                  <a:lnTo>
                    <a:pt x="37474" y="24596"/>
                  </a:lnTo>
                  <a:lnTo>
                    <a:pt x="36424" y="24375"/>
                  </a:lnTo>
                  <a:lnTo>
                    <a:pt x="35373" y="24098"/>
                  </a:lnTo>
                  <a:lnTo>
                    <a:pt x="34379" y="23767"/>
                  </a:lnTo>
                  <a:lnTo>
                    <a:pt x="33384" y="23380"/>
                  </a:lnTo>
                  <a:lnTo>
                    <a:pt x="32444" y="22993"/>
                  </a:lnTo>
                  <a:lnTo>
                    <a:pt x="31449" y="22551"/>
                  </a:lnTo>
                  <a:lnTo>
                    <a:pt x="30565" y="22053"/>
                  </a:lnTo>
                  <a:lnTo>
                    <a:pt x="29625" y="21500"/>
                  </a:lnTo>
                  <a:lnTo>
                    <a:pt x="28686" y="20837"/>
                  </a:lnTo>
                  <a:lnTo>
                    <a:pt x="27801" y="20174"/>
                  </a:lnTo>
                  <a:lnTo>
                    <a:pt x="26917" y="19455"/>
                  </a:lnTo>
                  <a:lnTo>
                    <a:pt x="26033" y="18682"/>
                  </a:lnTo>
                  <a:lnTo>
                    <a:pt x="25204" y="17853"/>
                  </a:lnTo>
                  <a:lnTo>
                    <a:pt x="24319" y="16968"/>
                  </a:lnTo>
                  <a:lnTo>
                    <a:pt x="23490" y="15973"/>
                  </a:lnTo>
                  <a:lnTo>
                    <a:pt x="22606" y="14923"/>
                  </a:lnTo>
                  <a:lnTo>
                    <a:pt x="21777" y="13818"/>
                  </a:lnTo>
                  <a:lnTo>
                    <a:pt x="20893" y="12657"/>
                  </a:lnTo>
                  <a:lnTo>
                    <a:pt x="20063" y="11441"/>
                  </a:lnTo>
                  <a:lnTo>
                    <a:pt x="19179" y="10115"/>
                  </a:lnTo>
                  <a:lnTo>
                    <a:pt x="18350" y="8733"/>
                  </a:lnTo>
                  <a:lnTo>
                    <a:pt x="17466" y="7296"/>
                  </a:lnTo>
                  <a:lnTo>
                    <a:pt x="15752" y="4145"/>
                  </a:lnTo>
                  <a:lnTo>
                    <a:pt x="13928" y="663"/>
                  </a:lnTo>
                  <a:lnTo>
                    <a:pt x="13763" y="332"/>
                  </a:lnTo>
                  <a:lnTo>
                    <a:pt x="13597" y="166"/>
                  </a:lnTo>
                  <a:lnTo>
                    <a:pt x="13376" y="55"/>
                  </a:lnTo>
                  <a:lnTo>
                    <a:pt x="13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1" name="Google Shape;7701;p41"/>
            <p:cNvSpPr/>
            <p:nvPr/>
          </p:nvSpPr>
          <p:spPr>
            <a:xfrm>
              <a:off x="1997100" y="3188400"/>
              <a:ext cx="729600" cy="435300"/>
            </a:xfrm>
            <a:custGeom>
              <a:avLst/>
              <a:gdLst/>
              <a:ahLst/>
              <a:cxnLst/>
              <a:rect l="l" t="t" r="r" b="b"/>
              <a:pathLst>
                <a:path w="29184" h="17412" extrusionOk="0">
                  <a:moveTo>
                    <a:pt x="2267" y="1"/>
                  </a:moveTo>
                  <a:lnTo>
                    <a:pt x="1604" y="222"/>
                  </a:lnTo>
                  <a:lnTo>
                    <a:pt x="1" y="830"/>
                  </a:lnTo>
                  <a:lnTo>
                    <a:pt x="1604" y="3041"/>
                  </a:lnTo>
                  <a:lnTo>
                    <a:pt x="2654" y="4367"/>
                  </a:lnTo>
                  <a:lnTo>
                    <a:pt x="3759" y="5749"/>
                  </a:lnTo>
                  <a:lnTo>
                    <a:pt x="5030" y="7241"/>
                  </a:lnTo>
                  <a:lnTo>
                    <a:pt x="6357" y="8734"/>
                  </a:lnTo>
                  <a:lnTo>
                    <a:pt x="7739" y="10226"/>
                  </a:lnTo>
                  <a:lnTo>
                    <a:pt x="9231" y="11663"/>
                  </a:lnTo>
                  <a:lnTo>
                    <a:pt x="10723" y="12989"/>
                  </a:lnTo>
                  <a:lnTo>
                    <a:pt x="12271" y="14261"/>
                  </a:lnTo>
                  <a:lnTo>
                    <a:pt x="13045" y="14813"/>
                  </a:lnTo>
                  <a:lnTo>
                    <a:pt x="13874" y="15311"/>
                  </a:lnTo>
                  <a:lnTo>
                    <a:pt x="14647" y="15808"/>
                  </a:lnTo>
                  <a:lnTo>
                    <a:pt x="15421" y="16250"/>
                  </a:lnTo>
                  <a:lnTo>
                    <a:pt x="16195" y="16582"/>
                  </a:lnTo>
                  <a:lnTo>
                    <a:pt x="16969" y="16914"/>
                  </a:lnTo>
                  <a:lnTo>
                    <a:pt x="17687" y="17135"/>
                  </a:lnTo>
                  <a:lnTo>
                    <a:pt x="18461" y="17301"/>
                  </a:lnTo>
                  <a:lnTo>
                    <a:pt x="19180" y="17356"/>
                  </a:lnTo>
                  <a:lnTo>
                    <a:pt x="19898" y="17411"/>
                  </a:lnTo>
                  <a:lnTo>
                    <a:pt x="20617" y="17301"/>
                  </a:lnTo>
                  <a:lnTo>
                    <a:pt x="21335" y="17190"/>
                  </a:lnTo>
                  <a:lnTo>
                    <a:pt x="22275" y="16803"/>
                  </a:lnTo>
                  <a:lnTo>
                    <a:pt x="23159" y="16361"/>
                  </a:lnTo>
                  <a:lnTo>
                    <a:pt x="23988" y="15808"/>
                  </a:lnTo>
                  <a:lnTo>
                    <a:pt x="24762" y="15200"/>
                  </a:lnTo>
                  <a:lnTo>
                    <a:pt x="25425" y="14537"/>
                  </a:lnTo>
                  <a:lnTo>
                    <a:pt x="26033" y="13763"/>
                  </a:lnTo>
                  <a:lnTo>
                    <a:pt x="26586" y="12989"/>
                  </a:lnTo>
                  <a:lnTo>
                    <a:pt x="27028" y="12105"/>
                  </a:lnTo>
                  <a:lnTo>
                    <a:pt x="27470" y="11221"/>
                  </a:lnTo>
                  <a:lnTo>
                    <a:pt x="27857" y="10336"/>
                  </a:lnTo>
                  <a:lnTo>
                    <a:pt x="28189" y="9397"/>
                  </a:lnTo>
                  <a:lnTo>
                    <a:pt x="28465" y="8513"/>
                  </a:lnTo>
                  <a:lnTo>
                    <a:pt x="28686" y="7573"/>
                  </a:lnTo>
                  <a:lnTo>
                    <a:pt x="28907" y="6633"/>
                  </a:lnTo>
                  <a:lnTo>
                    <a:pt x="29184" y="4865"/>
                  </a:lnTo>
                  <a:lnTo>
                    <a:pt x="26807" y="3593"/>
                  </a:lnTo>
                  <a:lnTo>
                    <a:pt x="26420" y="5417"/>
                  </a:lnTo>
                  <a:lnTo>
                    <a:pt x="26033" y="7020"/>
                  </a:lnTo>
                  <a:lnTo>
                    <a:pt x="25591" y="8457"/>
                  </a:lnTo>
                  <a:lnTo>
                    <a:pt x="25149" y="9673"/>
                  </a:lnTo>
                  <a:lnTo>
                    <a:pt x="24707" y="10779"/>
                  </a:lnTo>
                  <a:lnTo>
                    <a:pt x="24265" y="11663"/>
                  </a:lnTo>
                  <a:lnTo>
                    <a:pt x="23822" y="12437"/>
                  </a:lnTo>
                  <a:lnTo>
                    <a:pt x="23380" y="13100"/>
                  </a:lnTo>
                  <a:lnTo>
                    <a:pt x="22993" y="13653"/>
                  </a:lnTo>
                  <a:lnTo>
                    <a:pt x="22551" y="14040"/>
                  </a:lnTo>
                  <a:lnTo>
                    <a:pt x="22164" y="14371"/>
                  </a:lnTo>
                  <a:lnTo>
                    <a:pt x="21833" y="14592"/>
                  </a:lnTo>
                  <a:lnTo>
                    <a:pt x="21446" y="14758"/>
                  </a:lnTo>
                  <a:lnTo>
                    <a:pt x="21169" y="14869"/>
                  </a:lnTo>
                  <a:lnTo>
                    <a:pt x="20672" y="14979"/>
                  </a:lnTo>
                  <a:lnTo>
                    <a:pt x="19953" y="14979"/>
                  </a:lnTo>
                  <a:lnTo>
                    <a:pt x="19014" y="14758"/>
                  </a:lnTo>
                  <a:lnTo>
                    <a:pt x="18019" y="14426"/>
                  </a:lnTo>
                  <a:lnTo>
                    <a:pt x="16914" y="13929"/>
                  </a:lnTo>
                  <a:lnTo>
                    <a:pt x="15753" y="13321"/>
                  </a:lnTo>
                  <a:lnTo>
                    <a:pt x="14482" y="12547"/>
                  </a:lnTo>
                  <a:lnTo>
                    <a:pt x="13210" y="11663"/>
                  </a:lnTo>
                  <a:lnTo>
                    <a:pt x="11884" y="10723"/>
                  </a:lnTo>
                  <a:lnTo>
                    <a:pt x="10557" y="9618"/>
                  </a:lnTo>
                  <a:lnTo>
                    <a:pt x="9231" y="8457"/>
                  </a:lnTo>
                  <a:lnTo>
                    <a:pt x="7904" y="7186"/>
                  </a:lnTo>
                  <a:lnTo>
                    <a:pt x="6633" y="5860"/>
                  </a:lnTo>
                  <a:lnTo>
                    <a:pt x="5417" y="4478"/>
                  </a:lnTo>
                  <a:lnTo>
                    <a:pt x="4312" y="2985"/>
                  </a:lnTo>
                  <a:lnTo>
                    <a:pt x="3206" y="1493"/>
                  </a:lnTo>
                  <a:lnTo>
                    <a:pt x="22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2" name="Google Shape;7702;p41"/>
            <p:cNvSpPr/>
            <p:nvPr/>
          </p:nvSpPr>
          <p:spPr>
            <a:xfrm>
              <a:off x="2799925" y="5026150"/>
              <a:ext cx="2271650" cy="143725"/>
            </a:xfrm>
            <a:custGeom>
              <a:avLst/>
              <a:gdLst/>
              <a:ahLst/>
              <a:cxnLst/>
              <a:rect l="l" t="t" r="r" b="b"/>
              <a:pathLst>
                <a:path w="90866" h="5749" extrusionOk="0">
                  <a:moveTo>
                    <a:pt x="90865" y="1"/>
                  </a:moveTo>
                  <a:lnTo>
                    <a:pt x="55" y="111"/>
                  </a:lnTo>
                  <a:lnTo>
                    <a:pt x="0" y="5196"/>
                  </a:lnTo>
                  <a:lnTo>
                    <a:pt x="90699" y="5749"/>
                  </a:lnTo>
                  <a:lnTo>
                    <a:pt x="90865"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3" name="Google Shape;7703;p41"/>
            <p:cNvSpPr/>
            <p:nvPr/>
          </p:nvSpPr>
          <p:spPr>
            <a:xfrm>
              <a:off x="3519825" y="3836450"/>
              <a:ext cx="2530025" cy="1232575"/>
            </a:xfrm>
            <a:custGeom>
              <a:avLst/>
              <a:gdLst/>
              <a:ahLst/>
              <a:cxnLst/>
              <a:rect l="l" t="t" r="r" b="b"/>
              <a:pathLst>
                <a:path w="101201" h="49303" extrusionOk="0">
                  <a:moveTo>
                    <a:pt x="33107" y="1"/>
                  </a:moveTo>
                  <a:lnTo>
                    <a:pt x="0" y="47920"/>
                  </a:lnTo>
                  <a:lnTo>
                    <a:pt x="1714" y="49302"/>
                  </a:lnTo>
                  <a:lnTo>
                    <a:pt x="101201" y="2488"/>
                  </a:lnTo>
                  <a:lnTo>
                    <a:pt x="99156" y="443"/>
                  </a:lnTo>
                  <a:lnTo>
                    <a:pt x="33107"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4" name="Google Shape;7704;p41"/>
            <p:cNvSpPr/>
            <p:nvPr/>
          </p:nvSpPr>
          <p:spPr>
            <a:xfrm>
              <a:off x="3562650" y="3880675"/>
              <a:ext cx="2487200" cy="1196625"/>
            </a:xfrm>
            <a:custGeom>
              <a:avLst/>
              <a:gdLst/>
              <a:ahLst/>
              <a:cxnLst/>
              <a:rect l="l" t="t" r="r" b="b"/>
              <a:pathLst>
                <a:path w="99488" h="47865" extrusionOk="0">
                  <a:moveTo>
                    <a:pt x="32721" y="0"/>
                  </a:moveTo>
                  <a:lnTo>
                    <a:pt x="1" y="47533"/>
                  </a:lnTo>
                  <a:lnTo>
                    <a:pt x="62457" y="47865"/>
                  </a:lnTo>
                  <a:lnTo>
                    <a:pt x="99488" y="719"/>
                  </a:lnTo>
                  <a:lnTo>
                    <a:pt x="32721" y="0"/>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5" name="Google Shape;7705;p41"/>
            <p:cNvSpPr/>
            <p:nvPr/>
          </p:nvSpPr>
          <p:spPr>
            <a:xfrm>
              <a:off x="4592075" y="4458250"/>
              <a:ext cx="363425" cy="181050"/>
            </a:xfrm>
            <a:custGeom>
              <a:avLst/>
              <a:gdLst/>
              <a:ahLst/>
              <a:cxnLst/>
              <a:rect l="l" t="t" r="r" b="b"/>
              <a:pathLst>
                <a:path w="14537" h="7242" extrusionOk="0">
                  <a:moveTo>
                    <a:pt x="6522" y="1"/>
                  </a:moveTo>
                  <a:lnTo>
                    <a:pt x="5804" y="56"/>
                  </a:lnTo>
                  <a:lnTo>
                    <a:pt x="5140" y="166"/>
                  </a:lnTo>
                  <a:lnTo>
                    <a:pt x="4477" y="277"/>
                  </a:lnTo>
                  <a:lnTo>
                    <a:pt x="3814" y="443"/>
                  </a:lnTo>
                  <a:lnTo>
                    <a:pt x="3206" y="609"/>
                  </a:lnTo>
                  <a:lnTo>
                    <a:pt x="2653" y="830"/>
                  </a:lnTo>
                  <a:lnTo>
                    <a:pt x="2156" y="1051"/>
                  </a:lnTo>
                  <a:lnTo>
                    <a:pt x="1658" y="1272"/>
                  </a:lnTo>
                  <a:lnTo>
                    <a:pt x="1272" y="1603"/>
                  </a:lnTo>
                  <a:lnTo>
                    <a:pt x="885" y="1880"/>
                  </a:lnTo>
                  <a:lnTo>
                    <a:pt x="608" y="2211"/>
                  </a:lnTo>
                  <a:lnTo>
                    <a:pt x="332" y="2543"/>
                  </a:lnTo>
                  <a:lnTo>
                    <a:pt x="166" y="2875"/>
                  </a:lnTo>
                  <a:lnTo>
                    <a:pt x="56" y="3262"/>
                  </a:lnTo>
                  <a:lnTo>
                    <a:pt x="0" y="3593"/>
                  </a:lnTo>
                  <a:lnTo>
                    <a:pt x="56" y="3980"/>
                  </a:lnTo>
                  <a:lnTo>
                    <a:pt x="166" y="4367"/>
                  </a:lnTo>
                  <a:lnTo>
                    <a:pt x="332" y="4699"/>
                  </a:lnTo>
                  <a:lnTo>
                    <a:pt x="608" y="5030"/>
                  </a:lnTo>
                  <a:lnTo>
                    <a:pt x="885" y="5362"/>
                  </a:lnTo>
                  <a:lnTo>
                    <a:pt x="1272" y="5638"/>
                  </a:lnTo>
                  <a:lnTo>
                    <a:pt x="1658" y="5915"/>
                  </a:lnTo>
                  <a:lnTo>
                    <a:pt x="2156" y="6191"/>
                  </a:lnTo>
                  <a:lnTo>
                    <a:pt x="2653" y="6412"/>
                  </a:lnTo>
                  <a:lnTo>
                    <a:pt x="3206" y="6633"/>
                  </a:lnTo>
                  <a:lnTo>
                    <a:pt x="3814" y="6799"/>
                  </a:lnTo>
                  <a:lnTo>
                    <a:pt x="4477" y="6965"/>
                  </a:lnTo>
                  <a:lnTo>
                    <a:pt x="5140" y="7075"/>
                  </a:lnTo>
                  <a:lnTo>
                    <a:pt x="5804" y="7186"/>
                  </a:lnTo>
                  <a:lnTo>
                    <a:pt x="6522" y="7241"/>
                  </a:lnTo>
                  <a:lnTo>
                    <a:pt x="8015" y="7241"/>
                  </a:lnTo>
                  <a:lnTo>
                    <a:pt x="8733" y="7186"/>
                  </a:lnTo>
                  <a:lnTo>
                    <a:pt x="9452" y="7075"/>
                  </a:lnTo>
                  <a:lnTo>
                    <a:pt x="10115" y="6965"/>
                  </a:lnTo>
                  <a:lnTo>
                    <a:pt x="10778" y="6799"/>
                  </a:lnTo>
                  <a:lnTo>
                    <a:pt x="11331" y="6633"/>
                  </a:lnTo>
                  <a:lnTo>
                    <a:pt x="11883" y="6412"/>
                  </a:lnTo>
                  <a:lnTo>
                    <a:pt x="12436" y="6191"/>
                  </a:lnTo>
                  <a:lnTo>
                    <a:pt x="12878" y="5915"/>
                  </a:lnTo>
                  <a:lnTo>
                    <a:pt x="13321" y="5638"/>
                  </a:lnTo>
                  <a:lnTo>
                    <a:pt x="13652" y="5362"/>
                  </a:lnTo>
                  <a:lnTo>
                    <a:pt x="13984" y="5030"/>
                  </a:lnTo>
                  <a:lnTo>
                    <a:pt x="14205" y="4699"/>
                  </a:lnTo>
                  <a:lnTo>
                    <a:pt x="14426" y="4367"/>
                  </a:lnTo>
                  <a:lnTo>
                    <a:pt x="14536" y="3980"/>
                  </a:lnTo>
                  <a:lnTo>
                    <a:pt x="14536" y="3593"/>
                  </a:lnTo>
                  <a:lnTo>
                    <a:pt x="14536" y="3262"/>
                  </a:lnTo>
                  <a:lnTo>
                    <a:pt x="14426" y="2875"/>
                  </a:lnTo>
                  <a:lnTo>
                    <a:pt x="14205" y="2543"/>
                  </a:lnTo>
                  <a:lnTo>
                    <a:pt x="13984" y="2211"/>
                  </a:lnTo>
                  <a:lnTo>
                    <a:pt x="13652" y="1880"/>
                  </a:lnTo>
                  <a:lnTo>
                    <a:pt x="13321" y="1603"/>
                  </a:lnTo>
                  <a:lnTo>
                    <a:pt x="12878" y="1272"/>
                  </a:lnTo>
                  <a:lnTo>
                    <a:pt x="12436" y="1051"/>
                  </a:lnTo>
                  <a:lnTo>
                    <a:pt x="11883" y="830"/>
                  </a:lnTo>
                  <a:lnTo>
                    <a:pt x="11331" y="609"/>
                  </a:lnTo>
                  <a:lnTo>
                    <a:pt x="10778" y="443"/>
                  </a:lnTo>
                  <a:lnTo>
                    <a:pt x="10115" y="277"/>
                  </a:lnTo>
                  <a:lnTo>
                    <a:pt x="9452" y="166"/>
                  </a:lnTo>
                  <a:lnTo>
                    <a:pt x="8733" y="56"/>
                  </a:lnTo>
                  <a:lnTo>
                    <a:pt x="80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6" name="Google Shape;7706;p41"/>
            <p:cNvSpPr/>
            <p:nvPr/>
          </p:nvSpPr>
          <p:spPr>
            <a:xfrm>
              <a:off x="2828925" y="2486475"/>
              <a:ext cx="342700" cy="504375"/>
            </a:xfrm>
            <a:custGeom>
              <a:avLst/>
              <a:gdLst/>
              <a:ahLst/>
              <a:cxnLst/>
              <a:rect l="l" t="t" r="r" b="b"/>
              <a:pathLst>
                <a:path w="13708" h="20175" extrusionOk="0">
                  <a:moveTo>
                    <a:pt x="8015" y="0"/>
                  </a:moveTo>
                  <a:lnTo>
                    <a:pt x="7352" y="56"/>
                  </a:lnTo>
                  <a:lnTo>
                    <a:pt x="6689" y="166"/>
                  </a:lnTo>
                  <a:lnTo>
                    <a:pt x="6025" y="387"/>
                  </a:lnTo>
                  <a:lnTo>
                    <a:pt x="5362" y="719"/>
                  </a:lnTo>
                  <a:lnTo>
                    <a:pt x="4699" y="1106"/>
                  </a:lnTo>
                  <a:lnTo>
                    <a:pt x="4091" y="1603"/>
                  </a:lnTo>
                  <a:lnTo>
                    <a:pt x="3483" y="2156"/>
                  </a:lnTo>
                  <a:lnTo>
                    <a:pt x="2930" y="2764"/>
                  </a:lnTo>
                  <a:lnTo>
                    <a:pt x="2433" y="3482"/>
                  </a:lnTo>
                  <a:lnTo>
                    <a:pt x="1935" y="4256"/>
                  </a:lnTo>
                  <a:lnTo>
                    <a:pt x="1493" y="5030"/>
                  </a:lnTo>
                  <a:lnTo>
                    <a:pt x="1106" y="5914"/>
                  </a:lnTo>
                  <a:lnTo>
                    <a:pt x="775" y="6854"/>
                  </a:lnTo>
                  <a:lnTo>
                    <a:pt x="498" y="7849"/>
                  </a:lnTo>
                  <a:lnTo>
                    <a:pt x="277" y="8844"/>
                  </a:lnTo>
                  <a:lnTo>
                    <a:pt x="111" y="9894"/>
                  </a:lnTo>
                  <a:lnTo>
                    <a:pt x="1" y="10889"/>
                  </a:lnTo>
                  <a:lnTo>
                    <a:pt x="1" y="11884"/>
                  </a:lnTo>
                  <a:lnTo>
                    <a:pt x="56" y="12823"/>
                  </a:lnTo>
                  <a:lnTo>
                    <a:pt x="167" y="13763"/>
                  </a:lnTo>
                  <a:lnTo>
                    <a:pt x="332" y="14647"/>
                  </a:lnTo>
                  <a:lnTo>
                    <a:pt x="553" y="15476"/>
                  </a:lnTo>
                  <a:lnTo>
                    <a:pt x="885" y="16305"/>
                  </a:lnTo>
                  <a:lnTo>
                    <a:pt x="1217" y="17024"/>
                  </a:lnTo>
                  <a:lnTo>
                    <a:pt x="1604" y="17687"/>
                  </a:lnTo>
                  <a:lnTo>
                    <a:pt x="2046" y="18295"/>
                  </a:lnTo>
                  <a:lnTo>
                    <a:pt x="2543" y="18792"/>
                  </a:lnTo>
                  <a:lnTo>
                    <a:pt x="3096" y="19290"/>
                  </a:lnTo>
                  <a:lnTo>
                    <a:pt x="3704" y="19621"/>
                  </a:lnTo>
                  <a:lnTo>
                    <a:pt x="4312" y="19898"/>
                  </a:lnTo>
                  <a:lnTo>
                    <a:pt x="4975" y="20064"/>
                  </a:lnTo>
                  <a:lnTo>
                    <a:pt x="5694" y="20174"/>
                  </a:lnTo>
                  <a:lnTo>
                    <a:pt x="6357" y="20119"/>
                  </a:lnTo>
                  <a:lnTo>
                    <a:pt x="7020" y="20008"/>
                  </a:lnTo>
                  <a:lnTo>
                    <a:pt x="7683" y="19787"/>
                  </a:lnTo>
                  <a:lnTo>
                    <a:pt x="8347" y="19456"/>
                  </a:lnTo>
                  <a:lnTo>
                    <a:pt x="9010" y="19069"/>
                  </a:lnTo>
                  <a:lnTo>
                    <a:pt x="9618" y="18571"/>
                  </a:lnTo>
                  <a:lnTo>
                    <a:pt x="10226" y="18019"/>
                  </a:lnTo>
                  <a:lnTo>
                    <a:pt x="10779" y="17411"/>
                  </a:lnTo>
                  <a:lnTo>
                    <a:pt x="11276" y="16692"/>
                  </a:lnTo>
                  <a:lnTo>
                    <a:pt x="11773" y="15918"/>
                  </a:lnTo>
                  <a:lnTo>
                    <a:pt x="12216" y="15089"/>
                  </a:lnTo>
                  <a:lnTo>
                    <a:pt x="12602" y="14205"/>
                  </a:lnTo>
                  <a:lnTo>
                    <a:pt x="12934" y="13321"/>
                  </a:lnTo>
                  <a:lnTo>
                    <a:pt x="13210" y="12326"/>
                  </a:lnTo>
                  <a:lnTo>
                    <a:pt x="13432" y="11331"/>
                  </a:lnTo>
                  <a:lnTo>
                    <a:pt x="13597" y="10281"/>
                  </a:lnTo>
                  <a:lnTo>
                    <a:pt x="13708" y="9286"/>
                  </a:lnTo>
                  <a:lnTo>
                    <a:pt x="13708" y="8291"/>
                  </a:lnTo>
                  <a:lnTo>
                    <a:pt x="13653" y="7296"/>
                  </a:lnTo>
                  <a:lnTo>
                    <a:pt x="13542" y="6412"/>
                  </a:lnTo>
                  <a:lnTo>
                    <a:pt x="13376" y="5527"/>
                  </a:lnTo>
                  <a:lnTo>
                    <a:pt x="13155" y="4643"/>
                  </a:lnTo>
                  <a:lnTo>
                    <a:pt x="12824" y="3869"/>
                  </a:lnTo>
                  <a:lnTo>
                    <a:pt x="12492" y="3151"/>
                  </a:lnTo>
                  <a:lnTo>
                    <a:pt x="12105" y="2488"/>
                  </a:lnTo>
                  <a:lnTo>
                    <a:pt x="11663" y="1880"/>
                  </a:lnTo>
                  <a:lnTo>
                    <a:pt x="11165" y="1327"/>
                  </a:lnTo>
                  <a:lnTo>
                    <a:pt x="10613" y="885"/>
                  </a:lnTo>
                  <a:lnTo>
                    <a:pt x="10005" y="553"/>
                  </a:lnTo>
                  <a:lnTo>
                    <a:pt x="9397" y="277"/>
                  </a:lnTo>
                  <a:lnTo>
                    <a:pt x="8734" y="56"/>
                  </a:lnTo>
                  <a:lnTo>
                    <a:pt x="8015"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7" name="Google Shape;7707;p41"/>
            <p:cNvSpPr/>
            <p:nvPr/>
          </p:nvSpPr>
          <p:spPr>
            <a:xfrm>
              <a:off x="2795775" y="1834275"/>
              <a:ext cx="375850" cy="900950"/>
            </a:xfrm>
            <a:custGeom>
              <a:avLst/>
              <a:gdLst/>
              <a:ahLst/>
              <a:cxnLst/>
              <a:rect l="l" t="t" r="r" b="b"/>
              <a:pathLst>
                <a:path w="15034" h="36038" extrusionOk="0">
                  <a:moveTo>
                    <a:pt x="995" y="1"/>
                  </a:moveTo>
                  <a:lnTo>
                    <a:pt x="0" y="56"/>
                  </a:lnTo>
                  <a:lnTo>
                    <a:pt x="885" y="1493"/>
                  </a:lnTo>
                  <a:lnTo>
                    <a:pt x="1603" y="3040"/>
                  </a:lnTo>
                  <a:lnTo>
                    <a:pt x="2432" y="4864"/>
                  </a:lnTo>
                  <a:lnTo>
                    <a:pt x="3095" y="6799"/>
                  </a:lnTo>
                  <a:lnTo>
                    <a:pt x="3703" y="8844"/>
                  </a:lnTo>
                  <a:lnTo>
                    <a:pt x="4311" y="10889"/>
                  </a:lnTo>
                  <a:lnTo>
                    <a:pt x="4809" y="12989"/>
                  </a:lnTo>
                  <a:lnTo>
                    <a:pt x="5251" y="15145"/>
                  </a:lnTo>
                  <a:lnTo>
                    <a:pt x="5693" y="17356"/>
                  </a:lnTo>
                  <a:lnTo>
                    <a:pt x="6080" y="19566"/>
                  </a:lnTo>
                  <a:lnTo>
                    <a:pt x="6743" y="23933"/>
                  </a:lnTo>
                  <a:lnTo>
                    <a:pt x="7407" y="28189"/>
                  </a:lnTo>
                  <a:lnTo>
                    <a:pt x="8070" y="32223"/>
                  </a:lnTo>
                  <a:lnTo>
                    <a:pt x="8457" y="34158"/>
                  </a:lnTo>
                  <a:lnTo>
                    <a:pt x="8844" y="36037"/>
                  </a:lnTo>
                  <a:lnTo>
                    <a:pt x="9949" y="33826"/>
                  </a:lnTo>
                  <a:lnTo>
                    <a:pt x="10999" y="31726"/>
                  </a:lnTo>
                  <a:lnTo>
                    <a:pt x="11883" y="29681"/>
                  </a:lnTo>
                  <a:lnTo>
                    <a:pt x="12713" y="27636"/>
                  </a:lnTo>
                  <a:lnTo>
                    <a:pt x="13431" y="25701"/>
                  </a:lnTo>
                  <a:lnTo>
                    <a:pt x="13984" y="23767"/>
                  </a:lnTo>
                  <a:lnTo>
                    <a:pt x="14481" y="21888"/>
                  </a:lnTo>
                  <a:lnTo>
                    <a:pt x="14758" y="20064"/>
                  </a:lnTo>
                  <a:lnTo>
                    <a:pt x="14923" y="18958"/>
                  </a:lnTo>
                  <a:lnTo>
                    <a:pt x="15034" y="17853"/>
                  </a:lnTo>
                  <a:lnTo>
                    <a:pt x="15034" y="16748"/>
                  </a:lnTo>
                  <a:lnTo>
                    <a:pt x="14979" y="15697"/>
                  </a:lnTo>
                  <a:lnTo>
                    <a:pt x="14923" y="14647"/>
                  </a:lnTo>
                  <a:lnTo>
                    <a:pt x="14758" y="13652"/>
                  </a:lnTo>
                  <a:lnTo>
                    <a:pt x="14536" y="12658"/>
                  </a:lnTo>
                  <a:lnTo>
                    <a:pt x="14260" y="11663"/>
                  </a:lnTo>
                  <a:lnTo>
                    <a:pt x="13873" y="10447"/>
                  </a:lnTo>
                  <a:lnTo>
                    <a:pt x="13376" y="9286"/>
                  </a:lnTo>
                  <a:lnTo>
                    <a:pt x="12878" y="8181"/>
                  </a:lnTo>
                  <a:lnTo>
                    <a:pt x="12270" y="7075"/>
                  </a:lnTo>
                  <a:lnTo>
                    <a:pt x="11607" y="6025"/>
                  </a:lnTo>
                  <a:lnTo>
                    <a:pt x="10833" y="5030"/>
                  </a:lnTo>
                  <a:lnTo>
                    <a:pt x="10060" y="4091"/>
                  </a:lnTo>
                  <a:lnTo>
                    <a:pt x="9120" y="3262"/>
                  </a:lnTo>
                  <a:lnTo>
                    <a:pt x="8567" y="2764"/>
                  </a:lnTo>
                  <a:lnTo>
                    <a:pt x="7959" y="2322"/>
                  </a:lnTo>
                  <a:lnTo>
                    <a:pt x="7351" y="1880"/>
                  </a:lnTo>
                  <a:lnTo>
                    <a:pt x="6688" y="1493"/>
                  </a:lnTo>
                  <a:lnTo>
                    <a:pt x="6025" y="1161"/>
                  </a:lnTo>
                  <a:lnTo>
                    <a:pt x="5306" y="885"/>
                  </a:lnTo>
                  <a:lnTo>
                    <a:pt x="4588" y="609"/>
                  </a:lnTo>
                  <a:lnTo>
                    <a:pt x="3869" y="387"/>
                  </a:lnTo>
                  <a:lnTo>
                    <a:pt x="2930" y="166"/>
                  </a:lnTo>
                  <a:lnTo>
                    <a:pt x="1990" y="56"/>
                  </a:lnTo>
                  <a:lnTo>
                    <a:pt x="99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8" name="Google Shape;7708;p41"/>
            <p:cNvSpPr/>
            <p:nvPr/>
          </p:nvSpPr>
          <p:spPr>
            <a:xfrm>
              <a:off x="2041325" y="1774850"/>
              <a:ext cx="1033575" cy="1413575"/>
            </a:xfrm>
            <a:custGeom>
              <a:avLst/>
              <a:gdLst/>
              <a:ahLst/>
              <a:cxnLst/>
              <a:rect l="l" t="t" r="r" b="b"/>
              <a:pathLst>
                <a:path w="41343" h="56543" extrusionOk="0">
                  <a:moveTo>
                    <a:pt x="18295" y="1"/>
                  </a:moveTo>
                  <a:lnTo>
                    <a:pt x="17300" y="56"/>
                  </a:lnTo>
                  <a:lnTo>
                    <a:pt x="16305" y="167"/>
                  </a:lnTo>
                  <a:lnTo>
                    <a:pt x="15310" y="388"/>
                  </a:lnTo>
                  <a:lnTo>
                    <a:pt x="14371" y="609"/>
                  </a:lnTo>
                  <a:lnTo>
                    <a:pt x="13431" y="941"/>
                  </a:lnTo>
                  <a:lnTo>
                    <a:pt x="12492" y="1327"/>
                  </a:lnTo>
                  <a:lnTo>
                    <a:pt x="11607" y="1770"/>
                  </a:lnTo>
                  <a:lnTo>
                    <a:pt x="10723" y="2267"/>
                  </a:lnTo>
                  <a:lnTo>
                    <a:pt x="9894" y="2820"/>
                  </a:lnTo>
                  <a:lnTo>
                    <a:pt x="9065" y="3428"/>
                  </a:lnTo>
                  <a:lnTo>
                    <a:pt x="8236" y="4091"/>
                  </a:lnTo>
                  <a:lnTo>
                    <a:pt x="7462" y="4809"/>
                  </a:lnTo>
                  <a:lnTo>
                    <a:pt x="6743" y="5583"/>
                  </a:lnTo>
                  <a:lnTo>
                    <a:pt x="6025" y="6412"/>
                  </a:lnTo>
                  <a:lnTo>
                    <a:pt x="5362" y="7297"/>
                  </a:lnTo>
                  <a:lnTo>
                    <a:pt x="4698" y="8236"/>
                  </a:lnTo>
                  <a:lnTo>
                    <a:pt x="4090" y="9176"/>
                  </a:lnTo>
                  <a:lnTo>
                    <a:pt x="3538" y="10171"/>
                  </a:lnTo>
                  <a:lnTo>
                    <a:pt x="2985" y="11221"/>
                  </a:lnTo>
                  <a:lnTo>
                    <a:pt x="2488" y="12326"/>
                  </a:lnTo>
                  <a:lnTo>
                    <a:pt x="2045" y="13432"/>
                  </a:lnTo>
                  <a:lnTo>
                    <a:pt x="1603" y="14648"/>
                  </a:lnTo>
                  <a:lnTo>
                    <a:pt x="1216" y="15808"/>
                  </a:lnTo>
                  <a:lnTo>
                    <a:pt x="885" y="17080"/>
                  </a:lnTo>
                  <a:lnTo>
                    <a:pt x="608" y="18351"/>
                  </a:lnTo>
                  <a:lnTo>
                    <a:pt x="387" y="19677"/>
                  </a:lnTo>
                  <a:lnTo>
                    <a:pt x="221" y="21004"/>
                  </a:lnTo>
                  <a:lnTo>
                    <a:pt x="56" y="22386"/>
                  </a:lnTo>
                  <a:lnTo>
                    <a:pt x="0" y="23767"/>
                  </a:lnTo>
                  <a:lnTo>
                    <a:pt x="0" y="25204"/>
                  </a:lnTo>
                  <a:lnTo>
                    <a:pt x="0" y="26641"/>
                  </a:lnTo>
                  <a:lnTo>
                    <a:pt x="56" y="28078"/>
                  </a:lnTo>
                  <a:lnTo>
                    <a:pt x="221" y="29515"/>
                  </a:lnTo>
                  <a:lnTo>
                    <a:pt x="387" y="30953"/>
                  </a:lnTo>
                  <a:lnTo>
                    <a:pt x="608" y="32390"/>
                  </a:lnTo>
                  <a:lnTo>
                    <a:pt x="885" y="33827"/>
                  </a:lnTo>
                  <a:lnTo>
                    <a:pt x="1272" y="35208"/>
                  </a:lnTo>
                  <a:lnTo>
                    <a:pt x="1603" y="36645"/>
                  </a:lnTo>
                  <a:lnTo>
                    <a:pt x="2045" y="37972"/>
                  </a:lnTo>
                  <a:lnTo>
                    <a:pt x="2543" y="39298"/>
                  </a:lnTo>
                  <a:lnTo>
                    <a:pt x="3040" y="40625"/>
                  </a:lnTo>
                  <a:lnTo>
                    <a:pt x="3593" y="41896"/>
                  </a:lnTo>
                  <a:lnTo>
                    <a:pt x="4201" y="43167"/>
                  </a:lnTo>
                  <a:lnTo>
                    <a:pt x="4864" y="44383"/>
                  </a:lnTo>
                  <a:lnTo>
                    <a:pt x="5583" y="45544"/>
                  </a:lnTo>
                  <a:lnTo>
                    <a:pt x="6301" y="46649"/>
                  </a:lnTo>
                  <a:lnTo>
                    <a:pt x="7075" y="47755"/>
                  </a:lnTo>
                  <a:lnTo>
                    <a:pt x="7904" y="48805"/>
                  </a:lnTo>
                  <a:lnTo>
                    <a:pt x="8788" y="49745"/>
                  </a:lnTo>
                  <a:lnTo>
                    <a:pt x="9673" y="50684"/>
                  </a:lnTo>
                  <a:lnTo>
                    <a:pt x="10612" y="51568"/>
                  </a:lnTo>
                  <a:lnTo>
                    <a:pt x="11607" y="52398"/>
                  </a:lnTo>
                  <a:lnTo>
                    <a:pt x="12602" y="53116"/>
                  </a:lnTo>
                  <a:lnTo>
                    <a:pt x="13652" y="53779"/>
                  </a:lnTo>
                  <a:lnTo>
                    <a:pt x="14758" y="54387"/>
                  </a:lnTo>
                  <a:lnTo>
                    <a:pt x="15863" y="54940"/>
                  </a:lnTo>
                  <a:lnTo>
                    <a:pt x="17024" y="55437"/>
                  </a:lnTo>
                  <a:lnTo>
                    <a:pt x="18184" y="55824"/>
                  </a:lnTo>
                  <a:lnTo>
                    <a:pt x="19400" y="56101"/>
                  </a:lnTo>
                  <a:lnTo>
                    <a:pt x="20672" y="56322"/>
                  </a:lnTo>
                  <a:lnTo>
                    <a:pt x="21943" y="56488"/>
                  </a:lnTo>
                  <a:lnTo>
                    <a:pt x="23214" y="56543"/>
                  </a:lnTo>
                  <a:lnTo>
                    <a:pt x="24154" y="56488"/>
                  </a:lnTo>
                  <a:lnTo>
                    <a:pt x="25093" y="56377"/>
                  </a:lnTo>
                  <a:lnTo>
                    <a:pt x="25978" y="56266"/>
                  </a:lnTo>
                  <a:lnTo>
                    <a:pt x="26807" y="56045"/>
                  </a:lnTo>
                  <a:lnTo>
                    <a:pt x="27691" y="55769"/>
                  </a:lnTo>
                  <a:lnTo>
                    <a:pt x="28465" y="55437"/>
                  </a:lnTo>
                  <a:lnTo>
                    <a:pt x="29294" y="55051"/>
                  </a:lnTo>
                  <a:lnTo>
                    <a:pt x="30068" y="54608"/>
                  </a:lnTo>
                  <a:lnTo>
                    <a:pt x="30786" y="54111"/>
                  </a:lnTo>
                  <a:lnTo>
                    <a:pt x="31560" y="53558"/>
                  </a:lnTo>
                  <a:lnTo>
                    <a:pt x="32223" y="52950"/>
                  </a:lnTo>
                  <a:lnTo>
                    <a:pt x="32942" y="52342"/>
                  </a:lnTo>
                  <a:lnTo>
                    <a:pt x="33605" y="51624"/>
                  </a:lnTo>
                  <a:lnTo>
                    <a:pt x="34213" y="50850"/>
                  </a:lnTo>
                  <a:lnTo>
                    <a:pt x="34821" y="50076"/>
                  </a:lnTo>
                  <a:lnTo>
                    <a:pt x="35429" y="49247"/>
                  </a:lnTo>
                  <a:lnTo>
                    <a:pt x="35982" y="48363"/>
                  </a:lnTo>
                  <a:lnTo>
                    <a:pt x="36534" y="47423"/>
                  </a:lnTo>
                  <a:lnTo>
                    <a:pt x="37032" y="46428"/>
                  </a:lnTo>
                  <a:lnTo>
                    <a:pt x="37474" y="45433"/>
                  </a:lnTo>
                  <a:lnTo>
                    <a:pt x="37971" y="44383"/>
                  </a:lnTo>
                  <a:lnTo>
                    <a:pt x="38358" y="43278"/>
                  </a:lnTo>
                  <a:lnTo>
                    <a:pt x="38800" y="42117"/>
                  </a:lnTo>
                  <a:lnTo>
                    <a:pt x="39132" y="40957"/>
                  </a:lnTo>
                  <a:lnTo>
                    <a:pt x="39519" y="39741"/>
                  </a:lnTo>
                  <a:lnTo>
                    <a:pt x="39795" y="38469"/>
                  </a:lnTo>
                  <a:lnTo>
                    <a:pt x="40127" y="37198"/>
                  </a:lnTo>
                  <a:lnTo>
                    <a:pt x="40348" y="35872"/>
                  </a:lnTo>
                  <a:lnTo>
                    <a:pt x="40569" y="34545"/>
                  </a:lnTo>
                  <a:lnTo>
                    <a:pt x="40790" y="33163"/>
                  </a:lnTo>
                  <a:lnTo>
                    <a:pt x="40956" y="31726"/>
                  </a:lnTo>
                  <a:lnTo>
                    <a:pt x="41122" y="30289"/>
                  </a:lnTo>
                  <a:lnTo>
                    <a:pt x="41232" y="28852"/>
                  </a:lnTo>
                  <a:lnTo>
                    <a:pt x="41288" y="27415"/>
                  </a:lnTo>
                  <a:lnTo>
                    <a:pt x="41343" y="25647"/>
                  </a:lnTo>
                  <a:lnTo>
                    <a:pt x="41288" y="23933"/>
                  </a:lnTo>
                  <a:lnTo>
                    <a:pt x="41288" y="23878"/>
                  </a:lnTo>
                  <a:lnTo>
                    <a:pt x="41232" y="22441"/>
                  </a:lnTo>
                  <a:lnTo>
                    <a:pt x="41122" y="21059"/>
                  </a:lnTo>
                  <a:lnTo>
                    <a:pt x="40956" y="19677"/>
                  </a:lnTo>
                  <a:lnTo>
                    <a:pt x="40735" y="18351"/>
                  </a:lnTo>
                  <a:lnTo>
                    <a:pt x="40459" y="17024"/>
                  </a:lnTo>
                  <a:lnTo>
                    <a:pt x="40127" y="15753"/>
                  </a:lnTo>
                  <a:lnTo>
                    <a:pt x="39795" y="14537"/>
                  </a:lnTo>
                  <a:lnTo>
                    <a:pt x="39353" y="13321"/>
                  </a:lnTo>
                  <a:lnTo>
                    <a:pt x="38911" y="12271"/>
                  </a:lnTo>
                  <a:lnTo>
                    <a:pt x="38469" y="11276"/>
                  </a:lnTo>
                  <a:lnTo>
                    <a:pt x="37916" y="10337"/>
                  </a:lnTo>
                  <a:lnTo>
                    <a:pt x="37363" y="9397"/>
                  </a:lnTo>
                  <a:lnTo>
                    <a:pt x="36755" y="8457"/>
                  </a:lnTo>
                  <a:lnTo>
                    <a:pt x="36037" y="7628"/>
                  </a:lnTo>
                  <a:lnTo>
                    <a:pt x="35318" y="6799"/>
                  </a:lnTo>
                  <a:lnTo>
                    <a:pt x="34545" y="5970"/>
                  </a:lnTo>
                  <a:lnTo>
                    <a:pt x="33881" y="5417"/>
                  </a:lnTo>
                  <a:lnTo>
                    <a:pt x="33218" y="4865"/>
                  </a:lnTo>
                  <a:lnTo>
                    <a:pt x="32555" y="4367"/>
                  </a:lnTo>
                  <a:lnTo>
                    <a:pt x="31836" y="3870"/>
                  </a:lnTo>
                  <a:lnTo>
                    <a:pt x="31063" y="3428"/>
                  </a:lnTo>
                  <a:lnTo>
                    <a:pt x="30289" y="2986"/>
                  </a:lnTo>
                  <a:lnTo>
                    <a:pt x="29460" y="2543"/>
                  </a:lnTo>
                  <a:lnTo>
                    <a:pt x="28575" y="2156"/>
                  </a:lnTo>
                  <a:lnTo>
                    <a:pt x="27691" y="1825"/>
                  </a:lnTo>
                  <a:lnTo>
                    <a:pt x="26751" y="1493"/>
                  </a:lnTo>
                  <a:lnTo>
                    <a:pt x="25757" y="1162"/>
                  </a:lnTo>
                  <a:lnTo>
                    <a:pt x="24762" y="885"/>
                  </a:lnTo>
                  <a:lnTo>
                    <a:pt x="23712" y="664"/>
                  </a:lnTo>
                  <a:lnTo>
                    <a:pt x="22606" y="443"/>
                  </a:lnTo>
                  <a:lnTo>
                    <a:pt x="21501" y="222"/>
                  </a:lnTo>
                  <a:lnTo>
                    <a:pt x="20340" y="111"/>
                  </a:lnTo>
                  <a:lnTo>
                    <a:pt x="19290" y="1"/>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9" name="Google Shape;7709;p41"/>
            <p:cNvSpPr/>
            <p:nvPr/>
          </p:nvSpPr>
          <p:spPr>
            <a:xfrm>
              <a:off x="2201600" y="2058125"/>
              <a:ext cx="873300" cy="516800"/>
            </a:xfrm>
            <a:custGeom>
              <a:avLst/>
              <a:gdLst/>
              <a:ahLst/>
              <a:cxnLst/>
              <a:rect l="l" t="t" r="r" b="b"/>
              <a:pathLst>
                <a:path w="34932" h="20672" extrusionOk="0">
                  <a:moveTo>
                    <a:pt x="19124" y="0"/>
                  </a:moveTo>
                  <a:lnTo>
                    <a:pt x="17411" y="56"/>
                  </a:lnTo>
                  <a:lnTo>
                    <a:pt x="15642" y="222"/>
                  </a:lnTo>
                  <a:lnTo>
                    <a:pt x="13929" y="387"/>
                  </a:lnTo>
                  <a:lnTo>
                    <a:pt x="12381" y="664"/>
                  </a:lnTo>
                  <a:lnTo>
                    <a:pt x="10834" y="940"/>
                  </a:lnTo>
                  <a:lnTo>
                    <a:pt x="9342" y="1382"/>
                  </a:lnTo>
                  <a:lnTo>
                    <a:pt x="8568" y="1603"/>
                  </a:lnTo>
                  <a:lnTo>
                    <a:pt x="7849" y="1880"/>
                  </a:lnTo>
                  <a:lnTo>
                    <a:pt x="7131" y="2156"/>
                  </a:lnTo>
                  <a:lnTo>
                    <a:pt x="6467" y="2543"/>
                  </a:lnTo>
                  <a:lnTo>
                    <a:pt x="5804" y="2874"/>
                  </a:lnTo>
                  <a:lnTo>
                    <a:pt x="5141" y="3317"/>
                  </a:lnTo>
                  <a:lnTo>
                    <a:pt x="4533" y="3759"/>
                  </a:lnTo>
                  <a:lnTo>
                    <a:pt x="3980" y="4256"/>
                  </a:lnTo>
                  <a:lnTo>
                    <a:pt x="3428" y="4809"/>
                  </a:lnTo>
                  <a:lnTo>
                    <a:pt x="2930" y="5362"/>
                  </a:lnTo>
                  <a:lnTo>
                    <a:pt x="2433" y="6025"/>
                  </a:lnTo>
                  <a:lnTo>
                    <a:pt x="1991" y="6688"/>
                  </a:lnTo>
                  <a:lnTo>
                    <a:pt x="1659" y="7462"/>
                  </a:lnTo>
                  <a:lnTo>
                    <a:pt x="1327" y="8180"/>
                  </a:lnTo>
                  <a:lnTo>
                    <a:pt x="1051" y="9010"/>
                  </a:lnTo>
                  <a:lnTo>
                    <a:pt x="830" y="9839"/>
                  </a:lnTo>
                  <a:lnTo>
                    <a:pt x="609" y="10723"/>
                  </a:lnTo>
                  <a:lnTo>
                    <a:pt x="443" y="11663"/>
                  </a:lnTo>
                  <a:lnTo>
                    <a:pt x="332" y="12602"/>
                  </a:lnTo>
                  <a:lnTo>
                    <a:pt x="222" y="13597"/>
                  </a:lnTo>
                  <a:lnTo>
                    <a:pt x="111" y="15753"/>
                  </a:lnTo>
                  <a:lnTo>
                    <a:pt x="56" y="18129"/>
                  </a:lnTo>
                  <a:lnTo>
                    <a:pt x="1" y="20672"/>
                  </a:lnTo>
                  <a:lnTo>
                    <a:pt x="5307" y="16250"/>
                  </a:lnTo>
                  <a:lnTo>
                    <a:pt x="7075" y="16471"/>
                  </a:lnTo>
                  <a:lnTo>
                    <a:pt x="8899" y="16692"/>
                  </a:lnTo>
                  <a:lnTo>
                    <a:pt x="10668" y="16803"/>
                  </a:lnTo>
                  <a:lnTo>
                    <a:pt x="14205" y="16803"/>
                  </a:lnTo>
                  <a:lnTo>
                    <a:pt x="16029" y="16692"/>
                  </a:lnTo>
                  <a:lnTo>
                    <a:pt x="17798" y="16471"/>
                  </a:lnTo>
                  <a:lnTo>
                    <a:pt x="19567" y="16250"/>
                  </a:lnTo>
                  <a:lnTo>
                    <a:pt x="21335" y="15918"/>
                  </a:lnTo>
                  <a:lnTo>
                    <a:pt x="23049" y="15531"/>
                  </a:lnTo>
                  <a:lnTo>
                    <a:pt x="24762" y="15089"/>
                  </a:lnTo>
                  <a:lnTo>
                    <a:pt x="26476" y="14537"/>
                  </a:lnTo>
                  <a:lnTo>
                    <a:pt x="28134" y="13929"/>
                  </a:lnTo>
                  <a:lnTo>
                    <a:pt x="29792" y="13321"/>
                  </a:lnTo>
                  <a:lnTo>
                    <a:pt x="31395" y="12602"/>
                  </a:lnTo>
                  <a:lnTo>
                    <a:pt x="32997" y="11773"/>
                  </a:lnTo>
                  <a:lnTo>
                    <a:pt x="33550" y="12823"/>
                  </a:lnTo>
                  <a:lnTo>
                    <a:pt x="34103" y="13873"/>
                  </a:lnTo>
                  <a:lnTo>
                    <a:pt x="34545" y="14979"/>
                  </a:lnTo>
                  <a:lnTo>
                    <a:pt x="34877" y="16084"/>
                  </a:lnTo>
                  <a:lnTo>
                    <a:pt x="34932" y="14316"/>
                  </a:lnTo>
                  <a:lnTo>
                    <a:pt x="34877" y="12602"/>
                  </a:lnTo>
                  <a:lnTo>
                    <a:pt x="34877" y="12547"/>
                  </a:lnTo>
                  <a:lnTo>
                    <a:pt x="34821" y="11165"/>
                  </a:lnTo>
                  <a:lnTo>
                    <a:pt x="34711" y="9728"/>
                  </a:lnTo>
                  <a:lnTo>
                    <a:pt x="34545" y="8402"/>
                  </a:lnTo>
                  <a:lnTo>
                    <a:pt x="34324" y="7020"/>
                  </a:lnTo>
                  <a:lnTo>
                    <a:pt x="34048" y="5749"/>
                  </a:lnTo>
                  <a:lnTo>
                    <a:pt x="33716" y="4477"/>
                  </a:lnTo>
                  <a:lnTo>
                    <a:pt x="33384" y="3206"/>
                  </a:lnTo>
                  <a:lnTo>
                    <a:pt x="32942" y="1990"/>
                  </a:lnTo>
                  <a:lnTo>
                    <a:pt x="32334" y="1714"/>
                  </a:lnTo>
                  <a:lnTo>
                    <a:pt x="31726" y="1437"/>
                  </a:lnTo>
                  <a:lnTo>
                    <a:pt x="31118" y="1216"/>
                  </a:lnTo>
                  <a:lnTo>
                    <a:pt x="30455" y="995"/>
                  </a:lnTo>
                  <a:lnTo>
                    <a:pt x="29129" y="719"/>
                  </a:lnTo>
                  <a:lnTo>
                    <a:pt x="27802" y="498"/>
                  </a:lnTo>
                  <a:lnTo>
                    <a:pt x="26089" y="277"/>
                  </a:lnTo>
                  <a:lnTo>
                    <a:pt x="24375" y="111"/>
                  </a:lnTo>
                  <a:lnTo>
                    <a:pt x="22607"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0" name="Google Shape;7710;p41"/>
            <p:cNvSpPr/>
            <p:nvPr/>
          </p:nvSpPr>
          <p:spPr>
            <a:xfrm>
              <a:off x="1936300" y="1709925"/>
              <a:ext cx="1188350" cy="1180050"/>
            </a:xfrm>
            <a:custGeom>
              <a:avLst/>
              <a:gdLst/>
              <a:ahLst/>
              <a:cxnLst/>
              <a:rect l="l" t="t" r="r" b="b"/>
              <a:pathLst>
                <a:path w="47534" h="47202" extrusionOk="0">
                  <a:moveTo>
                    <a:pt x="23270" y="0"/>
                  </a:moveTo>
                  <a:lnTo>
                    <a:pt x="22275" y="55"/>
                  </a:lnTo>
                  <a:lnTo>
                    <a:pt x="21280" y="111"/>
                  </a:lnTo>
                  <a:lnTo>
                    <a:pt x="20285" y="221"/>
                  </a:lnTo>
                  <a:lnTo>
                    <a:pt x="19290" y="332"/>
                  </a:lnTo>
                  <a:lnTo>
                    <a:pt x="18295" y="553"/>
                  </a:lnTo>
                  <a:lnTo>
                    <a:pt x="17356" y="774"/>
                  </a:lnTo>
                  <a:lnTo>
                    <a:pt x="16416" y="1106"/>
                  </a:lnTo>
                  <a:lnTo>
                    <a:pt x="15477" y="1437"/>
                  </a:lnTo>
                  <a:lnTo>
                    <a:pt x="14316" y="1879"/>
                  </a:lnTo>
                  <a:lnTo>
                    <a:pt x="12934" y="2598"/>
                  </a:lnTo>
                  <a:lnTo>
                    <a:pt x="11387" y="3482"/>
                  </a:lnTo>
                  <a:lnTo>
                    <a:pt x="10613" y="3980"/>
                  </a:lnTo>
                  <a:lnTo>
                    <a:pt x="9784" y="4532"/>
                  </a:lnTo>
                  <a:lnTo>
                    <a:pt x="8899" y="5196"/>
                  </a:lnTo>
                  <a:lnTo>
                    <a:pt x="8070" y="5859"/>
                  </a:lnTo>
                  <a:lnTo>
                    <a:pt x="7241" y="6633"/>
                  </a:lnTo>
                  <a:lnTo>
                    <a:pt x="6412" y="7462"/>
                  </a:lnTo>
                  <a:lnTo>
                    <a:pt x="5638" y="8346"/>
                  </a:lnTo>
                  <a:lnTo>
                    <a:pt x="4865" y="9341"/>
                  </a:lnTo>
                  <a:lnTo>
                    <a:pt x="4091" y="10391"/>
                  </a:lnTo>
                  <a:lnTo>
                    <a:pt x="3428" y="11497"/>
                  </a:lnTo>
                  <a:lnTo>
                    <a:pt x="2764" y="12657"/>
                  </a:lnTo>
                  <a:lnTo>
                    <a:pt x="2156" y="13928"/>
                  </a:lnTo>
                  <a:lnTo>
                    <a:pt x="1659" y="15310"/>
                  </a:lnTo>
                  <a:lnTo>
                    <a:pt x="1161" y="16692"/>
                  </a:lnTo>
                  <a:lnTo>
                    <a:pt x="719" y="18626"/>
                  </a:lnTo>
                  <a:lnTo>
                    <a:pt x="388" y="20506"/>
                  </a:lnTo>
                  <a:lnTo>
                    <a:pt x="111" y="22440"/>
                  </a:lnTo>
                  <a:lnTo>
                    <a:pt x="1" y="24375"/>
                  </a:lnTo>
                  <a:lnTo>
                    <a:pt x="1" y="26309"/>
                  </a:lnTo>
                  <a:lnTo>
                    <a:pt x="111" y="28244"/>
                  </a:lnTo>
                  <a:lnTo>
                    <a:pt x="277" y="30178"/>
                  </a:lnTo>
                  <a:lnTo>
                    <a:pt x="554" y="32112"/>
                  </a:lnTo>
                  <a:lnTo>
                    <a:pt x="775" y="33107"/>
                  </a:lnTo>
                  <a:lnTo>
                    <a:pt x="996" y="34102"/>
                  </a:lnTo>
                  <a:lnTo>
                    <a:pt x="1327" y="35097"/>
                  </a:lnTo>
                  <a:lnTo>
                    <a:pt x="1659" y="36147"/>
                  </a:lnTo>
                  <a:lnTo>
                    <a:pt x="2046" y="37142"/>
                  </a:lnTo>
                  <a:lnTo>
                    <a:pt x="2433" y="38192"/>
                  </a:lnTo>
                  <a:lnTo>
                    <a:pt x="2875" y="39242"/>
                  </a:lnTo>
                  <a:lnTo>
                    <a:pt x="3372" y="40237"/>
                  </a:lnTo>
                  <a:lnTo>
                    <a:pt x="3925" y="41232"/>
                  </a:lnTo>
                  <a:lnTo>
                    <a:pt x="4478" y="42227"/>
                  </a:lnTo>
                  <a:lnTo>
                    <a:pt x="5030" y="43167"/>
                  </a:lnTo>
                  <a:lnTo>
                    <a:pt x="5638" y="44106"/>
                  </a:lnTo>
                  <a:lnTo>
                    <a:pt x="6302" y="44935"/>
                  </a:lnTo>
                  <a:lnTo>
                    <a:pt x="6965" y="45764"/>
                  </a:lnTo>
                  <a:lnTo>
                    <a:pt x="7628" y="46538"/>
                  </a:lnTo>
                  <a:lnTo>
                    <a:pt x="8347" y="47201"/>
                  </a:lnTo>
                  <a:lnTo>
                    <a:pt x="8734" y="44659"/>
                  </a:lnTo>
                  <a:lnTo>
                    <a:pt x="9231" y="42338"/>
                  </a:lnTo>
                  <a:lnTo>
                    <a:pt x="9507" y="41287"/>
                  </a:lnTo>
                  <a:lnTo>
                    <a:pt x="9784" y="40237"/>
                  </a:lnTo>
                  <a:lnTo>
                    <a:pt x="10447" y="38192"/>
                  </a:lnTo>
                  <a:lnTo>
                    <a:pt x="11276" y="36092"/>
                  </a:lnTo>
                  <a:lnTo>
                    <a:pt x="12271" y="33771"/>
                  </a:lnTo>
                  <a:lnTo>
                    <a:pt x="14758" y="28299"/>
                  </a:lnTo>
                  <a:lnTo>
                    <a:pt x="16250" y="28354"/>
                  </a:lnTo>
                  <a:lnTo>
                    <a:pt x="19346" y="28354"/>
                  </a:lnTo>
                  <a:lnTo>
                    <a:pt x="21004" y="28299"/>
                  </a:lnTo>
                  <a:lnTo>
                    <a:pt x="22607" y="28244"/>
                  </a:lnTo>
                  <a:lnTo>
                    <a:pt x="24265" y="28078"/>
                  </a:lnTo>
                  <a:lnTo>
                    <a:pt x="25978" y="27912"/>
                  </a:lnTo>
                  <a:lnTo>
                    <a:pt x="27636" y="27746"/>
                  </a:lnTo>
                  <a:lnTo>
                    <a:pt x="29294" y="27470"/>
                  </a:lnTo>
                  <a:lnTo>
                    <a:pt x="30952" y="27193"/>
                  </a:lnTo>
                  <a:lnTo>
                    <a:pt x="32611" y="26862"/>
                  </a:lnTo>
                  <a:lnTo>
                    <a:pt x="34269" y="26475"/>
                  </a:lnTo>
                  <a:lnTo>
                    <a:pt x="35872" y="26088"/>
                  </a:lnTo>
                  <a:lnTo>
                    <a:pt x="37419" y="25591"/>
                  </a:lnTo>
                  <a:lnTo>
                    <a:pt x="38967" y="25093"/>
                  </a:lnTo>
                  <a:lnTo>
                    <a:pt x="40459" y="24540"/>
                  </a:lnTo>
                  <a:lnTo>
                    <a:pt x="41454" y="24098"/>
                  </a:lnTo>
                  <a:lnTo>
                    <a:pt x="42449" y="23656"/>
                  </a:lnTo>
                  <a:lnTo>
                    <a:pt x="43388" y="23159"/>
                  </a:lnTo>
                  <a:lnTo>
                    <a:pt x="44273" y="22661"/>
                  </a:lnTo>
                  <a:lnTo>
                    <a:pt x="45157" y="22164"/>
                  </a:lnTo>
                  <a:lnTo>
                    <a:pt x="45986" y="21611"/>
                  </a:lnTo>
                  <a:lnTo>
                    <a:pt x="46760" y="21003"/>
                  </a:lnTo>
                  <a:lnTo>
                    <a:pt x="47534" y="20450"/>
                  </a:lnTo>
                  <a:lnTo>
                    <a:pt x="46981" y="19069"/>
                  </a:lnTo>
                  <a:lnTo>
                    <a:pt x="46262" y="17466"/>
                  </a:lnTo>
                  <a:lnTo>
                    <a:pt x="45654" y="16084"/>
                  </a:lnTo>
                  <a:lnTo>
                    <a:pt x="44936" y="14536"/>
                  </a:lnTo>
                  <a:lnTo>
                    <a:pt x="44107" y="12989"/>
                  </a:lnTo>
                  <a:lnTo>
                    <a:pt x="43167" y="11386"/>
                  </a:lnTo>
                  <a:lnTo>
                    <a:pt x="42117" y="9838"/>
                  </a:lnTo>
                  <a:lnTo>
                    <a:pt x="40956" y="8236"/>
                  </a:lnTo>
                  <a:lnTo>
                    <a:pt x="40348" y="7517"/>
                  </a:lnTo>
                  <a:lnTo>
                    <a:pt x="39685" y="6743"/>
                  </a:lnTo>
                  <a:lnTo>
                    <a:pt x="38967" y="6025"/>
                  </a:lnTo>
                  <a:lnTo>
                    <a:pt x="38248" y="5361"/>
                  </a:lnTo>
                  <a:lnTo>
                    <a:pt x="37474" y="4698"/>
                  </a:lnTo>
                  <a:lnTo>
                    <a:pt x="36701" y="4090"/>
                  </a:lnTo>
                  <a:lnTo>
                    <a:pt x="35872" y="3482"/>
                  </a:lnTo>
                  <a:lnTo>
                    <a:pt x="34987" y="2930"/>
                  </a:lnTo>
                  <a:lnTo>
                    <a:pt x="34103" y="2432"/>
                  </a:lnTo>
                  <a:lnTo>
                    <a:pt x="33163" y="1990"/>
                  </a:lnTo>
                  <a:lnTo>
                    <a:pt x="32168" y="1603"/>
                  </a:lnTo>
                  <a:lnTo>
                    <a:pt x="31174" y="1216"/>
                  </a:lnTo>
                  <a:lnTo>
                    <a:pt x="30179" y="940"/>
                  </a:lnTo>
                  <a:lnTo>
                    <a:pt x="29239" y="719"/>
                  </a:lnTo>
                  <a:lnTo>
                    <a:pt x="28244" y="498"/>
                  </a:lnTo>
                  <a:lnTo>
                    <a:pt x="27249" y="332"/>
                  </a:lnTo>
                  <a:lnTo>
                    <a:pt x="26254" y="221"/>
                  </a:lnTo>
                  <a:lnTo>
                    <a:pt x="25260" y="111"/>
                  </a:lnTo>
                  <a:lnTo>
                    <a:pt x="24265" y="55"/>
                  </a:lnTo>
                  <a:lnTo>
                    <a:pt x="23270"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1" name="Google Shape;7711;p41"/>
            <p:cNvSpPr/>
            <p:nvPr/>
          </p:nvSpPr>
          <p:spPr>
            <a:xfrm>
              <a:off x="2417175" y="2536225"/>
              <a:ext cx="228000" cy="38700"/>
            </a:xfrm>
            <a:custGeom>
              <a:avLst/>
              <a:gdLst/>
              <a:ahLst/>
              <a:cxnLst/>
              <a:rect l="l" t="t" r="r" b="b"/>
              <a:pathLst>
                <a:path w="9120" h="1548" fill="none" extrusionOk="0">
                  <a:moveTo>
                    <a:pt x="0" y="1548"/>
                  </a:moveTo>
                  <a:lnTo>
                    <a:pt x="0" y="1548"/>
                  </a:lnTo>
                  <a:lnTo>
                    <a:pt x="995" y="995"/>
                  </a:lnTo>
                  <a:lnTo>
                    <a:pt x="1990" y="553"/>
                  </a:lnTo>
                  <a:lnTo>
                    <a:pt x="3040" y="276"/>
                  </a:lnTo>
                  <a:lnTo>
                    <a:pt x="3593" y="166"/>
                  </a:lnTo>
                  <a:lnTo>
                    <a:pt x="4145" y="55"/>
                  </a:lnTo>
                  <a:lnTo>
                    <a:pt x="4698" y="0"/>
                  </a:lnTo>
                  <a:lnTo>
                    <a:pt x="5251" y="0"/>
                  </a:lnTo>
                  <a:lnTo>
                    <a:pt x="5859" y="0"/>
                  </a:lnTo>
                  <a:lnTo>
                    <a:pt x="6467" y="55"/>
                  </a:lnTo>
                  <a:lnTo>
                    <a:pt x="7075" y="166"/>
                  </a:lnTo>
                  <a:lnTo>
                    <a:pt x="7738" y="332"/>
                  </a:lnTo>
                  <a:lnTo>
                    <a:pt x="8401" y="498"/>
                  </a:lnTo>
                  <a:lnTo>
                    <a:pt x="9120" y="719"/>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2" name="Google Shape;7712;p41"/>
            <p:cNvSpPr/>
            <p:nvPr/>
          </p:nvSpPr>
          <p:spPr>
            <a:xfrm>
              <a:off x="2863475" y="2538975"/>
              <a:ext cx="182425" cy="33200"/>
            </a:xfrm>
            <a:custGeom>
              <a:avLst/>
              <a:gdLst/>
              <a:ahLst/>
              <a:cxnLst/>
              <a:rect l="l" t="t" r="r" b="b"/>
              <a:pathLst>
                <a:path w="7297" h="1328" fill="none" extrusionOk="0">
                  <a:moveTo>
                    <a:pt x="1" y="1327"/>
                  </a:moveTo>
                  <a:lnTo>
                    <a:pt x="1" y="1327"/>
                  </a:lnTo>
                  <a:lnTo>
                    <a:pt x="443" y="995"/>
                  </a:lnTo>
                  <a:lnTo>
                    <a:pt x="885" y="774"/>
                  </a:lnTo>
                  <a:lnTo>
                    <a:pt x="1382" y="553"/>
                  </a:lnTo>
                  <a:lnTo>
                    <a:pt x="1880" y="332"/>
                  </a:lnTo>
                  <a:lnTo>
                    <a:pt x="2377" y="222"/>
                  </a:lnTo>
                  <a:lnTo>
                    <a:pt x="2875" y="111"/>
                  </a:lnTo>
                  <a:lnTo>
                    <a:pt x="3372" y="1"/>
                  </a:lnTo>
                  <a:lnTo>
                    <a:pt x="3869" y="1"/>
                  </a:lnTo>
                  <a:lnTo>
                    <a:pt x="4367" y="1"/>
                  </a:lnTo>
                  <a:lnTo>
                    <a:pt x="4809" y="56"/>
                  </a:lnTo>
                  <a:lnTo>
                    <a:pt x="5307" y="166"/>
                  </a:lnTo>
                  <a:lnTo>
                    <a:pt x="5749" y="277"/>
                  </a:lnTo>
                  <a:lnTo>
                    <a:pt x="6191" y="498"/>
                  </a:lnTo>
                  <a:lnTo>
                    <a:pt x="6578" y="719"/>
                  </a:lnTo>
                  <a:lnTo>
                    <a:pt x="6965" y="995"/>
                  </a:lnTo>
                  <a:lnTo>
                    <a:pt x="7296" y="1327"/>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3" name="Google Shape;7713;p41"/>
            <p:cNvSpPr/>
            <p:nvPr/>
          </p:nvSpPr>
          <p:spPr>
            <a:xfrm>
              <a:off x="2784725" y="2784925"/>
              <a:ext cx="13825" cy="123000"/>
            </a:xfrm>
            <a:custGeom>
              <a:avLst/>
              <a:gdLst/>
              <a:ahLst/>
              <a:cxnLst/>
              <a:rect l="l" t="t" r="r" b="b"/>
              <a:pathLst>
                <a:path w="553" h="4920" fill="none" extrusionOk="0">
                  <a:moveTo>
                    <a:pt x="498" y="1"/>
                  </a:moveTo>
                  <a:lnTo>
                    <a:pt x="498" y="1"/>
                  </a:lnTo>
                  <a:lnTo>
                    <a:pt x="553" y="498"/>
                  </a:lnTo>
                  <a:lnTo>
                    <a:pt x="553" y="1106"/>
                  </a:lnTo>
                  <a:lnTo>
                    <a:pt x="553" y="1769"/>
                  </a:lnTo>
                  <a:lnTo>
                    <a:pt x="553" y="2488"/>
                  </a:lnTo>
                  <a:lnTo>
                    <a:pt x="442" y="3151"/>
                  </a:lnTo>
                  <a:lnTo>
                    <a:pt x="332" y="3814"/>
                  </a:lnTo>
                  <a:lnTo>
                    <a:pt x="221" y="4422"/>
                  </a:lnTo>
                  <a:lnTo>
                    <a:pt x="0" y="4920"/>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4" name="Google Shape;7714;p41"/>
            <p:cNvSpPr/>
            <p:nvPr/>
          </p:nvSpPr>
          <p:spPr>
            <a:xfrm>
              <a:off x="2549825" y="2720000"/>
              <a:ext cx="53900" cy="84300"/>
            </a:xfrm>
            <a:custGeom>
              <a:avLst/>
              <a:gdLst/>
              <a:ahLst/>
              <a:cxnLst/>
              <a:rect l="l" t="t" r="r" b="b"/>
              <a:pathLst>
                <a:path w="2156" h="3372" extrusionOk="0">
                  <a:moveTo>
                    <a:pt x="829" y="0"/>
                  </a:moveTo>
                  <a:lnTo>
                    <a:pt x="663" y="111"/>
                  </a:lnTo>
                  <a:lnTo>
                    <a:pt x="442" y="276"/>
                  </a:lnTo>
                  <a:lnTo>
                    <a:pt x="276" y="498"/>
                  </a:lnTo>
                  <a:lnTo>
                    <a:pt x="166" y="719"/>
                  </a:lnTo>
                  <a:lnTo>
                    <a:pt x="55" y="995"/>
                  </a:lnTo>
                  <a:lnTo>
                    <a:pt x="0" y="1327"/>
                  </a:lnTo>
                  <a:lnTo>
                    <a:pt x="0" y="1658"/>
                  </a:lnTo>
                  <a:lnTo>
                    <a:pt x="0" y="1990"/>
                  </a:lnTo>
                  <a:lnTo>
                    <a:pt x="55" y="2321"/>
                  </a:lnTo>
                  <a:lnTo>
                    <a:pt x="166" y="2598"/>
                  </a:lnTo>
                  <a:lnTo>
                    <a:pt x="276" y="2874"/>
                  </a:lnTo>
                  <a:lnTo>
                    <a:pt x="442" y="3095"/>
                  </a:lnTo>
                  <a:lnTo>
                    <a:pt x="663" y="3261"/>
                  </a:lnTo>
                  <a:lnTo>
                    <a:pt x="829" y="3316"/>
                  </a:lnTo>
                  <a:lnTo>
                    <a:pt x="1050" y="3372"/>
                  </a:lnTo>
                  <a:lnTo>
                    <a:pt x="1271" y="3316"/>
                  </a:lnTo>
                  <a:lnTo>
                    <a:pt x="1492" y="3261"/>
                  </a:lnTo>
                  <a:lnTo>
                    <a:pt x="1658" y="3095"/>
                  </a:lnTo>
                  <a:lnTo>
                    <a:pt x="1824" y="2874"/>
                  </a:lnTo>
                  <a:lnTo>
                    <a:pt x="1935" y="2598"/>
                  </a:lnTo>
                  <a:lnTo>
                    <a:pt x="2045" y="2321"/>
                  </a:lnTo>
                  <a:lnTo>
                    <a:pt x="2100" y="1990"/>
                  </a:lnTo>
                  <a:lnTo>
                    <a:pt x="2156" y="1658"/>
                  </a:lnTo>
                  <a:lnTo>
                    <a:pt x="2100" y="1327"/>
                  </a:lnTo>
                  <a:lnTo>
                    <a:pt x="2045" y="995"/>
                  </a:lnTo>
                  <a:lnTo>
                    <a:pt x="1935" y="719"/>
                  </a:lnTo>
                  <a:lnTo>
                    <a:pt x="1824" y="498"/>
                  </a:lnTo>
                  <a:lnTo>
                    <a:pt x="1658" y="276"/>
                  </a:lnTo>
                  <a:lnTo>
                    <a:pt x="1492" y="111"/>
                  </a:lnTo>
                  <a:lnTo>
                    <a:pt x="1271" y="0"/>
                  </a:lnTo>
                  <a:close/>
                </a:path>
              </a:pathLst>
            </a:custGeom>
            <a:solidFill>
              <a:srgbClr val="262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5" name="Google Shape;7715;p41"/>
            <p:cNvSpPr/>
            <p:nvPr/>
          </p:nvSpPr>
          <p:spPr>
            <a:xfrm>
              <a:off x="2900775" y="2699275"/>
              <a:ext cx="53925" cy="85675"/>
            </a:xfrm>
            <a:custGeom>
              <a:avLst/>
              <a:gdLst/>
              <a:ahLst/>
              <a:cxnLst/>
              <a:rect l="l" t="t" r="r" b="b"/>
              <a:pathLst>
                <a:path w="2157" h="3427" extrusionOk="0">
                  <a:moveTo>
                    <a:pt x="1106" y="0"/>
                  </a:moveTo>
                  <a:lnTo>
                    <a:pt x="885" y="55"/>
                  </a:lnTo>
                  <a:lnTo>
                    <a:pt x="664" y="166"/>
                  </a:lnTo>
                  <a:lnTo>
                    <a:pt x="498" y="276"/>
                  </a:lnTo>
                  <a:lnTo>
                    <a:pt x="332" y="497"/>
                  </a:lnTo>
                  <a:lnTo>
                    <a:pt x="167" y="774"/>
                  </a:lnTo>
                  <a:lnTo>
                    <a:pt x="111" y="1050"/>
                  </a:lnTo>
                  <a:lnTo>
                    <a:pt x="56" y="1382"/>
                  </a:lnTo>
                  <a:lnTo>
                    <a:pt x="1" y="1713"/>
                  </a:lnTo>
                  <a:lnTo>
                    <a:pt x="56" y="2045"/>
                  </a:lnTo>
                  <a:lnTo>
                    <a:pt x="111" y="2377"/>
                  </a:lnTo>
                  <a:lnTo>
                    <a:pt x="167" y="2653"/>
                  </a:lnTo>
                  <a:lnTo>
                    <a:pt x="332" y="2929"/>
                  </a:lnTo>
                  <a:lnTo>
                    <a:pt x="498" y="3095"/>
                  </a:lnTo>
                  <a:lnTo>
                    <a:pt x="664" y="3261"/>
                  </a:lnTo>
                  <a:lnTo>
                    <a:pt x="885" y="3372"/>
                  </a:lnTo>
                  <a:lnTo>
                    <a:pt x="1106" y="3427"/>
                  </a:lnTo>
                  <a:lnTo>
                    <a:pt x="1327" y="3372"/>
                  </a:lnTo>
                  <a:lnTo>
                    <a:pt x="1493" y="3261"/>
                  </a:lnTo>
                  <a:lnTo>
                    <a:pt x="1714" y="3095"/>
                  </a:lnTo>
                  <a:lnTo>
                    <a:pt x="1825" y="2929"/>
                  </a:lnTo>
                  <a:lnTo>
                    <a:pt x="1991" y="2653"/>
                  </a:lnTo>
                  <a:lnTo>
                    <a:pt x="2101" y="2377"/>
                  </a:lnTo>
                  <a:lnTo>
                    <a:pt x="2156" y="2045"/>
                  </a:lnTo>
                  <a:lnTo>
                    <a:pt x="2156" y="1713"/>
                  </a:lnTo>
                  <a:lnTo>
                    <a:pt x="2156" y="1382"/>
                  </a:lnTo>
                  <a:lnTo>
                    <a:pt x="2101" y="1050"/>
                  </a:lnTo>
                  <a:lnTo>
                    <a:pt x="1991" y="774"/>
                  </a:lnTo>
                  <a:lnTo>
                    <a:pt x="1825" y="497"/>
                  </a:lnTo>
                  <a:lnTo>
                    <a:pt x="1714" y="276"/>
                  </a:lnTo>
                  <a:lnTo>
                    <a:pt x="1493" y="166"/>
                  </a:lnTo>
                  <a:lnTo>
                    <a:pt x="1327" y="55"/>
                  </a:lnTo>
                  <a:lnTo>
                    <a:pt x="1106" y="0"/>
                  </a:lnTo>
                  <a:close/>
                </a:path>
              </a:pathLst>
            </a:custGeom>
            <a:solidFill>
              <a:srgbClr val="262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6" name="Google Shape;7716;p41"/>
            <p:cNvSpPr/>
            <p:nvPr/>
          </p:nvSpPr>
          <p:spPr>
            <a:xfrm>
              <a:off x="2544275" y="2909300"/>
              <a:ext cx="218350" cy="147875"/>
            </a:xfrm>
            <a:custGeom>
              <a:avLst/>
              <a:gdLst/>
              <a:ahLst/>
              <a:cxnLst/>
              <a:rect l="l" t="t" r="r" b="b"/>
              <a:pathLst>
                <a:path w="8734" h="5915" extrusionOk="0">
                  <a:moveTo>
                    <a:pt x="111" y="0"/>
                  </a:moveTo>
                  <a:lnTo>
                    <a:pt x="56" y="277"/>
                  </a:lnTo>
                  <a:lnTo>
                    <a:pt x="1" y="1050"/>
                  </a:lnTo>
                  <a:lnTo>
                    <a:pt x="56" y="1879"/>
                  </a:lnTo>
                  <a:lnTo>
                    <a:pt x="111" y="2487"/>
                  </a:lnTo>
                  <a:lnTo>
                    <a:pt x="222" y="3095"/>
                  </a:lnTo>
                  <a:lnTo>
                    <a:pt x="443" y="3703"/>
                  </a:lnTo>
                  <a:lnTo>
                    <a:pt x="719" y="4311"/>
                  </a:lnTo>
                  <a:lnTo>
                    <a:pt x="1051" y="4809"/>
                  </a:lnTo>
                  <a:lnTo>
                    <a:pt x="1272" y="5085"/>
                  </a:lnTo>
                  <a:lnTo>
                    <a:pt x="1549" y="5306"/>
                  </a:lnTo>
                  <a:lnTo>
                    <a:pt x="1825" y="5472"/>
                  </a:lnTo>
                  <a:lnTo>
                    <a:pt x="2157" y="5638"/>
                  </a:lnTo>
                  <a:lnTo>
                    <a:pt x="2543" y="5748"/>
                  </a:lnTo>
                  <a:lnTo>
                    <a:pt x="2930" y="5859"/>
                  </a:lnTo>
                  <a:lnTo>
                    <a:pt x="3483" y="5914"/>
                  </a:lnTo>
                  <a:lnTo>
                    <a:pt x="3980" y="5914"/>
                  </a:lnTo>
                  <a:lnTo>
                    <a:pt x="4478" y="5859"/>
                  </a:lnTo>
                  <a:lnTo>
                    <a:pt x="4975" y="5748"/>
                  </a:lnTo>
                  <a:lnTo>
                    <a:pt x="5528" y="5527"/>
                  </a:lnTo>
                  <a:lnTo>
                    <a:pt x="5970" y="5251"/>
                  </a:lnTo>
                  <a:lnTo>
                    <a:pt x="6468" y="4975"/>
                  </a:lnTo>
                  <a:lnTo>
                    <a:pt x="6855" y="4643"/>
                  </a:lnTo>
                  <a:lnTo>
                    <a:pt x="7241" y="4256"/>
                  </a:lnTo>
                  <a:lnTo>
                    <a:pt x="7573" y="3924"/>
                  </a:lnTo>
                  <a:lnTo>
                    <a:pt x="8126" y="3261"/>
                  </a:lnTo>
                  <a:lnTo>
                    <a:pt x="8623" y="2543"/>
                  </a:lnTo>
                  <a:lnTo>
                    <a:pt x="8734" y="2266"/>
                  </a:lnTo>
                  <a:lnTo>
                    <a:pt x="7905" y="2211"/>
                  </a:lnTo>
                  <a:lnTo>
                    <a:pt x="6965" y="2045"/>
                  </a:lnTo>
                  <a:lnTo>
                    <a:pt x="5749" y="1879"/>
                  </a:lnTo>
                  <a:lnTo>
                    <a:pt x="4367" y="1548"/>
                  </a:lnTo>
                  <a:lnTo>
                    <a:pt x="2930" y="1161"/>
                  </a:lnTo>
                  <a:lnTo>
                    <a:pt x="2212" y="884"/>
                  </a:lnTo>
                  <a:lnTo>
                    <a:pt x="1493" y="608"/>
                  </a:lnTo>
                  <a:lnTo>
                    <a:pt x="775" y="332"/>
                  </a:lnTo>
                  <a:lnTo>
                    <a:pt x="111" y="0"/>
                  </a:lnTo>
                  <a:close/>
                </a:path>
              </a:pathLst>
            </a:custGeom>
            <a:solidFill>
              <a:srgbClr val="CC4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7" name="Google Shape;7717;p41"/>
            <p:cNvSpPr/>
            <p:nvPr/>
          </p:nvSpPr>
          <p:spPr>
            <a:xfrm>
              <a:off x="2544275" y="2909300"/>
              <a:ext cx="218350" cy="81550"/>
            </a:xfrm>
            <a:custGeom>
              <a:avLst/>
              <a:gdLst/>
              <a:ahLst/>
              <a:cxnLst/>
              <a:rect l="l" t="t" r="r" b="b"/>
              <a:pathLst>
                <a:path w="8734" h="3262" extrusionOk="0">
                  <a:moveTo>
                    <a:pt x="111" y="0"/>
                  </a:moveTo>
                  <a:lnTo>
                    <a:pt x="56" y="277"/>
                  </a:lnTo>
                  <a:lnTo>
                    <a:pt x="1" y="1050"/>
                  </a:lnTo>
                  <a:lnTo>
                    <a:pt x="1051" y="1492"/>
                  </a:lnTo>
                  <a:lnTo>
                    <a:pt x="2157" y="1935"/>
                  </a:lnTo>
                  <a:lnTo>
                    <a:pt x="3317" y="2266"/>
                  </a:lnTo>
                  <a:lnTo>
                    <a:pt x="4423" y="2598"/>
                  </a:lnTo>
                  <a:lnTo>
                    <a:pt x="5473" y="2874"/>
                  </a:lnTo>
                  <a:lnTo>
                    <a:pt x="6523" y="3095"/>
                  </a:lnTo>
                  <a:lnTo>
                    <a:pt x="7407" y="3206"/>
                  </a:lnTo>
                  <a:lnTo>
                    <a:pt x="8126" y="3261"/>
                  </a:lnTo>
                  <a:lnTo>
                    <a:pt x="8623" y="2543"/>
                  </a:lnTo>
                  <a:lnTo>
                    <a:pt x="8734" y="2266"/>
                  </a:lnTo>
                  <a:lnTo>
                    <a:pt x="7905" y="2211"/>
                  </a:lnTo>
                  <a:lnTo>
                    <a:pt x="6965" y="2045"/>
                  </a:lnTo>
                  <a:lnTo>
                    <a:pt x="5749" y="1879"/>
                  </a:lnTo>
                  <a:lnTo>
                    <a:pt x="4367" y="1548"/>
                  </a:lnTo>
                  <a:lnTo>
                    <a:pt x="2930" y="1161"/>
                  </a:lnTo>
                  <a:lnTo>
                    <a:pt x="2212" y="884"/>
                  </a:lnTo>
                  <a:lnTo>
                    <a:pt x="1493" y="608"/>
                  </a:lnTo>
                  <a:lnTo>
                    <a:pt x="775" y="332"/>
                  </a:lnTo>
                  <a:lnTo>
                    <a:pt x="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8" name="Google Shape;7718;p41"/>
            <p:cNvSpPr/>
            <p:nvPr/>
          </p:nvSpPr>
          <p:spPr>
            <a:xfrm>
              <a:off x="2545675" y="2956275"/>
              <a:ext cx="123000" cy="100900"/>
            </a:xfrm>
            <a:custGeom>
              <a:avLst/>
              <a:gdLst/>
              <a:ahLst/>
              <a:cxnLst/>
              <a:rect l="l" t="t" r="r" b="b"/>
              <a:pathLst>
                <a:path w="4920" h="4036" extrusionOk="0">
                  <a:moveTo>
                    <a:pt x="0" y="0"/>
                  </a:moveTo>
                  <a:lnTo>
                    <a:pt x="55" y="608"/>
                  </a:lnTo>
                  <a:lnTo>
                    <a:pt x="166" y="1216"/>
                  </a:lnTo>
                  <a:lnTo>
                    <a:pt x="387" y="1824"/>
                  </a:lnTo>
                  <a:lnTo>
                    <a:pt x="663" y="2432"/>
                  </a:lnTo>
                  <a:lnTo>
                    <a:pt x="995" y="2930"/>
                  </a:lnTo>
                  <a:lnTo>
                    <a:pt x="1216" y="3206"/>
                  </a:lnTo>
                  <a:lnTo>
                    <a:pt x="1493" y="3427"/>
                  </a:lnTo>
                  <a:lnTo>
                    <a:pt x="1769" y="3593"/>
                  </a:lnTo>
                  <a:lnTo>
                    <a:pt x="2101" y="3759"/>
                  </a:lnTo>
                  <a:lnTo>
                    <a:pt x="2487" y="3869"/>
                  </a:lnTo>
                  <a:lnTo>
                    <a:pt x="2874" y="3980"/>
                  </a:lnTo>
                  <a:lnTo>
                    <a:pt x="3427" y="4035"/>
                  </a:lnTo>
                  <a:lnTo>
                    <a:pt x="3924" y="4035"/>
                  </a:lnTo>
                  <a:lnTo>
                    <a:pt x="4422" y="3980"/>
                  </a:lnTo>
                  <a:lnTo>
                    <a:pt x="4919" y="3814"/>
                  </a:lnTo>
                  <a:lnTo>
                    <a:pt x="4532" y="3096"/>
                  </a:lnTo>
                  <a:lnTo>
                    <a:pt x="4090" y="2377"/>
                  </a:lnTo>
                  <a:lnTo>
                    <a:pt x="3538" y="1714"/>
                  </a:lnTo>
                  <a:lnTo>
                    <a:pt x="2930" y="1161"/>
                  </a:lnTo>
                  <a:lnTo>
                    <a:pt x="2266" y="719"/>
                  </a:lnTo>
                  <a:lnTo>
                    <a:pt x="1548" y="387"/>
                  </a:lnTo>
                  <a:lnTo>
                    <a:pt x="774" y="111"/>
                  </a:lnTo>
                  <a:lnTo>
                    <a:pt x="0" y="0"/>
                  </a:lnTo>
                  <a:close/>
                </a:path>
              </a:pathLst>
            </a:custGeom>
            <a:solidFill>
              <a:srgbClr val="E872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9" name="Google Shape;7719;p41"/>
            <p:cNvSpPr/>
            <p:nvPr/>
          </p:nvSpPr>
          <p:spPr>
            <a:xfrm>
              <a:off x="2088300" y="1770725"/>
              <a:ext cx="976950" cy="736500"/>
            </a:xfrm>
            <a:custGeom>
              <a:avLst/>
              <a:gdLst/>
              <a:ahLst/>
              <a:cxnLst/>
              <a:rect l="l" t="t" r="r" b="b"/>
              <a:pathLst>
                <a:path w="39078" h="29460" extrusionOk="0">
                  <a:moveTo>
                    <a:pt x="23435" y="0"/>
                  </a:moveTo>
                  <a:lnTo>
                    <a:pt x="22496" y="55"/>
                  </a:lnTo>
                  <a:lnTo>
                    <a:pt x="21556" y="166"/>
                  </a:lnTo>
                  <a:lnTo>
                    <a:pt x="20617" y="276"/>
                  </a:lnTo>
                  <a:lnTo>
                    <a:pt x="19677" y="442"/>
                  </a:lnTo>
                  <a:lnTo>
                    <a:pt x="18737" y="608"/>
                  </a:lnTo>
                  <a:lnTo>
                    <a:pt x="17853" y="829"/>
                  </a:lnTo>
                  <a:lnTo>
                    <a:pt x="16913" y="1161"/>
                  </a:lnTo>
                  <a:lnTo>
                    <a:pt x="16029" y="1492"/>
                  </a:lnTo>
                  <a:lnTo>
                    <a:pt x="15145" y="1879"/>
                  </a:lnTo>
                  <a:lnTo>
                    <a:pt x="14205" y="2321"/>
                  </a:lnTo>
                  <a:lnTo>
                    <a:pt x="13266" y="2874"/>
                  </a:lnTo>
                  <a:lnTo>
                    <a:pt x="12326" y="3537"/>
                  </a:lnTo>
                  <a:lnTo>
                    <a:pt x="11386" y="4201"/>
                  </a:lnTo>
                  <a:lnTo>
                    <a:pt x="10447" y="4919"/>
                  </a:lnTo>
                  <a:lnTo>
                    <a:pt x="9507" y="5748"/>
                  </a:lnTo>
                  <a:lnTo>
                    <a:pt x="8623" y="6577"/>
                  </a:lnTo>
                  <a:lnTo>
                    <a:pt x="7739" y="7462"/>
                  </a:lnTo>
                  <a:lnTo>
                    <a:pt x="6909" y="8346"/>
                  </a:lnTo>
                  <a:lnTo>
                    <a:pt x="6136" y="9341"/>
                  </a:lnTo>
                  <a:lnTo>
                    <a:pt x="5417" y="10280"/>
                  </a:lnTo>
                  <a:lnTo>
                    <a:pt x="4754" y="11331"/>
                  </a:lnTo>
                  <a:lnTo>
                    <a:pt x="4146" y="12325"/>
                  </a:lnTo>
                  <a:lnTo>
                    <a:pt x="3593" y="13376"/>
                  </a:lnTo>
                  <a:lnTo>
                    <a:pt x="3151" y="14481"/>
                  </a:lnTo>
                  <a:lnTo>
                    <a:pt x="2764" y="15531"/>
                  </a:lnTo>
                  <a:lnTo>
                    <a:pt x="2433" y="16692"/>
                  </a:lnTo>
                  <a:lnTo>
                    <a:pt x="1769" y="19124"/>
                  </a:lnTo>
                  <a:lnTo>
                    <a:pt x="1217" y="21556"/>
                  </a:lnTo>
                  <a:lnTo>
                    <a:pt x="774" y="23877"/>
                  </a:lnTo>
                  <a:lnTo>
                    <a:pt x="443" y="25867"/>
                  </a:lnTo>
                  <a:lnTo>
                    <a:pt x="166" y="27525"/>
                  </a:lnTo>
                  <a:lnTo>
                    <a:pt x="1" y="28962"/>
                  </a:lnTo>
                  <a:lnTo>
                    <a:pt x="2267" y="29459"/>
                  </a:lnTo>
                  <a:lnTo>
                    <a:pt x="2322" y="28188"/>
                  </a:lnTo>
                  <a:lnTo>
                    <a:pt x="2433" y="26751"/>
                  </a:lnTo>
                  <a:lnTo>
                    <a:pt x="2598" y="24927"/>
                  </a:lnTo>
                  <a:lnTo>
                    <a:pt x="2930" y="22716"/>
                  </a:lnTo>
                  <a:lnTo>
                    <a:pt x="3206" y="21500"/>
                  </a:lnTo>
                  <a:lnTo>
                    <a:pt x="3483" y="20229"/>
                  </a:lnTo>
                  <a:lnTo>
                    <a:pt x="3814" y="18958"/>
                  </a:lnTo>
                  <a:lnTo>
                    <a:pt x="4201" y="17631"/>
                  </a:lnTo>
                  <a:lnTo>
                    <a:pt x="4643" y="16250"/>
                  </a:lnTo>
                  <a:lnTo>
                    <a:pt x="5196" y="14923"/>
                  </a:lnTo>
                  <a:lnTo>
                    <a:pt x="5583" y="14094"/>
                  </a:lnTo>
                  <a:lnTo>
                    <a:pt x="5970" y="13265"/>
                  </a:lnTo>
                  <a:lnTo>
                    <a:pt x="6799" y="11773"/>
                  </a:lnTo>
                  <a:lnTo>
                    <a:pt x="7739" y="10336"/>
                  </a:lnTo>
                  <a:lnTo>
                    <a:pt x="8733" y="9065"/>
                  </a:lnTo>
                  <a:lnTo>
                    <a:pt x="9784" y="7849"/>
                  </a:lnTo>
                  <a:lnTo>
                    <a:pt x="10944" y="6798"/>
                  </a:lnTo>
                  <a:lnTo>
                    <a:pt x="12105" y="5859"/>
                  </a:lnTo>
                  <a:lnTo>
                    <a:pt x="13376" y="4974"/>
                  </a:lnTo>
                  <a:lnTo>
                    <a:pt x="14647" y="4201"/>
                  </a:lnTo>
                  <a:lnTo>
                    <a:pt x="15974" y="3593"/>
                  </a:lnTo>
                  <a:lnTo>
                    <a:pt x="17300" y="3040"/>
                  </a:lnTo>
                  <a:lnTo>
                    <a:pt x="18682" y="2543"/>
                  </a:lnTo>
                  <a:lnTo>
                    <a:pt x="20064" y="2211"/>
                  </a:lnTo>
                  <a:lnTo>
                    <a:pt x="21501" y="1935"/>
                  </a:lnTo>
                  <a:lnTo>
                    <a:pt x="22883" y="1769"/>
                  </a:lnTo>
                  <a:lnTo>
                    <a:pt x="24320" y="1658"/>
                  </a:lnTo>
                  <a:lnTo>
                    <a:pt x="25978" y="1658"/>
                  </a:lnTo>
                  <a:lnTo>
                    <a:pt x="26752" y="1714"/>
                  </a:lnTo>
                  <a:lnTo>
                    <a:pt x="27525" y="1824"/>
                  </a:lnTo>
                  <a:lnTo>
                    <a:pt x="29018" y="2100"/>
                  </a:lnTo>
                  <a:lnTo>
                    <a:pt x="30455" y="2432"/>
                  </a:lnTo>
                  <a:lnTo>
                    <a:pt x="31726" y="2874"/>
                  </a:lnTo>
                  <a:lnTo>
                    <a:pt x="32942" y="3372"/>
                  </a:lnTo>
                  <a:lnTo>
                    <a:pt x="34047" y="3869"/>
                  </a:lnTo>
                  <a:lnTo>
                    <a:pt x="35098" y="4422"/>
                  </a:lnTo>
                  <a:lnTo>
                    <a:pt x="35982" y="4974"/>
                  </a:lnTo>
                  <a:lnTo>
                    <a:pt x="36756" y="5527"/>
                  </a:lnTo>
                  <a:lnTo>
                    <a:pt x="37474" y="6025"/>
                  </a:lnTo>
                  <a:lnTo>
                    <a:pt x="38027" y="6467"/>
                  </a:lnTo>
                  <a:lnTo>
                    <a:pt x="38801" y="7185"/>
                  </a:lnTo>
                  <a:lnTo>
                    <a:pt x="39077" y="7462"/>
                  </a:lnTo>
                  <a:lnTo>
                    <a:pt x="38911" y="7185"/>
                  </a:lnTo>
                  <a:lnTo>
                    <a:pt x="38524" y="6577"/>
                  </a:lnTo>
                  <a:lnTo>
                    <a:pt x="37806" y="5693"/>
                  </a:lnTo>
                  <a:lnTo>
                    <a:pt x="36866" y="4643"/>
                  </a:lnTo>
                  <a:lnTo>
                    <a:pt x="36258" y="4090"/>
                  </a:lnTo>
                  <a:lnTo>
                    <a:pt x="35595" y="3482"/>
                  </a:lnTo>
                  <a:lnTo>
                    <a:pt x="34876" y="2929"/>
                  </a:lnTo>
                  <a:lnTo>
                    <a:pt x="34103" y="2432"/>
                  </a:lnTo>
                  <a:lnTo>
                    <a:pt x="33274" y="1879"/>
                  </a:lnTo>
                  <a:lnTo>
                    <a:pt x="32334" y="1437"/>
                  </a:lnTo>
                  <a:lnTo>
                    <a:pt x="31339" y="1050"/>
                  </a:lnTo>
                  <a:lnTo>
                    <a:pt x="30289" y="719"/>
                  </a:lnTo>
                  <a:lnTo>
                    <a:pt x="28741" y="387"/>
                  </a:lnTo>
                  <a:lnTo>
                    <a:pt x="27083" y="166"/>
                  </a:lnTo>
                  <a:lnTo>
                    <a:pt x="25315" y="55"/>
                  </a:lnTo>
                  <a:lnTo>
                    <a:pt x="23435"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0" name="Google Shape;7720;p41"/>
            <p:cNvSpPr/>
            <p:nvPr/>
          </p:nvSpPr>
          <p:spPr>
            <a:xfrm>
              <a:off x="1936300" y="2449175"/>
              <a:ext cx="355150" cy="533375"/>
            </a:xfrm>
            <a:custGeom>
              <a:avLst/>
              <a:gdLst/>
              <a:ahLst/>
              <a:cxnLst/>
              <a:rect l="l" t="t" r="r" b="b"/>
              <a:pathLst>
                <a:path w="14206" h="21335" extrusionOk="0">
                  <a:moveTo>
                    <a:pt x="6025" y="0"/>
                  </a:moveTo>
                  <a:lnTo>
                    <a:pt x="5307" y="111"/>
                  </a:lnTo>
                  <a:lnTo>
                    <a:pt x="4588" y="332"/>
                  </a:lnTo>
                  <a:lnTo>
                    <a:pt x="3980" y="719"/>
                  </a:lnTo>
                  <a:lnTo>
                    <a:pt x="3372" y="1105"/>
                  </a:lnTo>
                  <a:lnTo>
                    <a:pt x="2764" y="1603"/>
                  </a:lnTo>
                  <a:lnTo>
                    <a:pt x="2267" y="2211"/>
                  </a:lnTo>
                  <a:lnTo>
                    <a:pt x="1769" y="2874"/>
                  </a:lnTo>
                  <a:lnTo>
                    <a:pt x="1327" y="3648"/>
                  </a:lnTo>
                  <a:lnTo>
                    <a:pt x="996" y="4422"/>
                  </a:lnTo>
                  <a:lnTo>
                    <a:pt x="664" y="5306"/>
                  </a:lnTo>
                  <a:lnTo>
                    <a:pt x="388" y="6190"/>
                  </a:lnTo>
                  <a:lnTo>
                    <a:pt x="222" y="7185"/>
                  </a:lnTo>
                  <a:lnTo>
                    <a:pt x="56" y="8180"/>
                  </a:lnTo>
                  <a:lnTo>
                    <a:pt x="1" y="9230"/>
                  </a:lnTo>
                  <a:lnTo>
                    <a:pt x="1" y="10280"/>
                  </a:lnTo>
                  <a:lnTo>
                    <a:pt x="56" y="11386"/>
                  </a:lnTo>
                  <a:lnTo>
                    <a:pt x="222" y="12491"/>
                  </a:lnTo>
                  <a:lnTo>
                    <a:pt x="443" y="13541"/>
                  </a:lnTo>
                  <a:lnTo>
                    <a:pt x="719" y="14536"/>
                  </a:lnTo>
                  <a:lnTo>
                    <a:pt x="1051" y="15476"/>
                  </a:lnTo>
                  <a:lnTo>
                    <a:pt x="1438" y="16360"/>
                  </a:lnTo>
                  <a:lnTo>
                    <a:pt x="1880" y="17244"/>
                  </a:lnTo>
                  <a:lnTo>
                    <a:pt x="2377" y="18018"/>
                  </a:lnTo>
                  <a:lnTo>
                    <a:pt x="2930" y="18682"/>
                  </a:lnTo>
                  <a:lnTo>
                    <a:pt x="3483" y="19345"/>
                  </a:lnTo>
                  <a:lnTo>
                    <a:pt x="4091" y="19897"/>
                  </a:lnTo>
                  <a:lnTo>
                    <a:pt x="4754" y="20395"/>
                  </a:lnTo>
                  <a:lnTo>
                    <a:pt x="5417" y="20782"/>
                  </a:lnTo>
                  <a:lnTo>
                    <a:pt x="6081" y="21058"/>
                  </a:lnTo>
                  <a:lnTo>
                    <a:pt x="6799" y="21224"/>
                  </a:lnTo>
                  <a:lnTo>
                    <a:pt x="7518" y="21334"/>
                  </a:lnTo>
                  <a:lnTo>
                    <a:pt x="8236" y="21334"/>
                  </a:lnTo>
                  <a:lnTo>
                    <a:pt x="8955" y="21169"/>
                  </a:lnTo>
                  <a:lnTo>
                    <a:pt x="9618" y="20948"/>
                  </a:lnTo>
                  <a:lnTo>
                    <a:pt x="10281" y="20616"/>
                  </a:lnTo>
                  <a:lnTo>
                    <a:pt x="10889" y="20174"/>
                  </a:lnTo>
                  <a:lnTo>
                    <a:pt x="11442" y="19676"/>
                  </a:lnTo>
                  <a:lnTo>
                    <a:pt x="11939" y="19068"/>
                  </a:lnTo>
                  <a:lnTo>
                    <a:pt x="12437" y="18405"/>
                  </a:lnTo>
                  <a:lnTo>
                    <a:pt x="12879" y="17687"/>
                  </a:lnTo>
                  <a:lnTo>
                    <a:pt x="13266" y="16858"/>
                  </a:lnTo>
                  <a:lnTo>
                    <a:pt x="13542" y="16029"/>
                  </a:lnTo>
                  <a:lnTo>
                    <a:pt x="13819" y="15089"/>
                  </a:lnTo>
                  <a:lnTo>
                    <a:pt x="14040" y="14149"/>
                  </a:lnTo>
                  <a:lnTo>
                    <a:pt x="14150" y="13099"/>
                  </a:lnTo>
                  <a:lnTo>
                    <a:pt x="14205" y="12104"/>
                  </a:lnTo>
                  <a:lnTo>
                    <a:pt x="14205" y="10999"/>
                  </a:lnTo>
                  <a:lnTo>
                    <a:pt x="14150" y="9949"/>
                  </a:lnTo>
                  <a:lnTo>
                    <a:pt x="13984" y="8843"/>
                  </a:lnTo>
                  <a:lnTo>
                    <a:pt x="13763" y="7793"/>
                  </a:lnTo>
                  <a:lnTo>
                    <a:pt x="13487" y="6798"/>
                  </a:lnTo>
                  <a:lnTo>
                    <a:pt x="13155" y="5803"/>
                  </a:lnTo>
                  <a:lnTo>
                    <a:pt x="12768" y="4919"/>
                  </a:lnTo>
                  <a:lnTo>
                    <a:pt x="12326" y="4090"/>
                  </a:lnTo>
                  <a:lnTo>
                    <a:pt x="11829" y="3316"/>
                  </a:lnTo>
                  <a:lnTo>
                    <a:pt x="11276" y="2598"/>
                  </a:lnTo>
                  <a:lnTo>
                    <a:pt x="10723" y="1990"/>
                  </a:lnTo>
                  <a:lnTo>
                    <a:pt x="10115" y="1382"/>
                  </a:lnTo>
                  <a:lnTo>
                    <a:pt x="9507" y="940"/>
                  </a:lnTo>
                  <a:lnTo>
                    <a:pt x="8844" y="553"/>
                  </a:lnTo>
                  <a:lnTo>
                    <a:pt x="8126" y="276"/>
                  </a:lnTo>
                  <a:lnTo>
                    <a:pt x="7462" y="55"/>
                  </a:lnTo>
                  <a:lnTo>
                    <a:pt x="6744"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1" name="Google Shape;7721;p41"/>
            <p:cNvSpPr/>
            <p:nvPr/>
          </p:nvSpPr>
          <p:spPr>
            <a:xfrm>
              <a:off x="1950125" y="2534825"/>
              <a:ext cx="234925" cy="400750"/>
            </a:xfrm>
            <a:custGeom>
              <a:avLst/>
              <a:gdLst/>
              <a:ahLst/>
              <a:cxnLst/>
              <a:rect l="l" t="t" r="r" b="b"/>
              <a:pathLst>
                <a:path w="9397" h="16030" extrusionOk="0">
                  <a:moveTo>
                    <a:pt x="3483" y="1"/>
                  </a:moveTo>
                  <a:lnTo>
                    <a:pt x="3040" y="111"/>
                  </a:lnTo>
                  <a:lnTo>
                    <a:pt x="2598" y="332"/>
                  </a:lnTo>
                  <a:lnTo>
                    <a:pt x="2156" y="554"/>
                  </a:lnTo>
                  <a:lnTo>
                    <a:pt x="1824" y="885"/>
                  </a:lnTo>
                  <a:lnTo>
                    <a:pt x="1438" y="1327"/>
                  </a:lnTo>
                  <a:lnTo>
                    <a:pt x="1161" y="1769"/>
                  </a:lnTo>
                  <a:lnTo>
                    <a:pt x="885" y="2267"/>
                  </a:lnTo>
                  <a:lnTo>
                    <a:pt x="608" y="2820"/>
                  </a:lnTo>
                  <a:lnTo>
                    <a:pt x="387" y="3428"/>
                  </a:lnTo>
                  <a:lnTo>
                    <a:pt x="222" y="4091"/>
                  </a:lnTo>
                  <a:lnTo>
                    <a:pt x="111" y="4809"/>
                  </a:lnTo>
                  <a:lnTo>
                    <a:pt x="1" y="5528"/>
                  </a:lnTo>
                  <a:lnTo>
                    <a:pt x="1" y="6302"/>
                  </a:lnTo>
                  <a:lnTo>
                    <a:pt x="1" y="7075"/>
                  </a:lnTo>
                  <a:lnTo>
                    <a:pt x="56" y="7849"/>
                  </a:lnTo>
                  <a:lnTo>
                    <a:pt x="111" y="8678"/>
                  </a:lnTo>
                  <a:lnTo>
                    <a:pt x="277" y="9507"/>
                  </a:lnTo>
                  <a:lnTo>
                    <a:pt x="498" y="10281"/>
                  </a:lnTo>
                  <a:lnTo>
                    <a:pt x="719" y="11055"/>
                  </a:lnTo>
                  <a:lnTo>
                    <a:pt x="940" y="11718"/>
                  </a:lnTo>
                  <a:lnTo>
                    <a:pt x="1272" y="12437"/>
                  </a:lnTo>
                  <a:lnTo>
                    <a:pt x="1603" y="13045"/>
                  </a:lnTo>
                  <a:lnTo>
                    <a:pt x="1935" y="13597"/>
                  </a:lnTo>
                  <a:lnTo>
                    <a:pt x="2322" y="14150"/>
                  </a:lnTo>
                  <a:lnTo>
                    <a:pt x="2709" y="14592"/>
                  </a:lnTo>
                  <a:lnTo>
                    <a:pt x="3151" y="15034"/>
                  </a:lnTo>
                  <a:lnTo>
                    <a:pt x="3593" y="15366"/>
                  </a:lnTo>
                  <a:lnTo>
                    <a:pt x="4035" y="15642"/>
                  </a:lnTo>
                  <a:lnTo>
                    <a:pt x="4477" y="15863"/>
                  </a:lnTo>
                  <a:lnTo>
                    <a:pt x="4920" y="15974"/>
                  </a:lnTo>
                  <a:lnTo>
                    <a:pt x="5417" y="16029"/>
                  </a:lnTo>
                  <a:lnTo>
                    <a:pt x="5859" y="15974"/>
                  </a:lnTo>
                  <a:lnTo>
                    <a:pt x="6357" y="15863"/>
                  </a:lnTo>
                  <a:lnTo>
                    <a:pt x="6744" y="15698"/>
                  </a:lnTo>
                  <a:lnTo>
                    <a:pt x="7186" y="15421"/>
                  </a:lnTo>
                  <a:lnTo>
                    <a:pt x="7573" y="15090"/>
                  </a:lnTo>
                  <a:lnTo>
                    <a:pt x="7904" y="14703"/>
                  </a:lnTo>
                  <a:lnTo>
                    <a:pt x="8236" y="14261"/>
                  </a:lnTo>
                  <a:lnTo>
                    <a:pt x="8512" y="13708"/>
                  </a:lnTo>
                  <a:lnTo>
                    <a:pt x="8733" y="13155"/>
                  </a:lnTo>
                  <a:lnTo>
                    <a:pt x="8954" y="12547"/>
                  </a:lnTo>
                  <a:lnTo>
                    <a:pt x="9120" y="11884"/>
                  </a:lnTo>
                  <a:lnTo>
                    <a:pt x="9231" y="11221"/>
                  </a:lnTo>
                  <a:lnTo>
                    <a:pt x="9341" y="10502"/>
                  </a:lnTo>
                  <a:lnTo>
                    <a:pt x="9397" y="9728"/>
                  </a:lnTo>
                  <a:lnTo>
                    <a:pt x="9341" y="8955"/>
                  </a:lnTo>
                  <a:lnTo>
                    <a:pt x="9341" y="8126"/>
                  </a:lnTo>
                  <a:lnTo>
                    <a:pt x="9231" y="7297"/>
                  </a:lnTo>
                  <a:lnTo>
                    <a:pt x="9065" y="6523"/>
                  </a:lnTo>
                  <a:lnTo>
                    <a:pt x="8899" y="5749"/>
                  </a:lnTo>
                  <a:lnTo>
                    <a:pt x="8678" y="4975"/>
                  </a:lnTo>
                  <a:lnTo>
                    <a:pt x="8402" y="4257"/>
                  </a:lnTo>
                  <a:lnTo>
                    <a:pt x="8125" y="3593"/>
                  </a:lnTo>
                  <a:lnTo>
                    <a:pt x="7794" y="2985"/>
                  </a:lnTo>
                  <a:lnTo>
                    <a:pt x="7407" y="2377"/>
                  </a:lnTo>
                  <a:lnTo>
                    <a:pt x="7020" y="1880"/>
                  </a:lnTo>
                  <a:lnTo>
                    <a:pt x="6633" y="1383"/>
                  </a:lnTo>
                  <a:lnTo>
                    <a:pt x="6246" y="996"/>
                  </a:lnTo>
                  <a:lnTo>
                    <a:pt x="5804" y="664"/>
                  </a:lnTo>
                  <a:lnTo>
                    <a:pt x="5362" y="388"/>
                  </a:lnTo>
                  <a:lnTo>
                    <a:pt x="4864" y="167"/>
                  </a:lnTo>
                  <a:lnTo>
                    <a:pt x="4422" y="56"/>
                  </a:lnTo>
                  <a:lnTo>
                    <a:pt x="3925"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2" name="Google Shape;7722;p41"/>
            <p:cNvSpPr/>
            <p:nvPr/>
          </p:nvSpPr>
          <p:spPr>
            <a:xfrm>
              <a:off x="2603700" y="3076475"/>
              <a:ext cx="187950" cy="116100"/>
            </a:xfrm>
            <a:custGeom>
              <a:avLst/>
              <a:gdLst/>
              <a:ahLst/>
              <a:cxnLst/>
              <a:rect l="l" t="t" r="r" b="b"/>
              <a:pathLst>
                <a:path w="7518" h="4644" extrusionOk="0">
                  <a:moveTo>
                    <a:pt x="2985" y="1"/>
                  </a:moveTo>
                  <a:lnTo>
                    <a:pt x="2267" y="167"/>
                  </a:lnTo>
                  <a:lnTo>
                    <a:pt x="1659" y="388"/>
                  </a:lnTo>
                  <a:lnTo>
                    <a:pt x="1106" y="664"/>
                  </a:lnTo>
                  <a:lnTo>
                    <a:pt x="609" y="996"/>
                  </a:lnTo>
                  <a:lnTo>
                    <a:pt x="277" y="1383"/>
                  </a:lnTo>
                  <a:lnTo>
                    <a:pt x="166" y="1604"/>
                  </a:lnTo>
                  <a:lnTo>
                    <a:pt x="56" y="1825"/>
                  </a:lnTo>
                  <a:lnTo>
                    <a:pt x="1" y="2101"/>
                  </a:lnTo>
                  <a:lnTo>
                    <a:pt x="1" y="2322"/>
                  </a:lnTo>
                  <a:lnTo>
                    <a:pt x="1" y="2543"/>
                  </a:lnTo>
                  <a:lnTo>
                    <a:pt x="56" y="2820"/>
                  </a:lnTo>
                  <a:lnTo>
                    <a:pt x="166" y="3041"/>
                  </a:lnTo>
                  <a:lnTo>
                    <a:pt x="277" y="3262"/>
                  </a:lnTo>
                  <a:lnTo>
                    <a:pt x="609" y="3649"/>
                  </a:lnTo>
                  <a:lnTo>
                    <a:pt x="1106" y="3980"/>
                  </a:lnTo>
                  <a:lnTo>
                    <a:pt x="1659" y="4257"/>
                  </a:lnTo>
                  <a:lnTo>
                    <a:pt x="2267" y="4478"/>
                  </a:lnTo>
                  <a:lnTo>
                    <a:pt x="2985" y="4644"/>
                  </a:lnTo>
                  <a:lnTo>
                    <a:pt x="4478" y="4644"/>
                  </a:lnTo>
                  <a:lnTo>
                    <a:pt x="5196" y="4478"/>
                  </a:lnTo>
                  <a:lnTo>
                    <a:pt x="5859" y="4257"/>
                  </a:lnTo>
                  <a:lnTo>
                    <a:pt x="6412" y="3980"/>
                  </a:lnTo>
                  <a:lnTo>
                    <a:pt x="6854" y="3649"/>
                  </a:lnTo>
                  <a:lnTo>
                    <a:pt x="7241" y="3262"/>
                  </a:lnTo>
                  <a:lnTo>
                    <a:pt x="7352" y="3041"/>
                  </a:lnTo>
                  <a:lnTo>
                    <a:pt x="7407" y="2820"/>
                  </a:lnTo>
                  <a:lnTo>
                    <a:pt x="7517" y="2543"/>
                  </a:lnTo>
                  <a:lnTo>
                    <a:pt x="7517" y="2322"/>
                  </a:lnTo>
                  <a:lnTo>
                    <a:pt x="7517" y="2101"/>
                  </a:lnTo>
                  <a:lnTo>
                    <a:pt x="7407" y="1825"/>
                  </a:lnTo>
                  <a:lnTo>
                    <a:pt x="7352" y="1604"/>
                  </a:lnTo>
                  <a:lnTo>
                    <a:pt x="7241" y="1383"/>
                  </a:lnTo>
                  <a:lnTo>
                    <a:pt x="6854" y="996"/>
                  </a:lnTo>
                  <a:lnTo>
                    <a:pt x="6412" y="664"/>
                  </a:lnTo>
                  <a:lnTo>
                    <a:pt x="5859" y="388"/>
                  </a:lnTo>
                  <a:lnTo>
                    <a:pt x="5196" y="167"/>
                  </a:lnTo>
                  <a:lnTo>
                    <a:pt x="4478"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3" name="Google Shape;7723;p41"/>
            <p:cNvSpPr/>
            <p:nvPr/>
          </p:nvSpPr>
          <p:spPr>
            <a:xfrm>
              <a:off x="2223725" y="2938300"/>
              <a:ext cx="380000" cy="196250"/>
            </a:xfrm>
            <a:custGeom>
              <a:avLst/>
              <a:gdLst/>
              <a:ahLst/>
              <a:cxnLst/>
              <a:rect l="l" t="t" r="r" b="b"/>
              <a:pathLst>
                <a:path w="15200" h="7850" fill="none" extrusionOk="0">
                  <a:moveTo>
                    <a:pt x="0" y="1"/>
                  </a:moveTo>
                  <a:lnTo>
                    <a:pt x="0" y="1"/>
                  </a:lnTo>
                  <a:lnTo>
                    <a:pt x="276" y="332"/>
                  </a:lnTo>
                  <a:lnTo>
                    <a:pt x="1050" y="1106"/>
                  </a:lnTo>
                  <a:lnTo>
                    <a:pt x="1603" y="1659"/>
                  </a:lnTo>
                  <a:lnTo>
                    <a:pt x="2266" y="2267"/>
                  </a:lnTo>
                  <a:lnTo>
                    <a:pt x="3095" y="2985"/>
                  </a:lnTo>
                  <a:lnTo>
                    <a:pt x="3980" y="3649"/>
                  </a:lnTo>
                  <a:lnTo>
                    <a:pt x="5030" y="4367"/>
                  </a:lnTo>
                  <a:lnTo>
                    <a:pt x="6135" y="5030"/>
                  </a:lnTo>
                  <a:lnTo>
                    <a:pt x="7406" y="5694"/>
                  </a:lnTo>
                  <a:lnTo>
                    <a:pt x="8733" y="6302"/>
                  </a:lnTo>
                  <a:lnTo>
                    <a:pt x="10225" y="6854"/>
                  </a:lnTo>
                  <a:lnTo>
                    <a:pt x="11773" y="7297"/>
                  </a:lnTo>
                  <a:lnTo>
                    <a:pt x="12602" y="7462"/>
                  </a:lnTo>
                  <a:lnTo>
                    <a:pt x="13431" y="7628"/>
                  </a:lnTo>
                  <a:lnTo>
                    <a:pt x="14260" y="7739"/>
                  </a:lnTo>
                  <a:lnTo>
                    <a:pt x="15200" y="7849"/>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4" name="Google Shape;7724;p41"/>
            <p:cNvSpPr/>
            <p:nvPr/>
          </p:nvSpPr>
          <p:spPr>
            <a:xfrm>
              <a:off x="1545275" y="4099000"/>
              <a:ext cx="1254675" cy="1014225"/>
            </a:xfrm>
            <a:custGeom>
              <a:avLst/>
              <a:gdLst/>
              <a:ahLst/>
              <a:cxnLst/>
              <a:rect l="l" t="t" r="r" b="b"/>
              <a:pathLst>
                <a:path w="50187" h="40569" extrusionOk="0">
                  <a:moveTo>
                    <a:pt x="19842" y="0"/>
                  </a:moveTo>
                  <a:lnTo>
                    <a:pt x="0" y="3924"/>
                  </a:lnTo>
                  <a:lnTo>
                    <a:pt x="221" y="5361"/>
                  </a:lnTo>
                  <a:lnTo>
                    <a:pt x="885" y="9341"/>
                  </a:lnTo>
                  <a:lnTo>
                    <a:pt x="1935" y="14923"/>
                  </a:lnTo>
                  <a:lnTo>
                    <a:pt x="2543" y="18074"/>
                  </a:lnTo>
                  <a:lnTo>
                    <a:pt x="3261" y="21335"/>
                  </a:lnTo>
                  <a:lnTo>
                    <a:pt x="3980" y="24485"/>
                  </a:lnTo>
                  <a:lnTo>
                    <a:pt x="4809" y="27580"/>
                  </a:lnTo>
                  <a:lnTo>
                    <a:pt x="5638" y="30510"/>
                  </a:lnTo>
                  <a:lnTo>
                    <a:pt x="6522" y="33218"/>
                  </a:lnTo>
                  <a:lnTo>
                    <a:pt x="7020" y="34489"/>
                  </a:lnTo>
                  <a:lnTo>
                    <a:pt x="7462" y="35595"/>
                  </a:lnTo>
                  <a:lnTo>
                    <a:pt x="7959" y="36645"/>
                  </a:lnTo>
                  <a:lnTo>
                    <a:pt x="8457" y="37584"/>
                  </a:lnTo>
                  <a:lnTo>
                    <a:pt x="8899" y="38413"/>
                  </a:lnTo>
                  <a:lnTo>
                    <a:pt x="9396" y="39077"/>
                  </a:lnTo>
                  <a:lnTo>
                    <a:pt x="9949" y="39574"/>
                  </a:lnTo>
                  <a:lnTo>
                    <a:pt x="10170" y="39795"/>
                  </a:lnTo>
                  <a:lnTo>
                    <a:pt x="10446" y="39961"/>
                  </a:lnTo>
                  <a:lnTo>
                    <a:pt x="10723" y="40127"/>
                  </a:lnTo>
                  <a:lnTo>
                    <a:pt x="11054" y="40237"/>
                  </a:lnTo>
                  <a:lnTo>
                    <a:pt x="11773" y="40403"/>
                  </a:lnTo>
                  <a:lnTo>
                    <a:pt x="12712" y="40514"/>
                  </a:lnTo>
                  <a:lnTo>
                    <a:pt x="13707" y="40569"/>
                  </a:lnTo>
                  <a:lnTo>
                    <a:pt x="14868" y="40569"/>
                  </a:lnTo>
                  <a:lnTo>
                    <a:pt x="16139" y="40514"/>
                  </a:lnTo>
                  <a:lnTo>
                    <a:pt x="17521" y="40403"/>
                  </a:lnTo>
                  <a:lnTo>
                    <a:pt x="18958" y="40237"/>
                  </a:lnTo>
                  <a:lnTo>
                    <a:pt x="22053" y="39795"/>
                  </a:lnTo>
                  <a:lnTo>
                    <a:pt x="25369" y="39187"/>
                  </a:lnTo>
                  <a:lnTo>
                    <a:pt x="28796" y="38469"/>
                  </a:lnTo>
                  <a:lnTo>
                    <a:pt x="32223" y="37695"/>
                  </a:lnTo>
                  <a:lnTo>
                    <a:pt x="35595" y="36866"/>
                  </a:lnTo>
                  <a:lnTo>
                    <a:pt x="38856" y="36092"/>
                  </a:lnTo>
                  <a:lnTo>
                    <a:pt x="44493" y="34544"/>
                  </a:lnTo>
                  <a:lnTo>
                    <a:pt x="48362" y="33439"/>
                  </a:lnTo>
                  <a:lnTo>
                    <a:pt x="49854" y="33052"/>
                  </a:lnTo>
                  <a:lnTo>
                    <a:pt x="50186" y="23656"/>
                  </a:lnTo>
                  <a:lnTo>
                    <a:pt x="50186" y="23656"/>
                  </a:lnTo>
                  <a:lnTo>
                    <a:pt x="45985" y="23877"/>
                  </a:lnTo>
                  <a:lnTo>
                    <a:pt x="41619" y="24043"/>
                  </a:lnTo>
                  <a:lnTo>
                    <a:pt x="36534" y="24209"/>
                  </a:lnTo>
                  <a:lnTo>
                    <a:pt x="31394" y="24319"/>
                  </a:lnTo>
                  <a:lnTo>
                    <a:pt x="26751" y="24375"/>
                  </a:lnTo>
                  <a:lnTo>
                    <a:pt x="24872" y="24319"/>
                  </a:lnTo>
                  <a:lnTo>
                    <a:pt x="23269" y="24209"/>
                  </a:lnTo>
                  <a:lnTo>
                    <a:pt x="22164" y="24098"/>
                  </a:lnTo>
                  <a:lnTo>
                    <a:pt x="21777" y="23988"/>
                  </a:lnTo>
                  <a:lnTo>
                    <a:pt x="21556" y="23932"/>
                  </a:lnTo>
                  <a:lnTo>
                    <a:pt x="21390" y="23711"/>
                  </a:lnTo>
                  <a:lnTo>
                    <a:pt x="21224" y="23380"/>
                  </a:lnTo>
                  <a:lnTo>
                    <a:pt x="21114" y="22938"/>
                  </a:lnTo>
                  <a:lnTo>
                    <a:pt x="20948" y="22385"/>
                  </a:lnTo>
                  <a:lnTo>
                    <a:pt x="20727" y="20893"/>
                  </a:lnTo>
                  <a:lnTo>
                    <a:pt x="20506" y="19124"/>
                  </a:lnTo>
                  <a:lnTo>
                    <a:pt x="20285" y="16250"/>
                  </a:lnTo>
                  <a:lnTo>
                    <a:pt x="20119" y="13155"/>
                  </a:lnTo>
                  <a:lnTo>
                    <a:pt x="20008" y="10004"/>
                  </a:lnTo>
                  <a:lnTo>
                    <a:pt x="19898" y="6964"/>
                  </a:lnTo>
                  <a:lnTo>
                    <a:pt x="19842" y="2045"/>
                  </a:lnTo>
                  <a:lnTo>
                    <a:pt x="19842"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5" name="Google Shape;7725;p41"/>
            <p:cNvSpPr/>
            <p:nvPr/>
          </p:nvSpPr>
          <p:spPr>
            <a:xfrm>
              <a:off x="1545275" y="4099000"/>
              <a:ext cx="512650" cy="537525"/>
            </a:xfrm>
            <a:custGeom>
              <a:avLst/>
              <a:gdLst/>
              <a:ahLst/>
              <a:cxnLst/>
              <a:rect l="l" t="t" r="r" b="b"/>
              <a:pathLst>
                <a:path w="20506" h="21501" extrusionOk="0">
                  <a:moveTo>
                    <a:pt x="19842" y="0"/>
                  </a:moveTo>
                  <a:lnTo>
                    <a:pt x="0" y="3924"/>
                  </a:lnTo>
                  <a:lnTo>
                    <a:pt x="221" y="5361"/>
                  </a:lnTo>
                  <a:lnTo>
                    <a:pt x="885" y="9286"/>
                  </a:lnTo>
                  <a:lnTo>
                    <a:pt x="1935" y="14923"/>
                  </a:lnTo>
                  <a:lnTo>
                    <a:pt x="2543" y="18074"/>
                  </a:lnTo>
                  <a:lnTo>
                    <a:pt x="3261" y="21335"/>
                  </a:lnTo>
                  <a:lnTo>
                    <a:pt x="4532" y="21445"/>
                  </a:lnTo>
                  <a:lnTo>
                    <a:pt x="5804" y="21500"/>
                  </a:lnTo>
                  <a:lnTo>
                    <a:pt x="7020" y="21500"/>
                  </a:lnTo>
                  <a:lnTo>
                    <a:pt x="8291" y="21445"/>
                  </a:lnTo>
                  <a:lnTo>
                    <a:pt x="9507" y="21390"/>
                  </a:lnTo>
                  <a:lnTo>
                    <a:pt x="10723" y="21279"/>
                  </a:lnTo>
                  <a:lnTo>
                    <a:pt x="13044" y="20948"/>
                  </a:lnTo>
                  <a:lnTo>
                    <a:pt x="15255" y="20506"/>
                  </a:lnTo>
                  <a:lnTo>
                    <a:pt x="17245" y="20063"/>
                  </a:lnTo>
                  <a:lnTo>
                    <a:pt x="19013" y="19566"/>
                  </a:lnTo>
                  <a:lnTo>
                    <a:pt x="20506" y="19069"/>
                  </a:lnTo>
                  <a:lnTo>
                    <a:pt x="20285" y="16250"/>
                  </a:lnTo>
                  <a:lnTo>
                    <a:pt x="20119" y="13155"/>
                  </a:lnTo>
                  <a:lnTo>
                    <a:pt x="20008" y="10004"/>
                  </a:lnTo>
                  <a:lnTo>
                    <a:pt x="19898" y="6909"/>
                  </a:lnTo>
                  <a:lnTo>
                    <a:pt x="19842" y="1990"/>
                  </a:lnTo>
                  <a:lnTo>
                    <a:pt x="19842"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6" name="Google Shape;7726;p41"/>
            <p:cNvSpPr/>
            <p:nvPr/>
          </p:nvSpPr>
          <p:spPr>
            <a:xfrm>
              <a:off x="2733600" y="4578475"/>
              <a:ext cx="755850" cy="475350"/>
            </a:xfrm>
            <a:custGeom>
              <a:avLst/>
              <a:gdLst/>
              <a:ahLst/>
              <a:cxnLst/>
              <a:rect l="l" t="t" r="r" b="b"/>
              <a:pathLst>
                <a:path w="30234" h="19014" extrusionOk="0">
                  <a:moveTo>
                    <a:pt x="19290" y="0"/>
                  </a:moveTo>
                  <a:lnTo>
                    <a:pt x="18792" y="55"/>
                  </a:lnTo>
                  <a:lnTo>
                    <a:pt x="15365" y="995"/>
                  </a:lnTo>
                  <a:lnTo>
                    <a:pt x="10833" y="2266"/>
                  </a:lnTo>
                  <a:lnTo>
                    <a:pt x="6025" y="3537"/>
                  </a:lnTo>
                  <a:lnTo>
                    <a:pt x="3758" y="4145"/>
                  </a:lnTo>
                  <a:lnTo>
                    <a:pt x="1713" y="4588"/>
                  </a:lnTo>
                  <a:lnTo>
                    <a:pt x="1161" y="6577"/>
                  </a:lnTo>
                  <a:lnTo>
                    <a:pt x="663" y="8899"/>
                  </a:lnTo>
                  <a:lnTo>
                    <a:pt x="387" y="10115"/>
                  </a:lnTo>
                  <a:lnTo>
                    <a:pt x="221" y="11331"/>
                  </a:lnTo>
                  <a:lnTo>
                    <a:pt x="55" y="12436"/>
                  </a:lnTo>
                  <a:lnTo>
                    <a:pt x="0" y="13541"/>
                  </a:lnTo>
                  <a:lnTo>
                    <a:pt x="276" y="13818"/>
                  </a:lnTo>
                  <a:lnTo>
                    <a:pt x="608" y="14094"/>
                  </a:lnTo>
                  <a:lnTo>
                    <a:pt x="940" y="14371"/>
                  </a:lnTo>
                  <a:lnTo>
                    <a:pt x="1327" y="14592"/>
                  </a:lnTo>
                  <a:lnTo>
                    <a:pt x="2100" y="14978"/>
                  </a:lnTo>
                  <a:lnTo>
                    <a:pt x="2929" y="15255"/>
                  </a:lnTo>
                  <a:lnTo>
                    <a:pt x="3814" y="15476"/>
                  </a:lnTo>
                  <a:lnTo>
                    <a:pt x="4753" y="15586"/>
                  </a:lnTo>
                  <a:lnTo>
                    <a:pt x="5693" y="15642"/>
                  </a:lnTo>
                  <a:lnTo>
                    <a:pt x="6633" y="15586"/>
                  </a:lnTo>
                  <a:lnTo>
                    <a:pt x="7683" y="15531"/>
                  </a:lnTo>
                  <a:lnTo>
                    <a:pt x="8678" y="15421"/>
                  </a:lnTo>
                  <a:lnTo>
                    <a:pt x="9672" y="15255"/>
                  </a:lnTo>
                  <a:lnTo>
                    <a:pt x="10612" y="15034"/>
                  </a:lnTo>
                  <a:lnTo>
                    <a:pt x="11552" y="14757"/>
                  </a:lnTo>
                  <a:lnTo>
                    <a:pt x="12436" y="14426"/>
                  </a:lnTo>
                  <a:lnTo>
                    <a:pt x="13265" y="14039"/>
                  </a:lnTo>
                  <a:lnTo>
                    <a:pt x="14094" y="13541"/>
                  </a:lnTo>
                  <a:lnTo>
                    <a:pt x="14094" y="14481"/>
                  </a:lnTo>
                  <a:lnTo>
                    <a:pt x="14094" y="15421"/>
                  </a:lnTo>
                  <a:lnTo>
                    <a:pt x="14205" y="16305"/>
                  </a:lnTo>
                  <a:lnTo>
                    <a:pt x="14315" y="17079"/>
                  </a:lnTo>
                  <a:lnTo>
                    <a:pt x="14426" y="17742"/>
                  </a:lnTo>
                  <a:lnTo>
                    <a:pt x="14647" y="18295"/>
                  </a:lnTo>
                  <a:lnTo>
                    <a:pt x="14868" y="18682"/>
                  </a:lnTo>
                  <a:lnTo>
                    <a:pt x="14978" y="18847"/>
                  </a:lnTo>
                  <a:lnTo>
                    <a:pt x="15089" y="18903"/>
                  </a:lnTo>
                  <a:lnTo>
                    <a:pt x="15310" y="19013"/>
                  </a:lnTo>
                  <a:lnTo>
                    <a:pt x="15697" y="19013"/>
                  </a:lnTo>
                  <a:lnTo>
                    <a:pt x="15918" y="18958"/>
                  </a:lnTo>
                  <a:lnTo>
                    <a:pt x="16250" y="18792"/>
                  </a:lnTo>
                  <a:lnTo>
                    <a:pt x="16581" y="18516"/>
                  </a:lnTo>
                  <a:lnTo>
                    <a:pt x="16858" y="18184"/>
                  </a:lnTo>
                  <a:lnTo>
                    <a:pt x="17134" y="17742"/>
                  </a:lnTo>
                  <a:lnTo>
                    <a:pt x="17300" y="17300"/>
                  </a:lnTo>
                  <a:lnTo>
                    <a:pt x="17466" y="16858"/>
                  </a:lnTo>
                  <a:lnTo>
                    <a:pt x="17631" y="17300"/>
                  </a:lnTo>
                  <a:lnTo>
                    <a:pt x="17853" y="17687"/>
                  </a:lnTo>
                  <a:lnTo>
                    <a:pt x="18074" y="17963"/>
                  </a:lnTo>
                  <a:lnTo>
                    <a:pt x="18239" y="18018"/>
                  </a:lnTo>
                  <a:lnTo>
                    <a:pt x="18405" y="18129"/>
                  </a:lnTo>
                  <a:lnTo>
                    <a:pt x="18847" y="18184"/>
                  </a:lnTo>
                  <a:lnTo>
                    <a:pt x="19234" y="18129"/>
                  </a:lnTo>
                  <a:lnTo>
                    <a:pt x="19621" y="17908"/>
                  </a:lnTo>
                  <a:lnTo>
                    <a:pt x="19953" y="17631"/>
                  </a:lnTo>
                  <a:lnTo>
                    <a:pt x="20174" y="17245"/>
                  </a:lnTo>
                  <a:lnTo>
                    <a:pt x="20395" y="16747"/>
                  </a:lnTo>
                  <a:lnTo>
                    <a:pt x="20561" y="16194"/>
                  </a:lnTo>
                  <a:lnTo>
                    <a:pt x="20671" y="15476"/>
                  </a:lnTo>
                  <a:lnTo>
                    <a:pt x="20727" y="13597"/>
                  </a:lnTo>
                  <a:lnTo>
                    <a:pt x="20782" y="11773"/>
                  </a:lnTo>
                  <a:lnTo>
                    <a:pt x="20837" y="9894"/>
                  </a:lnTo>
                  <a:lnTo>
                    <a:pt x="20837" y="8014"/>
                  </a:lnTo>
                  <a:lnTo>
                    <a:pt x="21003" y="9838"/>
                  </a:lnTo>
                  <a:lnTo>
                    <a:pt x="21279" y="11607"/>
                  </a:lnTo>
                  <a:lnTo>
                    <a:pt x="21611" y="13320"/>
                  </a:lnTo>
                  <a:lnTo>
                    <a:pt x="21943" y="15034"/>
                  </a:lnTo>
                  <a:lnTo>
                    <a:pt x="22053" y="15531"/>
                  </a:lnTo>
                  <a:lnTo>
                    <a:pt x="22219" y="16029"/>
                  </a:lnTo>
                  <a:lnTo>
                    <a:pt x="22329" y="16194"/>
                  </a:lnTo>
                  <a:lnTo>
                    <a:pt x="22495" y="16416"/>
                  </a:lnTo>
                  <a:lnTo>
                    <a:pt x="22661" y="16581"/>
                  </a:lnTo>
                  <a:lnTo>
                    <a:pt x="22882" y="16692"/>
                  </a:lnTo>
                  <a:lnTo>
                    <a:pt x="23103" y="16747"/>
                  </a:lnTo>
                  <a:lnTo>
                    <a:pt x="23324" y="16747"/>
                  </a:lnTo>
                  <a:lnTo>
                    <a:pt x="23545" y="16692"/>
                  </a:lnTo>
                  <a:lnTo>
                    <a:pt x="23767" y="16637"/>
                  </a:lnTo>
                  <a:lnTo>
                    <a:pt x="23932" y="16471"/>
                  </a:lnTo>
                  <a:lnTo>
                    <a:pt x="24153" y="16360"/>
                  </a:lnTo>
                  <a:lnTo>
                    <a:pt x="24319" y="16139"/>
                  </a:lnTo>
                  <a:lnTo>
                    <a:pt x="24430" y="15973"/>
                  </a:lnTo>
                  <a:lnTo>
                    <a:pt x="24651" y="15531"/>
                  </a:lnTo>
                  <a:lnTo>
                    <a:pt x="24761" y="15034"/>
                  </a:lnTo>
                  <a:lnTo>
                    <a:pt x="24817" y="14592"/>
                  </a:lnTo>
                  <a:lnTo>
                    <a:pt x="24817" y="14094"/>
                  </a:lnTo>
                  <a:lnTo>
                    <a:pt x="24872" y="11994"/>
                  </a:lnTo>
                  <a:lnTo>
                    <a:pt x="24872" y="10999"/>
                  </a:lnTo>
                  <a:lnTo>
                    <a:pt x="24817" y="10004"/>
                  </a:lnTo>
                  <a:lnTo>
                    <a:pt x="24706" y="9065"/>
                  </a:lnTo>
                  <a:lnTo>
                    <a:pt x="24485" y="8125"/>
                  </a:lnTo>
                  <a:lnTo>
                    <a:pt x="24264" y="7130"/>
                  </a:lnTo>
                  <a:lnTo>
                    <a:pt x="23877" y="6135"/>
                  </a:lnTo>
                  <a:lnTo>
                    <a:pt x="24485" y="6467"/>
                  </a:lnTo>
                  <a:lnTo>
                    <a:pt x="24982" y="6854"/>
                  </a:lnTo>
                  <a:lnTo>
                    <a:pt x="25480" y="7241"/>
                  </a:lnTo>
                  <a:lnTo>
                    <a:pt x="25867" y="7627"/>
                  </a:lnTo>
                  <a:lnTo>
                    <a:pt x="26254" y="8014"/>
                  </a:lnTo>
                  <a:lnTo>
                    <a:pt x="26530" y="8457"/>
                  </a:lnTo>
                  <a:lnTo>
                    <a:pt x="26751" y="8843"/>
                  </a:lnTo>
                  <a:lnTo>
                    <a:pt x="26917" y="9286"/>
                  </a:lnTo>
                  <a:lnTo>
                    <a:pt x="27027" y="9894"/>
                  </a:lnTo>
                  <a:lnTo>
                    <a:pt x="27138" y="10612"/>
                  </a:lnTo>
                  <a:lnTo>
                    <a:pt x="27304" y="12215"/>
                  </a:lnTo>
                  <a:lnTo>
                    <a:pt x="27470" y="12989"/>
                  </a:lnTo>
                  <a:lnTo>
                    <a:pt x="27691" y="13652"/>
                  </a:lnTo>
                  <a:lnTo>
                    <a:pt x="27801" y="13928"/>
                  </a:lnTo>
                  <a:lnTo>
                    <a:pt x="27967" y="14149"/>
                  </a:lnTo>
                  <a:lnTo>
                    <a:pt x="28188" y="14315"/>
                  </a:lnTo>
                  <a:lnTo>
                    <a:pt x="28409" y="14426"/>
                  </a:lnTo>
                  <a:lnTo>
                    <a:pt x="28630" y="14481"/>
                  </a:lnTo>
                  <a:lnTo>
                    <a:pt x="29072" y="14481"/>
                  </a:lnTo>
                  <a:lnTo>
                    <a:pt x="29238" y="14371"/>
                  </a:lnTo>
                  <a:lnTo>
                    <a:pt x="29404" y="14260"/>
                  </a:lnTo>
                  <a:lnTo>
                    <a:pt x="29570" y="14094"/>
                  </a:lnTo>
                  <a:lnTo>
                    <a:pt x="29791" y="13652"/>
                  </a:lnTo>
                  <a:lnTo>
                    <a:pt x="30012" y="13099"/>
                  </a:lnTo>
                  <a:lnTo>
                    <a:pt x="30123" y="12491"/>
                  </a:lnTo>
                  <a:lnTo>
                    <a:pt x="30233" y="11773"/>
                  </a:lnTo>
                  <a:lnTo>
                    <a:pt x="30233" y="11054"/>
                  </a:lnTo>
                  <a:lnTo>
                    <a:pt x="30233" y="10280"/>
                  </a:lnTo>
                  <a:lnTo>
                    <a:pt x="30233" y="9507"/>
                  </a:lnTo>
                  <a:lnTo>
                    <a:pt x="30067" y="8014"/>
                  </a:lnTo>
                  <a:lnTo>
                    <a:pt x="29846" y="6798"/>
                  </a:lnTo>
                  <a:lnTo>
                    <a:pt x="29680" y="6301"/>
                  </a:lnTo>
                  <a:lnTo>
                    <a:pt x="29570" y="5969"/>
                  </a:lnTo>
                  <a:lnTo>
                    <a:pt x="29183" y="5361"/>
                  </a:lnTo>
                  <a:lnTo>
                    <a:pt x="28686" y="4809"/>
                  </a:lnTo>
                  <a:lnTo>
                    <a:pt x="28133" y="4201"/>
                  </a:lnTo>
                  <a:lnTo>
                    <a:pt x="27525" y="3648"/>
                  </a:lnTo>
                  <a:lnTo>
                    <a:pt x="26806" y="3040"/>
                  </a:lnTo>
                  <a:lnTo>
                    <a:pt x="26033" y="2543"/>
                  </a:lnTo>
                  <a:lnTo>
                    <a:pt x="25259" y="2045"/>
                  </a:lnTo>
                  <a:lnTo>
                    <a:pt x="24485" y="1603"/>
                  </a:lnTo>
                  <a:lnTo>
                    <a:pt x="23656" y="1161"/>
                  </a:lnTo>
                  <a:lnTo>
                    <a:pt x="22827" y="829"/>
                  </a:lnTo>
                  <a:lnTo>
                    <a:pt x="22053" y="498"/>
                  </a:lnTo>
                  <a:lnTo>
                    <a:pt x="21279" y="276"/>
                  </a:lnTo>
                  <a:lnTo>
                    <a:pt x="20561" y="111"/>
                  </a:lnTo>
                  <a:lnTo>
                    <a:pt x="19898"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7" name="Google Shape;7727;p41"/>
            <p:cNvSpPr/>
            <p:nvPr/>
          </p:nvSpPr>
          <p:spPr>
            <a:xfrm>
              <a:off x="3159175" y="4839625"/>
              <a:ext cx="13850" cy="150625"/>
            </a:xfrm>
            <a:custGeom>
              <a:avLst/>
              <a:gdLst/>
              <a:ahLst/>
              <a:cxnLst/>
              <a:rect l="l" t="t" r="r" b="b"/>
              <a:pathLst>
                <a:path w="554" h="6025" fill="none" extrusionOk="0">
                  <a:moveTo>
                    <a:pt x="498" y="6025"/>
                  </a:moveTo>
                  <a:lnTo>
                    <a:pt x="498" y="6025"/>
                  </a:lnTo>
                  <a:lnTo>
                    <a:pt x="553" y="4477"/>
                  </a:lnTo>
                  <a:lnTo>
                    <a:pt x="498" y="2985"/>
                  </a:lnTo>
                  <a:lnTo>
                    <a:pt x="277" y="1493"/>
                  </a:lnTo>
                  <a:lnTo>
                    <a:pt x="0" y="0"/>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8" name="Google Shape;7728;p41"/>
            <p:cNvSpPr/>
            <p:nvPr/>
          </p:nvSpPr>
          <p:spPr>
            <a:xfrm>
              <a:off x="1470650" y="3300325"/>
              <a:ext cx="643925" cy="1217375"/>
            </a:xfrm>
            <a:custGeom>
              <a:avLst/>
              <a:gdLst/>
              <a:ahLst/>
              <a:cxnLst/>
              <a:rect l="l" t="t" r="r" b="b"/>
              <a:pathLst>
                <a:path w="25757" h="48695" extrusionOk="0">
                  <a:moveTo>
                    <a:pt x="13874" y="1"/>
                  </a:moveTo>
                  <a:lnTo>
                    <a:pt x="13542" y="167"/>
                  </a:lnTo>
                  <a:lnTo>
                    <a:pt x="12547" y="609"/>
                  </a:lnTo>
                  <a:lnTo>
                    <a:pt x="11165" y="1383"/>
                  </a:lnTo>
                  <a:lnTo>
                    <a:pt x="10391" y="1825"/>
                  </a:lnTo>
                  <a:lnTo>
                    <a:pt x="9507" y="2377"/>
                  </a:lnTo>
                  <a:lnTo>
                    <a:pt x="8623" y="2985"/>
                  </a:lnTo>
                  <a:lnTo>
                    <a:pt x="7683" y="3649"/>
                  </a:lnTo>
                  <a:lnTo>
                    <a:pt x="6744" y="4422"/>
                  </a:lnTo>
                  <a:lnTo>
                    <a:pt x="5859" y="5196"/>
                  </a:lnTo>
                  <a:lnTo>
                    <a:pt x="5030" y="6081"/>
                  </a:lnTo>
                  <a:lnTo>
                    <a:pt x="4256" y="7020"/>
                  </a:lnTo>
                  <a:lnTo>
                    <a:pt x="3593" y="8015"/>
                  </a:lnTo>
                  <a:lnTo>
                    <a:pt x="2985" y="9010"/>
                  </a:lnTo>
                  <a:lnTo>
                    <a:pt x="2543" y="10005"/>
                  </a:lnTo>
                  <a:lnTo>
                    <a:pt x="2156" y="11055"/>
                  </a:lnTo>
                  <a:lnTo>
                    <a:pt x="1824" y="12160"/>
                  </a:lnTo>
                  <a:lnTo>
                    <a:pt x="1493" y="13376"/>
                  </a:lnTo>
                  <a:lnTo>
                    <a:pt x="1217" y="14703"/>
                  </a:lnTo>
                  <a:lnTo>
                    <a:pt x="940" y="16029"/>
                  </a:lnTo>
                  <a:lnTo>
                    <a:pt x="774" y="17466"/>
                  </a:lnTo>
                  <a:lnTo>
                    <a:pt x="553" y="18903"/>
                  </a:lnTo>
                  <a:lnTo>
                    <a:pt x="277" y="21943"/>
                  </a:lnTo>
                  <a:lnTo>
                    <a:pt x="111" y="25038"/>
                  </a:lnTo>
                  <a:lnTo>
                    <a:pt x="1" y="28189"/>
                  </a:lnTo>
                  <a:lnTo>
                    <a:pt x="1" y="31229"/>
                  </a:lnTo>
                  <a:lnTo>
                    <a:pt x="1" y="34213"/>
                  </a:lnTo>
                  <a:lnTo>
                    <a:pt x="56" y="37032"/>
                  </a:lnTo>
                  <a:lnTo>
                    <a:pt x="277" y="41785"/>
                  </a:lnTo>
                  <a:lnTo>
                    <a:pt x="498" y="45046"/>
                  </a:lnTo>
                  <a:lnTo>
                    <a:pt x="609" y="46262"/>
                  </a:lnTo>
                  <a:lnTo>
                    <a:pt x="1880" y="46760"/>
                  </a:lnTo>
                  <a:lnTo>
                    <a:pt x="3317" y="47147"/>
                  </a:lnTo>
                  <a:lnTo>
                    <a:pt x="4864" y="47534"/>
                  </a:lnTo>
                  <a:lnTo>
                    <a:pt x="6523" y="47810"/>
                  </a:lnTo>
                  <a:lnTo>
                    <a:pt x="8181" y="48086"/>
                  </a:lnTo>
                  <a:lnTo>
                    <a:pt x="9949" y="48307"/>
                  </a:lnTo>
                  <a:lnTo>
                    <a:pt x="11718" y="48418"/>
                  </a:lnTo>
                  <a:lnTo>
                    <a:pt x="13542" y="48584"/>
                  </a:lnTo>
                  <a:lnTo>
                    <a:pt x="15311" y="48639"/>
                  </a:lnTo>
                  <a:lnTo>
                    <a:pt x="17079" y="48694"/>
                  </a:lnTo>
                  <a:lnTo>
                    <a:pt x="18737" y="48694"/>
                  </a:lnTo>
                  <a:lnTo>
                    <a:pt x="20395" y="48639"/>
                  </a:lnTo>
                  <a:lnTo>
                    <a:pt x="21943" y="48584"/>
                  </a:lnTo>
                  <a:lnTo>
                    <a:pt x="23325" y="48473"/>
                  </a:lnTo>
                  <a:lnTo>
                    <a:pt x="24596" y="48363"/>
                  </a:lnTo>
                  <a:lnTo>
                    <a:pt x="25757" y="48252"/>
                  </a:lnTo>
                  <a:lnTo>
                    <a:pt x="25370" y="43775"/>
                  </a:lnTo>
                  <a:lnTo>
                    <a:pt x="24872" y="39022"/>
                  </a:lnTo>
                  <a:lnTo>
                    <a:pt x="24264" y="33329"/>
                  </a:lnTo>
                  <a:lnTo>
                    <a:pt x="23491" y="27249"/>
                  </a:lnTo>
                  <a:lnTo>
                    <a:pt x="23048" y="24265"/>
                  </a:lnTo>
                  <a:lnTo>
                    <a:pt x="22606" y="21391"/>
                  </a:lnTo>
                  <a:lnTo>
                    <a:pt x="22109" y="18682"/>
                  </a:lnTo>
                  <a:lnTo>
                    <a:pt x="21611" y="16195"/>
                  </a:lnTo>
                  <a:lnTo>
                    <a:pt x="21114" y="14095"/>
                  </a:lnTo>
                  <a:lnTo>
                    <a:pt x="20838" y="13155"/>
                  </a:lnTo>
                  <a:lnTo>
                    <a:pt x="20561" y="12326"/>
                  </a:lnTo>
                  <a:lnTo>
                    <a:pt x="20285" y="11552"/>
                  </a:lnTo>
                  <a:lnTo>
                    <a:pt x="19898" y="10668"/>
                  </a:lnTo>
                  <a:lnTo>
                    <a:pt x="18903" y="8734"/>
                  </a:lnTo>
                  <a:lnTo>
                    <a:pt x="17853" y="6633"/>
                  </a:lnTo>
                  <a:lnTo>
                    <a:pt x="16692" y="4643"/>
                  </a:lnTo>
                  <a:lnTo>
                    <a:pt x="14703" y="1383"/>
                  </a:lnTo>
                  <a:lnTo>
                    <a:pt x="138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9" name="Google Shape;7729;p41"/>
            <p:cNvSpPr/>
            <p:nvPr/>
          </p:nvSpPr>
          <p:spPr>
            <a:xfrm>
              <a:off x="2010925" y="3651300"/>
              <a:ext cx="93975" cy="747550"/>
            </a:xfrm>
            <a:custGeom>
              <a:avLst/>
              <a:gdLst/>
              <a:ahLst/>
              <a:cxnLst/>
              <a:rect l="l" t="t" r="r" b="b"/>
              <a:pathLst>
                <a:path w="3759" h="29902" fill="none" extrusionOk="0">
                  <a:moveTo>
                    <a:pt x="0" y="1"/>
                  </a:moveTo>
                  <a:lnTo>
                    <a:pt x="0" y="1"/>
                  </a:lnTo>
                  <a:lnTo>
                    <a:pt x="774" y="3925"/>
                  </a:lnTo>
                  <a:lnTo>
                    <a:pt x="1437" y="7738"/>
                  </a:lnTo>
                  <a:lnTo>
                    <a:pt x="2045" y="11552"/>
                  </a:lnTo>
                  <a:lnTo>
                    <a:pt x="2543" y="15310"/>
                  </a:lnTo>
                  <a:lnTo>
                    <a:pt x="2985" y="19014"/>
                  </a:lnTo>
                  <a:lnTo>
                    <a:pt x="3317" y="22661"/>
                  </a:lnTo>
                  <a:lnTo>
                    <a:pt x="3538" y="26309"/>
                  </a:lnTo>
                  <a:lnTo>
                    <a:pt x="3759" y="29902"/>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0" name="Google Shape;7730;p41"/>
            <p:cNvSpPr/>
            <p:nvPr/>
          </p:nvSpPr>
          <p:spPr>
            <a:xfrm>
              <a:off x="549000" y="5128400"/>
              <a:ext cx="5766150" cy="143725"/>
            </a:xfrm>
            <a:custGeom>
              <a:avLst/>
              <a:gdLst/>
              <a:ahLst/>
              <a:cxnLst/>
              <a:rect l="l" t="t" r="r" b="b"/>
              <a:pathLst>
                <a:path w="230646" h="5749" extrusionOk="0">
                  <a:moveTo>
                    <a:pt x="1" y="1"/>
                  </a:moveTo>
                  <a:lnTo>
                    <a:pt x="1" y="5749"/>
                  </a:lnTo>
                  <a:lnTo>
                    <a:pt x="230646" y="5749"/>
                  </a:lnTo>
                  <a:lnTo>
                    <a:pt x="230646"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31" name="Google Shape;7731;p41"/>
          <p:cNvGrpSpPr/>
          <p:nvPr/>
        </p:nvGrpSpPr>
        <p:grpSpPr>
          <a:xfrm>
            <a:off x="-883475" y="4680280"/>
            <a:ext cx="1469145" cy="1357639"/>
            <a:chOff x="4482950" y="515400"/>
            <a:chExt cx="991125" cy="915900"/>
          </a:xfrm>
        </p:grpSpPr>
        <p:sp>
          <p:nvSpPr>
            <p:cNvPr id="7732" name="Google Shape;7732;p41"/>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3" name="Google Shape;7733;p41"/>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4" name="Google Shape;7734;p41"/>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5" name="Google Shape;7735;p41"/>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6" name="Google Shape;7736;p41"/>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7" name="Google Shape;7737;p41"/>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8" name="Google Shape;7738;p41"/>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9" name="Google Shape;7739;p41"/>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0" name="Google Shape;7740;p41"/>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1" name="Google Shape;7741;p41"/>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2" name="Google Shape;7742;p41"/>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3" name="Google Shape;7743;p41"/>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4" name="Google Shape;7744;p41"/>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5" name="Google Shape;7745;p41"/>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6" name="Google Shape;7746;p41"/>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7" name="Google Shape;7747;p41"/>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8" name="Google Shape;7748;p41"/>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9" name="Google Shape;7749;p41"/>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0" name="Google Shape;7750;p41"/>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1" name="Google Shape;7751;p41"/>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2" name="Google Shape;7752;p41"/>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3" name="Google Shape;7753;p41"/>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4" name="Google Shape;7754;p41"/>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5" name="Google Shape;7755;p41"/>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6" name="Google Shape;7756;p41"/>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7" name="Google Shape;7757;p41"/>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8" name="Google Shape;7758;p41"/>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9" name="Google Shape;7759;p41"/>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0" name="Google Shape;7760;p41"/>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1" name="Google Shape;7761;p41"/>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2" name="Google Shape;7762;p41"/>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3" name="Google Shape;7763;p41"/>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4" name="Google Shape;7764;p41"/>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5" name="Google Shape;7765;p41"/>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6" name="Google Shape;7766;p41"/>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7" name="Google Shape;7767;p41"/>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8" name="Google Shape;7768;p41"/>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9" name="Google Shape;7769;p41"/>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0" name="Google Shape;7770;p41"/>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1" name="Google Shape;7771;p41"/>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2" name="Google Shape;7772;p41"/>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3" name="Google Shape;7773;p41"/>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4" name="Google Shape;7774;p41"/>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5" name="Google Shape;7775;p41"/>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6" name="Google Shape;7776;p41"/>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7" name="Google Shape;7777;p41"/>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8" name="Google Shape;7778;p41"/>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9" name="Google Shape;7779;p41"/>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0" name="Google Shape;7780;p41"/>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1" name="Google Shape;7781;p41"/>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2" name="Google Shape;7782;p41"/>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3" name="Google Shape;7783;p41"/>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4" name="Google Shape;7784;p41"/>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5" name="Google Shape;7785;p41"/>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6" name="Google Shape;7786;p41"/>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7" name="Google Shape;7787;p41"/>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8" name="Google Shape;7788;p41"/>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9" name="Google Shape;7789;p41"/>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0" name="Google Shape;7790;p41"/>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1" name="Google Shape;7791;p41"/>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2" name="Google Shape;7792;p41"/>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3" name="Google Shape;7793;p41"/>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4" name="Google Shape;7794;p41"/>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5" name="Google Shape;7795;p41"/>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6" name="Google Shape;7796;p41"/>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7" name="Google Shape;7797;p41"/>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8" name="Google Shape;7798;p41"/>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9" name="Google Shape;7799;p41"/>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0" name="Google Shape;7800;p41"/>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1" name="Google Shape;7801;p41"/>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2" name="Google Shape;7802;p41"/>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3" name="Google Shape;7803;p41"/>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4" name="Google Shape;7804;p41"/>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5" name="Google Shape;7805;p41"/>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6" name="Google Shape;7806;p41"/>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7" name="Google Shape;7807;p41"/>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8" name="Google Shape;7808;p41"/>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9" name="Google Shape;7809;p41"/>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0" name="Google Shape;7810;p41"/>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1" name="Google Shape;7811;p41"/>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2" name="Google Shape;7812;p41"/>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3" name="Google Shape;7813;p41"/>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4" name="Google Shape;7814;p41"/>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5" name="Google Shape;7815;p41"/>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6" name="Google Shape;7816;p41"/>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7" name="Google Shape;7817;p41"/>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8" name="Google Shape;7818;p41"/>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9" name="Google Shape;7819;p41"/>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0" name="Google Shape;7820;p41"/>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1" name="Google Shape;7821;p41"/>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2" name="Google Shape;7822;p41"/>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3" name="Google Shape;7823;p41"/>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4" name="Google Shape;7824;p41"/>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5" name="Google Shape;7825;p41"/>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6" name="Google Shape;7826;p41"/>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7" name="Google Shape;7827;p41"/>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8" name="Google Shape;7828;p41"/>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9" name="Google Shape;7829;p41"/>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0" name="Google Shape;7830;p41"/>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1" name="Google Shape;7831;p41"/>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2" name="Google Shape;7832;p41"/>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3" name="Google Shape;7833;p41"/>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4" name="Google Shape;7834;p41"/>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5" name="Google Shape;7835;p41"/>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6" name="Google Shape;7836;p41"/>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7" name="Google Shape;7837;p41"/>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8" name="Google Shape;7838;p41"/>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9" name="Google Shape;7839;p41"/>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0" name="Google Shape;7840;p41"/>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1" name="Google Shape;7841;p41"/>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2" name="Google Shape;7842;p41"/>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3" name="Google Shape;7843;p41"/>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4" name="Google Shape;7844;p41"/>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5" name="Google Shape;7845;p41"/>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6" name="Google Shape;7846;p41"/>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7" name="Google Shape;7847;p41"/>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8" name="Google Shape;7848;p41"/>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9" name="Google Shape;7849;p41"/>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0" name="Google Shape;7850;p41"/>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1" name="Google Shape;7851;p41"/>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2" name="Google Shape;7852;p41"/>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3" name="Google Shape;7853;p41"/>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4" name="Google Shape;7854;p41"/>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5" name="Google Shape;7855;p41"/>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6" name="Google Shape;7856;p41"/>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7" name="Google Shape;7857;p41"/>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8" name="Google Shape;7858;p41"/>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9" name="Google Shape;7859;p41"/>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0" name="Google Shape;7860;p41"/>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1" name="Google Shape;7861;p41"/>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2" name="Google Shape;7862;p41"/>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3" name="Google Shape;7863;p41"/>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D7E3897C-BB74-7B01-ED0E-DC69FCB7848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60279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74"/>
        <p:cNvGrpSpPr/>
        <p:nvPr/>
      </p:nvGrpSpPr>
      <p:grpSpPr>
        <a:xfrm>
          <a:off x="0" y="0"/>
          <a:ext cx="0" cy="0"/>
          <a:chOff x="0" y="0"/>
          <a:chExt cx="0" cy="0"/>
        </a:xfrm>
      </p:grpSpPr>
      <p:sp>
        <p:nvSpPr>
          <p:cNvPr id="8879" name="Google Shape;8879;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AND METHODS</a:t>
            </a:r>
            <a:endParaRPr dirty="0"/>
          </a:p>
        </p:txBody>
      </p:sp>
      <p:sp>
        <p:nvSpPr>
          <p:cNvPr id="2" name="Google Shape;8134;p47">
            <a:extLst>
              <a:ext uri="{FF2B5EF4-FFF2-40B4-BE49-F238E27FC236}">
                <a16:creationId xmlns:a16="http://schemas.microsoft.com/office/drawing/2014/main" id="{4A2E2A83-A57A-5C49-1BA0-EC7C4FF60FB5}"/>
              </a:ext>
            </a:extLst>
          </p:cNvPr>
          <p:cNvSpPr txBox="1">
            <a:spLocks/>
          </p:cNvSpPr>
          <p:nvPr/>
        </p:nvSpPr>
        <p:spPr>
          <a:xfrm>
            <a:off x="155432" y="1017725"/>
            <a:ext cx="1986000"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PH" sz="1600" dirty="0">
                <a:latin typeface="Fjalla One" panose="02000506040000020004" pitchFamily="2" charset="0"/>
              </a:rPr>
              <a:t>Data Sources</a:t>
            </a:r>
          </a:p>
        </p:txBody>
      </p:sp>
      <p:sp>
        <p:nvSpPr>
          <p:cNvPr id="3" name="Google Shape;8135;p47">
            <a:extLst>
              <a:ext uri="{FF2B5EF4-FFF2-40B4-BE49-F238E27FC236}">
                <a16:creationId xmlns:a16="http://schemas.microsoft.com/office/drawing/2014/main" id="{32545ABA-56F9-BFC7-D746-2BD1F1A8FD08}"/>
              </a:ext>
            </a:extLst>
          </p:cNvPr>
          <p:cNvSpPr txBox="1">
            <a:spLocks/>
          </p:cNvSpPr>
          <p:nvPr/>
        </p:nvSpPr>
        <p:spPr>
          <a:xfrm>
            <a:off x="155432" y="1591144"/>
            <a:ext cx="8538988" cy="215027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spcAft>
                <a:spcPts val="600"/>
              </a:spcAft>
              <a:buFont typeface="Arial" panose="020B0604020202020204" pitchFamily="34" charset="0"/>
              <a:buChar char="•"/>
            </a:pPr>
            <a:r>
              <a:rPr lang="en-US" sz="1200" dirty="0">
                <a:latin typeface="Barlow" panose="00000500000000000000" pitchFamily="2" charset="0"/>
              </a:rPr>
              <a:t>Data used in the analysis are </a:t>
            </a:r>
            <a:r>
              <a:rPr lang="en-US" sz="1200" b="1" dirty="0">
                <a:latin typeface="Barlow" panose="00000500000000000000" pitchFamily="2" charset="0"/>
              </a:rPr>
              <a:t>tickets generated only by paid subscribers</a:t>
            </a:r>
            <a:r>
              <a:rPr lang="en-US" sz="1200" dirty="0">
                <a:latin typeface="Barlow" panose="00000500000000000000" pitchFamily="2" charset="0"/>
              </a:rPr>
              <a:t> on the platform of YouTube</a:t>
            </a:r>
          </a:p>
          <a:p>
            <a:pPr marL="171450" indent="-171450">
              <a:spcAft>
                <a:spcPts val="60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Out of 26 languages in the pipeline, the focus of forecasting will be </a:t>
            </a:r>
            <a:r>
              <a:rPr lang="en-US" sz="1200" b="1" dirty="0">
                <a:effectLst/>
                <a:latin typeface="Barlow" panose="00000500000000000000" pitchFamily="2" charset="0"/>
                <a:ea typeface="Arial" panose="020B0604020202020204" pitchFamily="34" charset="0"/>
              </a:rPr>
              <a:t>English chat and email </a:t>
            </a:r>
            <a:r>
              <a:rPr lang="en-US" sz="1200" dirty="0">
                <a:effectLst/>
                <a:latin typeface="Barlow" panose="00000500000000000000" pitchFamily="2" charset="0"/>
                <a:ea typeface="Arial" panose="020B0604020202020204" pitchFamily="34" charset="0"/>
              </a:rPr>
              <a:t>volumes, regardless of the subscriber’s country of origin.</a:t>
            </a:r>
          </a:p>
          <a:p>
            <a:pPr marL="171450" indent="-171450">
              <a:spcAft>
                <a:spcPts val="600"/>
              </a:spcAft>
              <a:buFont typeface="Arial" panose="020B0604020202020204" pitchFamily="34" charset="0"/>
              <a:buChar char="•"/>
            </a:pPr>
            <a:r>
              <a:rPr lang="en-US" sz="1200" dirty="0">
                <a:latin typeface="Barlow" panose="00000500000000000000" pitchFamily="2" charset="0"/>
              </a:rPr>
              <a:t>Since a large volume of the tickets comes from English speakers, the dataset used focused on this language of support.</a:t>
            </a:r>
          </a:p>
          <a:p>
            <a:pPr marL="171450" indent="-171450">
              <a:spcAft>
                <a:spcPts val="600"/>
              </a:spcAft>
              <a:buFont typeface="Arial" panose="020B0604020202020204" pitchFamily="34" charset="0"/>
              <a:buChar char="•"/>
            </a:pPr>
            <a:r>
              <a:rPr lang="en-US" sz="1200" b="1" dirty="0">
                <a:effectLst/>
                <a:latin typeface="Barlow" panose="00000500000000000000" pitchFamily="2" charset="0"/>
                <a:ea typeface="Arial" panose="020B0604020202020204" pitchFamily="34" charset="0"/>
              </a:rPr>
              <a:t>Separate forecasting </a:t>
            </a:r>
            <a:r>
              <a:rPr lang="en-US" sz="1200" dirty="0">
                <a:effectLst/>
                <a:latin typeface="Barlow" panose="00000500000000000000" pitchFamily="2" charset="0"/>
                <a:ea typeface="Arial" panose="020B0604020202020204" pitchFamily="34" charset="0"/>
              </a:rPr>
              <a:t>will be done for email and another for chat since we are considering the </a:t>
            </a:r>
            <a:r>
              <a:rPr lang="en-US" sz="1200" b="1" dirty="0">
                <a:effectLst/>
                <a:latin typeface="Barlow" panose="00000500000000000000" pitchFamily="2" charset="0"/>
                <a:ea typeface="Arial" panose="020B0604020202020204" pitchFamily="34" charset="0"/>
              </a:rPr>
              <a:t>turnaround time </a:t>
            </a:r>
            <a:r>
              <a:rPr lang="en-US" sz="1200" dirty="0">
                <a:effectLst/>
                <a:latin typeface="Barlow" panose="00000500000000000000" pitchFamily="2" charset="0"/>
                <a:ea typeface="Arial" panose="020B0604020202020204" pitchFamily="34" charset="0"/>
              </a:rPr>
              <a:t>needed for these types of interaction.</a:t>
            </a:r>
            <a:endParaRPr lang="en-US" sz="1200" dirty="0">
              <a:latin typeface="Barlow" panose="00000500000000000000" pitchFamily="2" charset="0"/>
            </a:endParaRPr>
          </a:p>
          <a:p>
            <a:pPr marL="171450" lvl="2" indent="-171450">
              <a:spcAft>
                <a:spcPts val="600"/>
              </a:spcAft>
              <a:buFont typeface="Arial" panose="020B0604020202020204" pitchFamily="34" charset="0"/>
              <a:buChar char="•"/>
            </a:pPr>
            <a:r>
              <a:rPr lang="en-US" sz="1200" dirty="0">
                <a:latin typeface="Barlow" panose="00000500000000000000" pitchFamily="2" charset="0"/>
              </a:rPr>
              <a:t>In terms of resolving tickets, chats were resolved real time as live agents were accommodating the request while emails were resolved within the day.</a:t>
            </a:r>
          </a:p>
          <a:p>
            <a:pPr marL="171450" lvl="2" indent="-171450">
              <a:spcAft>
                <a:spcPts val="600"/>
              </a:spcAft>
              <a:buFont typeface="Arial" panose="020B0604020202020204" pitchFamily="34" charset="0"/>
              <a:buChar char="•"/>
            </a:pPr>
            <a:endParaRPr lang="en-US" sz="1200" dirty="0">
              <a:latin typeface="Barlow" panose="00000500000000000000" pitchFamily="2" charset="0"/>
            </a:endParaRPr>
          </a:p>
          <a:p>
            <a:pPr marL="171450" indent="-171450">
              <a:spcAft>
                <a:spcPts val="600"/>
              </a:spcAft>
              <a:buFont typeface="Arial" panose="020B0604020202020204" pitchFamily="34" charset="0"/>
              <a:buChar char="•"/>
            </a:pPr>
            <a:endParaRPr lang="en-US" sz="1200" dirty="0">
              <a:effectLst/>
              <a:latin typeface="Barlow" panose="00000500000000000000" pitchFamily="2" charset="0"/>
              <a:ea typeface="Arial" panose="020B0604020202020204" pitchFamily="34" charset="0"/>
            </a:endParaRPr>
          </a:p>
          <a:p>
            <a:pPr marL="171450" indent="-171450">
              <a:spcAft>
                <a:spcPts val="600"/>
              </a:spcAft>
              <a:buFont typeface="Arial" panose="020B0604020202020204" pitchFamily="34" charset="0"/>
              <a:buChar char="•"/>
            </a:pPr>
            <a:endParaRPr lang="en-US" sz="1200" dirty="0">
              <a:latin typeface="Barlow" panose="00000500000000000000" pitchFamily="2" charset="0"/>
            </a:endParaRPr>
          </a:p>
        </p:txBody>
      </p:sp>
    </p:spTree>
    <p:extLst>
      <p:ext uri="{BB962C8B-B14F-4D97-AF65-F5344CB8AC3E}">
        <p14:creationId xmlns:p14="http://schemas.microsoft.com/office/powerpoint/2010/main" val="419282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74"/>
        <p:cNvGrpSpPr/>
        <p:nvPr/>
      </p:nvGrpSpPr>
      <p:grpSpPr>
        <a:xfrm>
          <a:off x="0" y="0"/>
          <a:ext cx="0" cy="0"/>
          <a:chOff x="0" y="0"/>
          <a:chExt cx="0" cy="0"/>
        </a:xfrm>
      </p:grpSpPr>
      <p:sp>
        <p:nvSpPr>
          <p:cNvPr id="8879" name="Google Shape;8879;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AND METHODS</a:t>
            </a:r>
            <a:endParaRPr dirty="0"/>
          </a:p>
        </p:txBody>
      </p:sp>
      <p:sp>
        <p:nvSpPr>
          <p:cNvPr id="2" name="Google Shape;8134;p47">
            <a:extLst>
              <a:ext uri="{FF2B5EF4-FFF2-40B4-BE49-F238E27FC236}">
                <a16:creationId xmlns:a16="http://schemas.microsoft.com/office/drawing/2014/main" id="{4A2E2A83-A57A-5C49-1BA0-EC7C4FF60FB5}"/>
              </a:ext>
            </a:extLst>
          </p:cNvPr>
          <p:cNvSpPr txBox="1">
            <a:spLocks/>
          </p:cNvSpPr>
          <p:nvPr/>
        </p:nvSpPr>
        <p:spPr>
          <a:xfrm>
            <a:off x="155432" y="1017725"/>
            <a:ext cx="1986000"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PH" sz="1600">
                <a:latin typeface="Fjalla One" panose="02000506040000020004" pitchFamily="2" charset="0"/>
              </a:rPr>
              <a:t>Forecasting Process</a:t>
            </a:r>
            <a:endParaRPr lang="en-PH" sz="1600" dirty="0">
              <a:latin typeface="Fjalla One" panose="02000506040000020004" pitchFamily="2" charset="0"/>
            </a:endParaRPr>
          </a:p>
        </p:txBody>
      </p:sp>
      <p:graphicFrame>
        <p:nvGraphicFramePr>
          <p:cNvPr id="4" name="Diagram 3">
            <a:extLst>
              <a:ext uri="{FF2B5EF4-FFF2-40B4-BE49-F238E27FC236}">
                <a16:creationId xmlns:a16="http://schemas.microsoft.com/office/drawing/2014/main" id="{84F097AB-F484-ACAF-CEA6-694BE156E60F}"/>
              </a:ext>
            </a:extLst>
          </p:cNvPr>
          <p:cNvGraphicFramePr/>
          <p:nvPr>
            <p:extLst>
              <p:ext uri="{D42A27DB-BD31-4B8C-83A1-F6EECF244321}">
                <p14:modId xmlns:p14="http://schemas.microsoft.com/office/powerpoint/2010/main" val="442807606"/>
              </p:ext>
            </p:extLst>
          </p:nvPr>
        </p:nvGraphicFramePr>
        <p:xfrm>
          <a:off x="49530" y="1545425"/>
          <a:ext cx="8881110" cy="11139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Table 4">
            <a:extLst>
              <a:ext uri="{FF2B5EF4-FFF2-40B4-BE49-F238E27FC236}">
                <a16:creationId xmlns:a16="http://schemas.microsoft.com/office/drawing/2014/main" id="{4AFF2B8F-B4A7-2FB0-424D-DB6355CF5BE5}"/>
              </a:ext>
            </a:extLst>
          </p:cNvPr>
          <p:cNvGraphicFramePr>
            <a:graphicFrameLocks noGrp="1"/>
          </p:cNvGraphicFramePr>
          <p:nvPr>
            <p:extLst>
              <p:ext uri="{D42A27DB-BD31-4B8C-83A1-F6EECF244321}">
                <p14:modId xmlns:p14="http://schemas.microsoft.com/office/powerpoint/2010/main" val="1159226136"/>
              </p:ext>
            </p:extLst>
          </p:nvPr>
        </p:nvGraphicFramePr>
        <p:xfrm>
          <a:off x="49530" y="2727145"/>
          <a:ext cx="9044940" cy="2392680"/>
        </p:xfrm>
        <a:graphic>
          <a:graphicData uri="http://schemas.openxmlformats.org/drawingml/2006/table">
            <a:tbl>
              <a:tblPr firstRow="1" bandRow="1">
                <a:tableStyleId>{C8BAFBF2-702B-45A3-9B07-B727F56FFC50}</a:tableStyleId>
              </a:tblPr>
              <a:tblGrid>
                <a:gridCol w="2305050">
                  <a:extLst>
                    <a:ext uri="{9D8B030D-6E8A-4147-A177-3AD203B41FA5}">
                      <a16:colId xmlns:a16="http://schemas.microsoft.com/office/drawing/2014/main" val="2895798050"/>
                    </a:ext>
                  </a:extLst>
                </a:gridCol>
                <a:gridCol w="2240280">
                  <a:extLst>
                    <a:ext uri="{9D8B030D-6E8A-4147-A177-3AD203B41FA5}">
                      <a16:colId xmlns:a16="http://schemas.microsoft.com/office/drawing/2014/main" val="2178605116"/>
                    </a:ext>
                  </a:extLst>
                </a:gridCol>
                <a:gridCol w="2238375">
                  <a:extLst>
                    <a:ext uri="{9D8B030D-6E8A-4147-A177-3AD203B41FA5}">
                      <a16:colId xmlns:a16="http://schemas.microsoft.com/office/drawing/2014/main" val="1578957591"/>
                    </a:ext>
                  </a:extLst>
                </a:gridCol>
                <a:gridCol w="2261235">
                  <a:extLst>
                    <a:ext uri="{9D8B030D-6E8A-4147-A177-3AD203B41FA5}">
                      <a16:colId xmlns:a16="http://schemas.microsoft.com/office/drawing/2014/main" val="1678334862"/>
                    </a:ext>
                  </a:extLst>
                </a:gridCol>
              </a:tblGrid>
              <a:tr h="370840">
                <a:tc>
                  <a:txBody>
                    <a:bodyPr/>
                    <a:lstStyle/>
                    <a:p>
                      <a:pPr marL="171450" indent="-171450">
                        <a:spcAft>
                          <a:spcPts val="600"/>
                        </a:spcAft>
                        <a:buFont typeface="Arial" panose="020B0604020202020204" pitchFamily="34" charset="0"/>
                        <a:buChar char="•"/>
                      </a:pPr>
                      <a:r>
                        <a:rPr lang="en-US" sz="900" dirty="0">
                          <a:latin typeface="Barlow" panose="00000500000000000000" pitchFamily="2" charset="0"/>
                        </a:rPr>
                        <a:t>Create subseries plots</a:t>
                      </a:r>
                    </a:p>
                    <a:p>
                      <a:pPr marL="171450" indent="-171450">
                        <a:spcAft>
                          <a:spcPts val="600"/>
                        </a:spcAft>
                        <a:buFont typeface="Arial" panose="020B0604020202020204" pitchFamily="34" charset="0"/>
                        <a:buChar char="•"/>
                      </a:pPr>
                      <a:r>
                        <a:rPr lang="en-US" sz="900" dirty="0">
                          <a:latin typeface="Barlow" panose="00000500000000000000" pitchFamily="2" charset="0"/>
                        </a:rPr>
                        <a:t>Decompose data to determine how various components (</a:t>
                      </a:r>
                      <a:r>
                        <a:rPr lang="en-US" sz="900" dirty="0" err="1">
                          <a:latin typeface="Barlow" panose="00000500000000000000" pitchFamily="2" charset="0"/>
                        </a:rPr>
                        <a:t>ie</a:t>
                      </a:r>
                      <a:r>
                        <a:rPr lang="en-US" sz="900" dirty="0">
                          <a:latin typeface="Barlow" panose="00000500000000000000" pitchFamily="2" charset="0"/>
                        </a:rPr>
                        <a:t> trend, seasonality, error) impact the time series</a:t>
                      </a:r>
                    </a:p>
                    <a:p>
                      <a:pPr marL="171450" indent="-171450">
                        <a:spcAft>
                          <a:spcPts val="600"/>
                        </a:spcAft>
                        <a:buFont typeface="Arial" panose="020B0604020202020204" pitchFamily="34" charset="0"/>
                        <a:buChar char="•"/>
                      </a:pPr>
                      <a:r>
                        <a:rPr lang="en-US" sz="900" dirty="0">
                          <a:latin typeface="Barlow" panose="00000500000000000000" pitchFamily="2" charset="0"/>
                        </a:rPr>
                        <a:t>Create auto correlation (ACF) and partial auto correlation (PACF) plots</a:t>
                      </a:r>
                    </a:p>
                    <a:p>
                      <a:pPr marL="171450" indent="-171450">
                        <a:spcAft>
                          <a:spcPts val="600"/>
                        </a:spcAft>
                        <a:buFont typeface="Arial" panose="020B0604020202020204" pitchFamily="34" charset="0"/>
                        <a:buChar char="•"/>
                      </a:pPr>
                      <a:r>
                        <a:rPr lang="en-US" sz="900" dirty="0">
                          <a:latin typeface="Barlow" panose="00000500000000000000" pitchFamily="2" charset="0"/>
                        </a:rPr>
                        <a:t>Determine p and q based on ACF and PACF plots, value of d depends on stationarity.</a:t>
                      </a:r>
                    </a:p>
                    <a:p>
                      <a:pPr marL="171450" indent="-171450">
                        <a:spcAft>
                          <a:spcPts val="600"/>
                        </a:spcAft>
                        <a:buFont typeface="Arial" panose="020B0604020202020204" pitchFamily="34" charset="0"/>
                        <a:buChar char="•"/>
                      </a:pPr>
                      <a:r>
                        <a:rPr lang="en-US" sz="900" dirty="0">
                          <a:latin typeface="Barlow" panose="00000500000000000000" pitchFamily="2" charset="0"/>
                        </a:rPr>
                        <a:t>PACF plot – no. of spikes indicate order of autoregression while ACF indicate moving average</a:t>
                      </a:r>
                    </a:p>
                    <a:p>
                      <a:pPr marL="171450" indent="-171450">
                        <a:spcAft>
                          <a:spcPts val="600"/>
                        </a:spcAft>
                        <a:buFont typeface="Arial" panose="020B0604020202020204" pitchFamily="34" charset="0"/>
                        <a:buChar char="•"/>
                      </a:pPr>
                      <a:endParaRPr lang="en-US" sz="900" dirty="0">
                        <a:latin typeface="Barlow" panose="00000500000000000000" pitchFamily="2"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171450" indent="-171450">
                        <a:spcAft>
                          <a:spcPts val="600"/>
                        </a:spcAft>
                        <a:buFont typeface="Arial" panose="020B0604020202020204" pitchFamily="34" charset="0"/>
                        <a:buChar char="•"/>
                      </a:pPr>
                      <a:r>
                        <a:rPr lang="en-US" sz="900" dirty="0">
                          <a:latin typeface="Barlow" panose="00000500000000000000" pitchFamily="2" charset="0"/>
                        </a:rPr>
                        <a:t>Train and test split , 80% - 20% split</a:t>
                      </a:r>
                    </a:p>
                    <a:p>
                      <a:pPr marL="171450" indent="-171450">
                        <a:spcAft>
                          <a:spcPts val="600"/>
                        </a:spcAft>
                        <a:buFont typeface="Arial" panose="020B0604020202020204" pitchFamily="34" charset="0"/>
                        <a:buChar char="•"/>
                      </a:pPr>
                      <a:r>
                        <a:rPr lang="en-US" sz="900" dirty="0">
                          <a:latin typeface="Barlow" panose="00000500000000000000" pitchFamily="2" charset="0"/>
                        </a:rPr>
                        <a:t>Training data schedule includes 156 weeks (January 2020 – December 2022)</a:t>
                      </a:r>
                    </a:p>
                    <a:p>
                      <a:pPr marL="171450" indent="-171450">
                        <a:spcAft>
                          <a:spcPts val="600"/>
                        </a:spcAft>
                        <a:buFont typeface="Arial" panose="020B0604020202020204" pitchFamily="34" charset="0"/>
                        <a:buChar char="•"/>
                      </a:pPr>
                      <a:r>
                        <a:rPr lang="en-US" sz="900" dirty="0">
                          <a:latin typeface="Barlow" panose="00000500000000000000" pitchFamily="2" charset="0"/>
                        </a:rPr>
                        <a:t>Test data schedule includes 44 weeks (January 2023 -  October 2023)</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171450" indent="-171450">
                        <a:spcAft>
                          <a:spcPts val="600"/>
                        </a:spcAft>
                        <a:buFont typeface="Arial" panose="020B0604020202020204" pitchFamily="34" charset="0"/>
                        <a:buChar char="•"/>
                      </a:pPr>
                      <a:r>
                        <a:rPr lang="en-US" sz="900" dirty="0">
                          <a:latin typeface="Barlow" panose="00000500000000000000" pitchFamily="2" charset="0"/>
                        </a:rPr>
                        <a:t>Depending on data patterns and decomposition analysis, should include all potential models in the initial model building phase.</a:t>
                      </a:r>
                    </a:p>
                    <a:p>
                      <a:pPr marL="171450" indent="-171450">
                        <a:spcAft>
                          <a:spcPts val="600"/>
                        </a:spcAft>
                        <a:buFont typeface="Arial" panose="020B0604020202020204" pitchFamily="34" charset="0"/>
                        <a:buChar char="•"/>
                      </a:pPr>
                      <a:r>
                        <a:rPr lang="en-US" sz="900" dirty="0">
                          <a:latin typeface="Barlow" panose="00000500000000000000" pitchFamily="2" charset="0"/>
                        </a:rPr>
                        <a:t>Candidate models are Naïve, ETS, ARIMA and ARIMAX</a:t>
                      </a:r>
                    </a:p>
                    <a:p>
                      <a:pPr marL="171450" indent="-171450">
                        <a:spcAft>
                          <a:spcPts val="600"/>
                        </a:spcAft>
                        <a:buFont typeface="Arial" panose="020B0604020202020204" pitchFamily="34" charset="0"/>
                        <a:buChar char="•"/>
                      </a:pPr>
                      <a:r>
                        <a:rPr lang="en-US" sz="900" dirty="0">
                          <a:latin typeface="Barlow" panose="00000500000000000000" pitchFamily="2" charset="0"/>
                        </a:rPr>
                        <a:t>Determine if data transformation and/or differencing is needed.</a:t>
                      </a:r>
                    </a:p>
                    <a:p>
                      <a:pPr marL="171450" indent="-171450">
                        <a:spcAft>
                          <a:spcPts val="600"/>
                        </a:spcAft>
                        <a:buFont typeface="Arial" panose="020B0604020202020204" pitchFamily="34" charset="0"/>
                        <a:buChar char="•"/>
                      </a:pPr>
                      <a:r>
                        <a:rPr lang="en-US" sz="900" dirty="0">
                          <a:latin typeface="Barlow" panose="00000500000000000000" pitchFamily="2" charset="0"/>
                        </a:rPr>
                        <a:t>If needed, Box – Cox transformation and/or differencing to stabilize data and make it stationary</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171450" indent="-171450">
                        <a:spcAft>
                          <a:spcPts val="600"/>
                        </a:spcAft>
                        <a:buFont typeface="Arial" panose="020B0604020202020204" pitchFamily="34" charset="0"/>
                        <a:buChar char="•"/>
                      </a:pPr>
                      <a:r>
                        <a:rPr lang="en-US" sz="900" dirty="0">
                          <a:latin typeface="Barlow" panose="00000500000000000000" pitchFamily="2" charset="0"/>
                        </a:rPr>
                        <a:t>Good candidates for accuracy metric are Root Mean Square Error (RMSE), Mean Absolute Error (MAE), Mean Absolute Scaled Error (MASE) and Mean Absolute Percentage Error (MAPE). </a:t>
                      </a:r>
                    </a:p>
                    <a:p>
                      <a:pPr marL="171450" indent="-171450">
                        <a:spcAft>
                          <a:spcPts val="600"/>
                        </a:spcAft>
                        <a:buFont typeface="Arial" panose="020B0604020202020204" pitchFamily="34" charset="0"/>
                        <a:buChar char="•"/>
                      </a:pPr>
                      <a:r>
                        <a:rPr lang="en-US" sz="900" b="0" i="0" u="none" strike="noStrike" cap="none" dirty="0">
                          <a:solidFill>
                            <a:srgbClr val="000000"/>
                          </a:solidFill>
                          <a:effectLst/>
                          <a:latin typeface="Barlow" panose="00000500000000000000" pitchFamily="2" charset="0"/>
                          <a:ea typeface="Arial"/>
                          <a:cs typeface="Arial"/>
                          <a:sym typeface="Arial"/>
                        </a:rPr>
                        <a:t>Other metrics that could be used are AIC (Akaike's Information Criteria) and/or BIC (Bayesian Information Criteria). </a:t>
                      </a:r>
                    </a:p>
                    <a:p>
                      <a:pPr marL="171450" indent="-171450">
                        <a:spcAft>
                          <a:spcPts val="600"/>
                        </a:spcAft>
                        <a:buFont typeface="Arial" panose="020B0604020202020204" pitchFamily="34" charset="0"/>
                        <a:buChar char="•"/>
                      </a:pPr>
                      <a:r>
                        <a:rPr lang="en-US" sz="900" b="0" i="0" u="none" strike="noStrike" cap="none" dirty="0">
                          <a:solidFill>
                            <a:srgbClr val="000000"/>
                          </a:solidFill>
                          <a:effectLst/>
                          <a:latin typeface="Barlow" panose="00000500000000000000" pitchFamily="2" charset="0"/>
                          <a:ea typeface="Arial"/>
                          <a:cs typeface="Arial"/>
                          <a:sym typeface="Arial"/>
                        </a:rPr>
                        <a:t>Select models with lowest accuracy to determine best model.</a:t>
                      </a:r>
                      <a:endParaRPr lang="en-US" sz="900" dirty="0">
                        <a:latin typeface="Barlow" panose="00000500000000000000" pitchFamily="2" charset="0"/>
                      </a:endParaRPr>
                    </a:p>
                    <a:p>
                      <a:pPr marL="171450" indent="-171450">
                        <a:spcAft>
                          <a:spcPts val="600"/>
                        </a:spcAft>
                        <a:buFont typeface="Arial" panose="020B0604020202020204" pitchFamily="34" charset="0"/>
                        <a:buChar char="•"/>
                      </a:pPr>
                      <a:r>
                        <a:rPr lang="en-US" sz="900" dirty="0">
                          <a:latin typeface="Barlow" panose="00000500000000000000" pitchFamily="2" charset="0"/>
                        </a:rPr>
                        <a:t>Considered one of the metrics for final model is MAPE since this effectively penalizes large errors.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016066513"/>
                  </a:ext>
                </a:extLst>
              </a:tr>
            </a:tbl>
          </a:graphicData>
        </a:graphic>
      </p:graphicFrame>
    </p:spTree>
    <p:extLst>
      <p:ext uri="{BB962C8B-B14F-4D97-AF65-F5344CB8AC3E}">
        <p14:creationId xmlns:p14="http://schemas.microsoft.com/office/powerpoint/2010/main" val="616595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74"/>
        <p:cNvGrpSpPr/>
        <p:nvPr/>
      </p:nvGrpSpPr>
      <p:grpSpPr>
        <a:xfrm>
          <a:off x="0" y="0"/>
          <a:ext cx="0" cy="0"/>
          <a:chOff x="0" y="0"/>
          <a:chExt cx="0" cy="0"/>
        </a:xfrm>
      </p:grpSpPr>
      <p:sp>
        <p:nvSpPr>
          <p:cNvPr id="8879" name="Google Shape;8879;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AND METHODS</a:t>
            </a:r>
            <a:endParaRPr dirty="0"/>
          </a:p>
        </p:txBody>
      </p:sp>
      <p:sp>
        <p:nvSpPr>
          <p:cNvPr id="2" name="Google Shape;8134;p47">
            <a:extLst>
              <a:ext uri="{FF2B5EF4-FFF2-40B4-BE49-F238E27FC236}">
                <a16:creationId xmlns:a16="http://schemas.microsoft.com/office/drawing/2014/main" id="{4A2E2A83-A57A-5C49-1BA0-EC7C4FF60FB5}"/>
              </a:ext>
            </a:extLst>
          </p:cNvPr>
          <p:cNvSpPr txBox="1">
            <a:spLocks/>
          </p:cNvSpPr>
          <p:nvPr/>
        </p:nvSpPr>
        <p:spPr>
          <a:xfrm>
            <a:off x="155432" y="1017725"/>
            <a:ext cx="3304048"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PH" sz="1600" dirty="0">
                <a:latin typeface="Fjalla One" panose="02000506040000020004" pitchFamily="2" charset="0"/>
              </a:rPr>
              <a:t>Adding of Launches and Campaigns</a:t>
            </a:r>
          </a:p>
        </p:txBody>
      </p:sp>
      <p:sp>
        <p:nvSpPr>
          <p:cNvPr id="3" name="Google Shape;8135;p47">
            <a:extLst>
              <a:ext uri="{FF2B5EF4-FFF2-40B4-BE49-F238E27FC236}">
                <a16:creationId xmlns:a16="http://schemas.microsoft.com/office/drawing/2014/main" id="{44644236-9A5B-24D6-1B93-72111A259A59}"/>
              </a:ext>
            </a:extLst>
          </p:cNvPr>
          <p:cNvSpPr txBox="1">
            <a:spLocks/>
          </p:cNvSpPr>
          <p:nvPr/>
        </p:nvSpPr>
        <p:spPr>
          <a:xfrm>
            <a:off x="155432" y="1469225"/>
            <a:ext cx="8538988" cy="18650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spcAft>
                <a:spcPts val="60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Initially, project managers will provide all </a:t>
            </a:r>
            <a:r>
              <a:rPr lang="en-US" sz="1200" b="1" dirty="0">
                <a:effectLst/>
                <a:latin typeface="Barlow" panose="00000500000000000000" pitchFamily="2" charset="0"/>
                <a:ea typeface="Arial" panose="020B0604020202020204" pitchFamily="34" charset="0"/>
              </a:rPr>
              <a:t>known events and/or developments that may potentially impact volumes </a:t>
            </a:r>
            <a:r>
              <a:rPr lang="en-US" sz="1200" dirty="0">
                <a:effectLst/>
                <a:latin typeface="Barlow" panose="00000500000000000000" pitchFamily="2" charset="0"/>
                <a:ea typeface="Arial" panose="020B0604020202020204" pitchFamily="34" charset="0"/>
              </a:rPr>
              <a:t>(new launches, policy changes, process changes, etc.), as well as the estimated impact of those events and/or developments.</a:t>
            </a:r>
          </a:p>
          <a:p>
            <a:pPr marL="171450" indent="-171450">
              <a:spcAft>
                <a:spcPts val="60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An estimated volume of impact per month will be provided and will be broken down into weeks through percentage representation.</a:t>
            </a:r>
          </a:p>
          <a:p>
            <a:pPr marL="171450" indent="-171450">
              <a:spcAft>
                <a:spcPts val="60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To account for the launches and events, ARIMAX (</a:t>
            </a:r>
            <a:r>
              <a:rPr lang="en-US" sz="1200" dirty="0" err="1">
                <a:effectLst/>
                <a:latin typeface="Barlow" panose="00000500000000000000" pitchFamily="2" charset="0"/>
                <a:ea typeface="Arial" panose="020B0604020202020204" pitchFamily="34" charset="0"/>
              </a:rPr>
              <a:t>AutoRegressive</a:t>
            </a:r>
            <a:r>
              <a:rPr lang="en-US" sz="1200" dirty="0">
                <a:effectLst/>
                <a:latin typeface="Barlow" panose="00000500000000000000" pitchFamily="2" charset="0"/>
                <a:ea typeface="Arial" panose="020B0604020202020204" pitchFamily="34" charset="0"/>
              </a:rPr>
              <a:t> Integrated Moving Average with exogenous variables) and time series regression with input variables was used. </a:t>
            </a:r>
          </a:p>
          <a:p>
            <a:pPr marL="171450" indent="-171450">
              <a:spcAft>
                <a:spcPts val="60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ARIMAX allows the integration of external factors (exogenous variables) into the time series model to capture their impact on the data of customer support tickets.</a:t>
            </a:r>
            <a:endParaRPr lang="en-US" sz="1200" dirty="0">
              <a:latin typeface="Barlow" panose="00000500000000000000" pitchFamily="2" charset="0"/>
            </a:endParaRPr>
          </a:p>
        </p:txBody>
      </p:sp>
      <p:sp>
        <p:nvSpPr>
          <p:cNvPr id="4" name="Google Shape;8134;p47">
            <a:extLst>
              <a:ext uri="{FF2B5EF4-FFF2-40B4-BE49-F238E27FC236}">
                <a16:creationId xmlns:a16="http://schemas.microsoft.com/office/drawing/2014/main" id="{81A812B0-D9E0-DF72-DA79-F88E6EDAC8FE}"/>
              </a:ext>
            </a:extLst>
          </p:cNvPr>
          <p:cNvSpPr txBox="1">
            <a:spLocks/>
          </p:cNvSpPr>
          <p:nvPr/>
        </p:nvSpPr>
        <p:spPr>
          <a:xfrm>
            <a:off x="155432" y="3334226"/>
            <a:ext cx="4363228"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PH" sz="1600" dirty="0">
                <a:latin typeface="Fjalla One" panose="02000506040000020004" pitchFamily="2" charset="0"/>
              </a:rPr>
              <a:t>Forecast breakdown and usability to company</a:t>
            </a:r>
          </a:p>
        </p:txBody>
      </p:sp>
      <p:sp>
        <p:nvSpPr>
          <p:cNvPr id="5" name="Google Shape;8135;p47">
            <a:extLst>
              <a:ext uri="{FF2B5EF4-FFF2-40B4-BE49-F238E27FC236}">
                <a16:creationId xmlns:a16="http://schemas.microsoft.com/office/drawing/2014/main" id="{6FE499A1-C68E-A813-426B-4EE3400B6DED}"/>
              </a:ext>
            </a:extLst>
          </p:cNvPr>
          <p:cNvSpPr txBox="1">
            <a:spLocks/>
          </p:cNvSpPr>
          <p:nvPr/>
        </p:nvSpPr>
        <p:spPr>
          <a:xfrm>
            <a:off x="155432" y="3788834"/>
            <a:ext cx="8538988" cy="111844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spcAft>
                <a:spcPts val="60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Forecast results will be assessed to break down projected ticket volumes from a weekly to a daily perspective.</a:t>
            </a:r>
          </a:p>
          <a:p>
            <a:pPr marL="171450" indent="-171450">
              <a:spcAft>
                <a:spcPts val="600"/>
              </a:spcAft>
              <a:buFont typeface="Arial" panose="020B0604020202020204" pitchFamily="34" charset="0"/>
              <a:buChar char="•"/>
            </a:pPr>
            <a:r>
              <a:rPr lang="en-US" sz="1200" dirty="0">
                <a:latin typeface="Barlow" panose="00000500000000000000" pitchFamily="2" charset="0"/>
                <a:ea typeface="Arial" panose="020B0604020202020204" pitchFamily="34" charset="0"/>
              </a:rPr>
              <a:t>D</a:t>
            </a:r>
            <a:r>
              <a:rPr lang="en-US" sz="1200" dirty="0">
                <a:effectLst/>
                <a:latin typeface="Barlow" panose="00000500000000000000" pitchFamily="2" charset="0"/>
                <a:ea typeface="Arial" panose="020B0604020202020204" pitchFamily="34" charset="0"/>
              </a:rPr>
              <a:t>etailed breakdown aims to assist YouTube's contact centers in making informed staffing decisions. </a:t>
            </a:r>
          </a:p>
          <a:p>
            <a:pPr marL="171450" indent="-171450">
              <a:spcAft>
                <a:spcPts val="60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By understanding daily variations in ticket submissions, the contact centers will be able to optimize headcount to ensure staffing levels to efficiently address user interactions each day.</a:t>
            </a:r>
            <a:endParaRPr lang="en-US" sz="1200" dirty="0">
              <a:latin typeface="Barlow" panose="00000500000000000000" pitchFamily="2" charset="0"/>
            </a:endParaRPr>
          </a:p>
        </p:txBody>
      </p:sp>
    </p:spTree>
    <p:extLst>
      <p:ext uri="{BB962C8B-B14F-4D97-AF65-F5344CB8AC3E}">
        <p14:creationId xmlns:p14="http://schemas.microsoft.com/office/powerpoint/2010/main" val="1283320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74"/>
        <p:cNvGrpSpPr/>
        <p:nvPr/>
      </p:nvGrpSpPr>
      <p:grpSpPr>
        <a:xfrm>
          <a:off x="0" y="0"/>
          <a:ext cx="0" cy="0"/>
          <a:chOff x="0" y="0"/>
          <a:chExt cx="0" cy="0"/>
        </a:xfrm>
      </p:grpSpPr>
      <p:sp>
        <p:nvSpPr>
          <p:cNvPr id="8879" name="Google Shape;8879;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AND METHODS</a:t>
            </a:r>
            <a:endParaRPr dirty="0"/>
          </a:p>
        </p:txBody>
      </p:sp>
      <p:sp>
        <p:nvSpPr>
          <p:cNvPr id="2" name="Google Shape;8134;p47">
            <a:extLst>
              <a:ext uri="{FF2B5EF4-FFF2-40B4-BE49-F238E27FC236}">
                <a16:creationId xmlns:a16="http://schemas.microsoft.com/office/drawing/2014/main" id="{4A2E2A83-A57A-5C49-1BA0-EC7C4FF60FB5}"/>
              </a:ext>
            </a:extLst>
          </p:cNvPr>
          <p:cNvSpPr txBox="1">
            <a:spLocks/>
          </p:cNvSpPr>
          <p:nvPr/>
        </p:nvSpPr>
        <p:spPr>
          <a:xfrm>
            <a:off x="155432" y="1017725"/>
            <a:ext cx="3304048"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PH" sz="1600" dirty="0">
                <a:latin typeface="Fjalla One" panose="02000506040000020004" pitchFamily="2" charset="0"/>
              </a:rPr>
              <a:t>Models used</a:t>
            </a:r>
          </a:p>
        </p:txBody>
      </p:sp>
      <p:sp>
        <p:nvSpPr>
          <p:cNvPr id="3" name="Google Shape;8135;p47">
            <a:extLst>
              <a:ext uri="{FF2B5EF4-FFF2-40B4-BE49-F238E27FC236}">
                <a16:creationId xmlns:a16="http://schemas.microsoft.com/office/drawing/2014/main" id="{44644236-9A5B-24D6-1B93-72111A259A59}"/>
              </a:ext>
            </a:extLst>
          </p:cNvPr>
          <p:cNvSpPr txBox="1">
            <a:spLocks/>
          </p:cNvSpPr>
          <p:nvPr/>
        </p:nvSpPr>
        <p:spPr>
          <a:xfrm>
            <a:off x="155432" y="1469224"/>
            <a:ext cx="8538988" cy="298085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indent="-171450" algn="just">
              <a:lnSpc>
                <a:spcPct val="150000"/>
              </a:lnSpc>
              <a:spcBef>
                <a:spcPts val="0"/>
              </a:spcBef>
              <a:spcAft>
                <a:spcPts val="0"/>
              </a:spcAft>
              <a:buFont typeface="Arial" panose="020B0604020202020204" pitchFamily="34" charset="0"/>
              <a:buChar char="•"/>
            </a:pPr>
            <a:r>
              <a:rPr lang="en-US" sz="1200" b="1" dirty="0">
                <a:effectLst/>
                <a:latin typeface="Barlow" panose="00000500000000000000" pitchFamily="2" charset="0"/>
                <a:ea typeface="Arial" panose="020B0604020202020204" pitchFamily="34" charset="0"/>
              </a:rPr>
              <a:t>Naïve model </a:t>
            </a:r>
            <a:r>
              <a:rPr lang="en-US" sz="1200" dirty="0">
                <a:effectLst/>
                <a:latin typeface="Barlow" panose="00000500000000000000" pitchFamily="2" charset="0"/>
                <a:ea typeface="Arial" panose="020B0604020202020204" pitchFamily="34" charset="0"/>
              </a:rPr>
              <a:t>is a simple baseline that is useful for data with little trend or seasonality because it assumes that future values will reflect the most recent observation. </a:t>
            </a:r>
          </a:p>
          <a:p>
            <a:pPr marL="171450" marR="0" indent="-171450" algn="just">
              <a:lnSpc>
                <a:spcPct val="150000"/>
              </a:lnSpc>
              <a:spcBef>
                <a:spcPts val="0"/>
              </a:spcBef>
              <a:spcAft>
                <a:spcPts val="0"/>
              </a:spcAft>
              <a:buFont typeface="Arial" panose="020B0604020202020204" pitchFamily="34" charset="0"/>
              <a:buChar char="•"/>
            </a:pPr>
            <a:r>
              <a:rPr lang="en-US" sz="1200" b="1" dirty="0">
                <a:effectLst/>
                <a:latin typeface="Barlow" panose="00000500000000000000" pitchFamily="2" charset="0"/>
                <a:ea typeface="Arial" panose="020B0604020202020204" pitchFamily="34" charset="0"/>
              </a:rPr>
              <a:t>ETS (Error, Trend and Seasonal)</a:t>
            </a:r>
            <a:r>
              <a:rPr lang="en-US" sz="1200" dirty="0">
                <a:effectLst/>
                <a:latin typeface="Barlow" panose="00000500000000000000" pitchFamily="2" charset="0"/>
                <a:ea typeface="Arial" panose="020B0604020202020204" pitchFamily="34" charset="0"/>
              </a:rPr>
              <a:t> model because it effectively captures and models the error, trend, and seasonality in time series data, making it a reliable choice for accurate predictions in various applications. </a:t>
            </a:r>
          </a:p>
          <a:p>
            <a:pPr marL="171450" marR="0" indent="-171450" algn="just">
              <a:lnSpc>
                <a:spcPct val="150000"/>
              </a:lnSpc>
              <a:spcBef>
                <a:spcPts val="0"/>
              </a:spcBef>
              <a:spcAft>
                <a:spcPts val="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Using stepwise and disabling approximation, </a:t>
            </a:r>
            <a:r>
              <a:rPr lang="en-US" sz="1200" b="1" dirty="0">
                <a:effectLst/>
                <a:latin typeface="Barlow" panose="00000500000000000000" pitchFamily="2" charset="0"/>
                <a:ea typeface="Arial" panose="020B0604020202020204" pitchFamily="34" charset="0"/>
              </a:rPr>
              <a:t>ARIMA model </a:t>
            </a:r>
            <a:r>
              <a:rPr lang="en-US" sz="1200" dirty="0">
                <a:effectLst/>
                <a:latin typeface="Barlow" panose="00000500000000000000" pitchFamily="2" charset="0"/>
                <a:ea typeface="Arial" panose="020B0604020202020204" pitchFamily="34" charset="0"/>
              </a:rPr>
              <a:t>will be used thoroughly as it is intended for time series with trend and seasonality. It performs best when there is a trend or seasonality in the data. </a:t>
            </a:r>
          </a:p>
          <a:p>
            <a:pPr marL="171450" marR="0" indent="-171450" algn="just">
              <a:lnSpc>
                <a:spcPct val="150000"/>
              </a:lnSpc>
              <a:spcBef>
                <a:spcPts val="0"/>
              </a:spcBef>
              <a:spcAft>
                <a:spcPts val="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By including exogenous variables, such as launches and events, the </a:t>
            </a:r>
            <a:r>
              <a:rPr lang="en-US" sz="1200" b="1" dirty="0">
                <a:effectLst/>
                <a:latin typeface="Barlow" panose="00000500000000000000" pitchFamily="2" charset="0"/>
                <a:ea typeface="Arial" panose="020B0604020202020204" pitchFamily="34" charset="0"/>
              </a:rPr>
              <a:t>ARIMAX model</a:t>
            </a:r>
            <a:r>
              <a:rPr lang="en-US" sz="1200" dirty="0">
                <a:effectLst/>
                <a:latin typeface="Barlow" panose="00000500000000000000" pitchFamily="2" charset="0"/>
                <a:ea typeface="Arial" panose="020B0604020202020204" pitchFamily="34" charset="0"/>
              </a:rPr>
              <a:t> will be highly considered as it improves accuracy over the ARIMA model. By enabling seasonality, ARIMAX will capture time series patterns influenced by outside factors. In the case of our data, these were the launches and events.</a:t>
            </a:r>
          </a:p>
          <a:p>
            <a:pPr marR="0">
              <a:lnSpc>
                <a:spcPct val="150000"/>
              </a:lnSpc>
              <a:spcBef>
                <a:spcPts val="0"/>
              </a:spcBef>
              <a:spcAft>
                <a:spcPts val="800"/>
              </a:spcAft>
            </a:pPr>
            <a:endParaRPr lang="en-US" sz="1200" dirty="0">
              <a:effectLst/>
              <a:latin typeface="Barlow" panose="00000500000000000000" pitchFamily="2" charset="0"/>
              <a:ea typeface="Arial" panose="020B0604020202020204" pitchFamily="34" charset="0"/>
            </a:endParaRPr>
          </a:p>
        </p:txBody>
      </p:sp>
    </p:spTree>
    <p:extLst>
      <p:ext uri="{BB962C8B-B14F-4D97-AF65-F5344CB8AC3E}">
        <p14:creationId xmlns:p14="http://schemas.microsoft.com/office/powerpoint/2010/main" val="2677046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659"/>
        <p:cNvGrpSpPr/>
        <p:nvPr/>
      </p:nvGrpSpPr>
      <p:grpSpPr>
        <a:xfrm>
          <a:off x="0" y="0"/>
          <a:ext cx="0" cy="0"/>
          <a:chOff x="0" y="0"/>
          <a:chExt cx="0" cy="0"/>
        </a:xfrm>
      </p:grpSpPr>
      <p:sp>
        <p:nvSpPr>
          <p:cNvPr id="7660" name="Google Shape;7660;p41"/>
          <p:cNvSpPr/>
          <p:nvPr/>
        </p:nvSpPr>
        <p:spPr>
          <a:xfrm>
            <a:off x="781650" y="653150"/>
            <a:ext cx="933600" cy="11043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1" name="Google Shape;7661;p41"/>
          <p:cNvSpPr txBox="1">
            <a:spLocks noGrp="1"/>
          </p:cNvSpPr>
          <p:nvPr>
            <p:ph type="title"/>
          </p:nvPr>
        </p:nvSpPr>
        <p:spPr>
          <a:xfrm>
            <a:off x="720000" y="1839825"/>
            <a:ext cx="3976700" cy="191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t>RESULTS</a:t>
            </a:r>
            <a:endParaRPr sz="5000" dirty="0"/>
          </a:p>
        </p:txBody>
      </p:sp>
      <p:sp>
        <p:nvSpPr>
          <p:cNvPr id="7662" name="Google Shape;7662;p41"/>
          <p:cNvSpPr txBox="1">
            <a:spLocks noGrp="1"/>
          </p:cNvSpPr>
          <p:nvPr>
            <p:ph type="title" idx="2"/>
          </p:nvPr>
        </p:nvSpPr>
        <p:spPr>
          <a:xfrm>
            <a:off x="720000" y="674750"/>
            <a:ext cx="1056900" cy="106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grpSp>
        <p:nvGrpSpPr>
          <p:cNvPr id="7664" name="Google Shape;7664;p41"/>
          <p:cNvGrpSpPr/>
          <p:nvPr/>
        </p:nvGrpSpPr>
        <p:grpSpPr>
          <a:xfrm flipH="1">
            <a:off x="4358175" y="925700"/>
            <a:ext cx="1007325" cy="1005950"/>
            <a:chOff x="3812750" y="835250"/>
            <a:chExt cx="1007325" cy="1005950"/>
          </a:xfrm>
        </p:grpSpPr>
        <p:sp>
          <p:nvSpPr>
            <p:cNvPr id="7665" name="Google Shape;7665;p41"/>
            <p:cNvSpPr/>
            <p:nvPr/>
          </p:nvSpPr>
          <p:spPr>
            <a:xfrm>
              <a:off x="3812750" y="835250"/>
              <a:ext cx="1007325" cy="1005950"/>
            </a:xfrm>
            <a:custGeom>
              <a:avLst/>
              <a:gdLst/>
              <a:ahLst/>
              <a:cxnLst/>
              <a:rect l="l" t="t" r="r" b="b"/>
              <a:pathLst>
                <a:path w="40293" h="40238" extrusionOk="0">
                  <a:moveTo>
                    <a:pt x="19124" y="1"/>
                  </a:moveTo>
                  <a:lnTo>
                    <a:pt x="18074" y="111"/>
                  </a:lnTo>
                  <a:lnTo>
                    <a:pt x="17079" y="222"/>
                  </a:lnTo>
                  <a:lnTo>
                    <a:pt x="16084" y="388"/>
                  </a:lnTo>
                  <a:lnTo>
                    <a:pt x="15089" y="609"/>
                  </a:lnTo>
                  <a:lnTo>
                    <a:pt x="14150" y="885"/>
                  </a:lnTo>
                  <a:lnTo>
                    <a:pt x="13210" y="1217"/>
                  </a:lnTo>
                  <a:lnTo>
                    <a:pt x="12326" y="1548"/>
                  </a:lnTo>
                  <a:lnTo>
                    <a:pt x="11386" y="1991"/>
                  </a:lnTo>
                  <a:lnTo>
                    <a:pt x="10557" y="2433"/>
                  </a:lnTo>
                  <a:lnTo>
                    <a:pt x="9673" y="2875"/>
                  </a:lnTo>
                  <a:lnTo>
                    <a:pt x="8899" y="3428"/>
                  </a:lnTo>
                  <a:lnTo>
                    <a:pt x="8070" y="3980"/>
                  </a:lnTo>
                  <a:lnTo>
                    <a:pt x="7352" y="4588"/>
                  </a:lnTo>
                  <a:lnTo>
                    <a:pt x="6578" y="5196"/>
                  </a:lnTo>
                  <a:lnTo>
                    <a:pt x="5915" y="5860"/>
                  </a:lnTo>
                  <a:lnTo>
                    <a:pt x="5251" y="6578"/>
                  </a:lnTo>
                  <a:lnTo>
                    <a:pt x="4588" y="7297"/>
                  </a:lnTo>
                  <a:lnTo>
                    <a:pt x="3980" y="8070"/>
                  </a:lnTo>
                  <a:lnTo>
                    <a:pt x="3427" y="8844"/>
                  </a:lnTo>
                  <a:lnTo>
                    <a:pt x="2930" y="9673"/>
                  </a:lnTo>
                  <a:lnTo>
                    <a:pt x="2432" y="10502"/>
                  </a:lnTo>
                  <a:lnTo>
                    <a:pt x="1990" y="11387"/>
                  </a:lnTo>
                  <a:lnTo>
                    <a:pt x="1603" y="12271"/>
                  </a:lnTo>
                  <a:lnTo>
                    <a:pt x="1217" y="13211"/>
                  </a:lnTo>
                  <a:lnTo>
                    <a:pt x="885" y="14150"/>
                  </a:lnTo>
                  <a:lnTo>
                    <a:pt x="609" y="15090"/>
                  </a:lnTo>
                  <a:lnTo>
                    <a:pt x="387" y="16085"/>
                  </a:lnTo>
                  <a:lnTo>
                    <a:pt x="222" y="17080"/>
                  </a:lnTo>
                  <a:lnTo>
                    <a:pt x="111" y="18074"/>
                  </a:lnTo>
                  <a:lnTo>
                    <a:pt x="1" y="19069"/>
                  </a:lnTo>
                  <a:lnTo>
                    <a:pt x="1" y="20119"/>
                  </a:lnTo>
                  <a:lnTo>
                    <a:pt x="56" y="21335"/>
                  </a:lnTo>
                  <a:lnTo>
                    <a:pt x="166" y="22496"/>
                  </a:lnTo>
                  <a:lnTo>
                    <a:pt x="332" y="23657"/>
                  </a:lnTo>
                  <a:lnTo>
                    <a:pt x="553" y="24762"/>
                  </a:lnTo>
                  <a:lnTo>
                    <a:pt x="830" y="25868"/>
                  </a:lnTo>
                  <a:lnTo>
                    <a:pt x="1217" y="26973"/>
                  </a:lnTo>
                  <a:lnTo>
                    <a:pt x="1603" y="28023"/>
                  </a:lnTo>
                  <a:lnTo>
                    <a:pt x="2101" y="29018"/>
                  </a:lnTo>
                  <a:lnTo>
                    <a:pt x="2598" y="30013"/>
                  </a:lnTo>
                  <a:lnTo>
                    <a:pt x="3206" y="31008"/>
                  </a:lnTo>
                  <a:lnTo>
                    <a:pt x="3814" y="31892"/>
                  </a:lnTo>
                  <a:lnTo>
                    <a:pt x="4477" y="32776"/>
                  </a:lnTo>
                  <a:lnTo>
                    <a:pt x="5196" y="33661"/>
                  </a:lnTo>
                  <a:lnTo>
                    <a:pt x="5970" y="34435"/>
                  </a:lnTo>
                  <a:lnTo>
                    <a:pt x="6799" y="35208"/>
                  </a:lnTo>
                  <a:lnTo>
                    <a:pt x="7628" y="35927"/>
                  </a:lnTo>
                  <a:lnTo>
                    <a:pt x="8291" y="36424"/>
                  </a:lnTo>
                  <a:lnTo>
                    <a:pt x="9010" y="36866"/>
                  </a:lnTo>
                  <a:lnTo>
                    <a:pt x="9673" y="37309"/>
                  </a:lnTo>
                  <a:lnTo>
                    <a:pt x="10391" y="37751"/>
                  </a:lnTo>
                  <a:lnTo>
                    <a:pt x="11110" y="38138"/>
                  </a:lnTo>
                  <a:lnTo>
                    <a:pt x="11884" y="38469"/>
                  </a:lnTo>
                  <a:lnTo>
                    <a:pt x="12658" y="38801"/>
                  </a:lnTo>
                  <a:lnTo>
                    <a:pt x="13431" y="39133"/>
                  </a:lnTo>
                  <a:lnTo>
                    <a:pt x="14205" y="39354"/>
                  </a:lnTo>
                  <a:lnTo>
                    <a:pt x="15034" y="39575"/>
                  </a:lnTo>
                  <a:lnTo>
                    <a:pt x="15863" y="39796"/>
                  </a:lnTo>
                  <a:lnTo>
                    <a:pt x="16692" y="39962"/>
                  </a:lnTo>
                  <a:lnTo>
                    <a:pt x="17521" y="40072"/>
                  </a:lnTo>
                  <a:lnTo>
                    <a:pt x="18406" y="40183"/>
                  </a:lnTo>
                  <a:lnTo>
                    <a:pt x="19235" y="40238"/>
                  </a:lnTo>
                  <a:lnTo>
                    <a:pt x="21003" y="40238"/>
                  </a:lnTo>
                  <a:lnTo>
                    <a:pt x="21888" y="40183"/>
                  </a:lnTo>
                  <a:lnTo>
                    <a:pt x="22772" y="40072"/>
                  </a:lnTo>
                  <a:lnTo>
                    <a:pt x="23601" y="39962"/>
                  </a:lnTo>
                  <a:lnTo>
                    <a:pt x="24430" y="39796"/>
                  </a:lnTo>
                  <a:lnTo>
                    <a:pt x="25259" y="39575"/>
                  </a:lnTo>
                  <a:lnTo>
                    <a:pt x="26088" y="39354"/>
                  </a:lnTo>
                  <a:lnTo>
                    <a:pt x="26862" y="39133"/>
                  </a:lnTo>
                  <a:lnTo>
                    <a:pt x="27636" y="38801"/>
                  </a:lnTo>
                  <a:lnTo>
                    <a:pt x="28410" y="38469"/>
                  </a:lnTo>
                  <a:lnTo>
                    <a:pt x="29184" y="38138"/>
                  </a:lnTo>
                  <a:lnTo>
                    <a:pt x="29902" y="37751"/>
                  </a:lnTo>
                  <a:lnTo>
                    <a:pt x="30621" y="37309"/>
                  </a:lnTo>
                  <a:lnTo>
                    <a:pt x="31284" y="36866"/>
                  </a:lnTo>
                  <a:lnTo>
                    <a:pt x="31947" y="36424"/>
                  </a:lnTo>
                  <a:lnTo>
                    <a:pt x="32610" y="35927"/>
                  </a:lnTo>
                  <a:lnTo>
                    <a:pt x="33495" y="35208"/>
                  </a:lnTo>
                  <a:lnTo>
                    <a:pt x="34268" y="34435"/>
                  </a:lnTo>
                  <a:lnTo>
                    <a:pt x="35042" y="33661"/>
                  </a:lnTo>
                  <a:lnTo>
                    <a:pt x="35761" y="32776"/>
                  </a:lnTo>
                  <a:lnTo>
                    <a:pt x="36479" y="31892"/>
                  </a:lnTo>
                  <a:lnTo>
                    <a:pt x="37087" y="31008"/>
                  </a:lnTo>
                  <a:lnTo>
                    <a:pt x="37695" y="30013"/>
                  </a:lnTo>
                  <a:lnTo>
                    <a:pt x="38193" y="29018"/>
                  </a:lnTo>
                  <a:lnTo>
                    <a:pt x="38690" y="28023"/>
                  </a:lnTo>
                  <a:lnTo>
                    <a:pt x="39077" y="26973"/>
                  </a:lnTo>
                  <a:lnTo>
                    <a:pt x="39464" y="25868"/>
                  </a:lnTo>
                  <a:lnTo>
                    <a:pt x="39740" y="24762"/>
                  </a:lnTo>
                  <a:lnTo>
                    <a:pt x="39961" y="23657"/>
                  </a:lnTo>
                  <a:lnTo>
                    <a:pt x="40127" y="22496"/>
                  </a:lnTo>
                  <a:lnTo>
                    <a:pt x="40238" y="21335"/>
                  </a:lnTo>
                  <a:lnTo>
                    <a:pt x="40293" y="20119"/>
                  </a:lnTo>
                  <a:lnTo>
                    <a:pt x="40238" y="19069"/>
                  </a:lnTo>
                  <a:lnTo>
                    <a:pt x="40182" y="18074"/>
                  </a:lnTo>
                  <a:lnTo>
                    <a:pt x="40017" y="17080"/>
                  </a:lnTo>
                  <a:lnTo>
                    <a:pt x="39851" y="16085"/>
                  </a:lnTo>
                  <a:lnTo>
                    <a:pt x="39630" y="15090"/>
                  </a:lnTo>
                  <a:lnTo>
                    <a:pt x="39353" y="14150"/>
                  </a:lnTo>
                  <a:lnTo>
                    <a:pt x="39077" y="13211"/>
                  </a:lnTo>
                  <a:lnTo>
                    <a:pt x="38690" y="12271"/>
                  </a:lnTo>
                  <a:lnTo>
                    <a:pt x="38303" y="11387"/>
                  </a:lnTo>
                  <a:lnTo>
                    <a:pt x="37861" y="10502"/>
                  </a:lnTo>
                  <a:lnTo>
                    <a:pt x="37364" y="9673"/>
                  </a:lnTo>
                  <a:lnTo>
                    <a:pt x="36811" y="8844"/>
                  </a:lnTo>
                  <a:lnTo>
                    <a:pt x="36258" y="8070"/>
                  </a:lnTo>
                  <a:lnTo>
                    <a:pt x="35650" y="7297"/>
                  </a:lnTo>
                  <a:lnTo>
                    <a:pt x="35042" y="6578"/>
                  </a:lnTo>
                  <a:lnTo>
                    <a:pt x="34379" y="5860"/>
                  </a:lnTo>
                  <a:lnTo>
                    <a:pt x="33660" y="5196"/>
                  </a:lnTo>
                  <a:lnTo>
                    <a:pt x="32942" y="4588"/>
                  </a:lnTo>
                  <a:lnTo>
                    <a:pt x="32168" y="3980"/>
                  </a:lnTo>
                  <a:lnTo>
                    <a:pt x="31394" y="3428"/>
                  </a:lnTo>
                  <a:lnTo>
                    <a:pt x="30565" y="2875"/>
                  </a:lnTo>
                  <a:lnTo>
                    <a:pt x="29736" y="2433"/>
                  </a:lnTo>
                  <a:lnTo>
                    <a:pt x="28852" y="1991"/>
                  </a:lnTo>
                  <a:lnTo>
                    <a:pt x="27968" y="1548"/>
                  </a:lnTo>
                  <a:lnTo>
                    <a:pt x="27083" y="1217"/>
                  </a:lnTo>
                  <a:lnTo>
                    <a:pt x="26144" y="885"/>
                  </a:lnTo>
                  <a:lnTo>
                    <a:pt x="25149" y="609"/>
                  </a:lnTo>
                  <a:lnTo>
                    <a:pt x="24209" y="388"/>
                  </a:lnTo>
                  <a:lnTo>
                    <a:pt x="23214" y="222"/>
                  </a:lnTo>
                  <a:lnTo>
                    <a:pt x="22219" y="111"/>
                  </a:lnTo>
                  <a:lnTo>
                    <a:pt x="21169"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6" name="Google Shape;7666;p41"/>
            <p:cNvSpPr/>
            <p:nvPr/>
          </p:nvSpPr>
          <p:spPr>
            <a:xfrm>
              <a:off x="4151275" y="1007975"/>
              <a:ext cx="330275" cy="328900"/>
            </a:xfrm>
            <a:custGeom>
              <a:avLst/>
              <a:gdLst/>
              <a:ahLst/>
              <a:cxnLst/>
              <a:rect l="l" t="t" r="r" b="b"/>
              <a:pathLst>
                <a:path w="13211" h="13156" extrusionOk="0">
                  <a:moveTo>
                    <a:pt x="5915" y="1"/>
                  </a:moveTo>
                  <a:lnTo>
                    <a:pt x="5252" y="111"/>
                  </a:lnTo>
                  <a:lnTo>
                    <a:pt x="4644" y="277"/>
                  </a:lnTo>
                  <a:lnTo>
                    <a:pt x="4036" y="498"/>
                  </a:lnTo>
                  <a:lnTo>
                    <a:pt x="3483" y="774"/>
                  </a:lnTo>
                  <a:lnTo>
                    <a:pt x="2930" y="1106"/>
                  </a:lnTo>
                  <a:lnTo>
                    <a:pt x="2378" y="1493"/>
                  </a:lnTo>
                  <a:lnTo>
                    <a:pt x="1935" y="1935"/>
                  </a:lnTo>
                  <a:lnTo>
                    <a:pt x="1493" y="2377"/>
                  </a:lnTo>
                  <a:lnTo>
                    <a:pt x="1106" y="2875"/>
                  </a:lnTo>
                  <a:lnTo>
                    <a:pt x="775" y="3427"/>
                  </a:lnTo>
                  <a:lnTo>
                    <a:pt x="498" y="4035"/>
                  </a:lnTo>
                  <a:lnTo>
                    <a:pt x="277" y="4643"/>
                  </a:lnTo>
                  <a:lnTo>
                    <a:pt x="167" y="5251"/>
                  </a:lnTo>
                  <a:lnTo>
                    <a:pt x="56" y="5915"/>
                  </a:lnTo>
                  <a:lnTo>
                    <a:pt x="1" y="6578"/>
                  </a:lnTo>
                  <a:lnTo>
                    <a:pt x="56" y="7241"/>
                  </a:lnTo>
                  <a:lnTo>
                    <a:pt x="167" y="7904"/>
                  </a:lnTo>
                  <a:lnTo>
                    <a:pt x="277" y="8568"/>
                  </a:lnTo>
                  <a:lnTo>
                    <a:pt x="498" y="9120"/>
                  </a:lnTo>
                  <a:lnTo>
                    <a:pt x="775" y="9728"/>
                  </a:lnTo>
                  <a:lnTo>
                    <a:pt x="1106" y="10281"/>
                  </a:lnTo>
                  <a:lnTo>
                    <a:pt x="1493" y="10778"/>
                  </a:lnTo>
                  <a:lnTo>
                    <a:pt x="1935" y="11221"/>
                  </a:lnTo>
                  <a:lnTo>
                    <a:pt x="2378" y="11663"/>
                  </a:lnTo>
                  <a:lnTo>
                    <a:pt x="2930" y="12050"/>
                  </a:lnTo>
                  <a:lnTo>
                    <a:pt x="3483" y="12381"/>
                  </a:lnTo>
                  <a:lnTo>
                    <a:pt x="4036" y="12658"/>
                  </a:lnTo>
                  <a:lnTo>
                    <a:pt x="4644" y="12879"/>
                  </a:lnTo>
                  <a:lnTo>
                    <a:pt x="5252" y="13045"/>
                  </a:lnTo>
                  <a:lnTo>
                    <a:pt x="5915" y="13155"/>
                  </a:lnTo>
                  <a:lnTo>
                    <a:pt x="7297" y="13155"/>
                  </a:lnTo>
                  <a:lnTo>
                    <a:pt x="7905" y="13045"/>
                  </a:lnTo>
                  <a:lnTo>
                    <a:pt x="8568" y="12879"/>
                  </a:lnTo>
                  <a:lnTo>
                    <a:pt x="9176" y="12658"/>
                  </a:lnTo>
                  <a:lnTo>
                    <a:pt x="9729" y="12381"/>
                  </a:lnTo>
                  <a:lnTo>
                    <a:pt x="10281" y="12050"/>
                  </a:lnTo>
                  <a:lnTo>
                    <a:pt x="10779" y="11663"/>
                  </a:lnTo>
                  <a:lnTo>
                    <a:pt x="11276" y="11221"/>
                  </a:lnTo>
                  <a:lnTo>
                    <a:pt x="11663" y="10778"/>
                  </a:lnTo>
                  <a:lnTo>
                    <a:pt x="12050" y="10281"/>
                  </a:lnTo>
                  <a:lnTo>
                    <a:pt x="12382" y="9728"/>
                  </a:lnTo>
                  <a:lnTo>
                    <a:pt x="12658" y="9120"/>
                  </a:lnTo>
                  <a:lnTo>
                    <a:pt x="12879" y="8568"/>
                  </a:lnTo>
                  <a:lnTo>
                    <a:pt x="13045" y="7904"/>
                  </a:lnTo>
                  <a:lnTo>
                    <a:pt x="13155" y="7241"/>
                  </a:lnTo>
                  <a:lnTo>
                    <a:pt x="13211" y="6578"/>
                  </a:lnTo>
                  <a:lnTo>
                    <a:pt x="13155" y="5915"/>
                  </a:lnTo>
                  <a:lnTo>
                    <a:pt x="13045" y="5251"/>
                  </a:lnTo>
                  <a:lnTo>
                    <a:pt x="12879" y="4643"/>
                  </a:lnTo>
                  <a:lnTo>
                    <a:pt x="12658" y="4035"/>
                  </a:lnTo>
                  <a:lnTo>
                    <a:pt x="12382" y="3427"/>
                  </a:lnTo>
                  <a:lnTo>
                    <a:pt x="12050" y="2875"/>
                  </a:lnTo>
                  <a:lnTo>
                    <a:pt x="11663" y="2377"/>
                  </a:lnTo>
                  <a:lnTo>
                    <a:pt x="11276" y="1935"/>
                  </a:lnTo>
                  <a:lnTo>
                    <a:pt x="10779" y="1493"/>
                  </a:lnTo>
                  <a:lnTo>
                    <a:pt x="10281" y="1106"/>
                  </a:lnTo>
                  <a:lnTo>
                    <a:pt x="9729" y="774"/>
                  </a:lnTo>
                  <a:lnTo>
                    <a:pt x="9176" y="498"/>
                  </a:lnTo>
                  <a:lnTo>
                    <a:pt x="8568" y="277"/>
                  </a:lnTo>
                  <a:lnTo>
                    <a:pt x="7905" y="111"/>
                  </a:lnTo>
                  <a:lnTo>
                    <a:pt x="7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7" name="Google Shape;7667;p41"/>
            <p:cNvSpPr/>
            <p:nvPr/>
          </p:nvSpPr>
          <p:spPr>
            <a:xfrm>
              <a:off x="4003425" y="1306450"/>
              <a:ext cx="624600" cy="471200"/>
            </a:xfrm>
            <a:custGeom>
              <a:avLst/>
              <a:gdLst/>
              <a:ahLst/>
              <a:cxnLst/>
              <a:rect l="l" t="t" r="r" b="b"/>
              <a:pathLst>
                <a:path w="24984" h="18848" extrusionOk="0">
                  <a:moveTo>
                    <a:pt x="11497" y="0"/>
                  </a:moveTo>
                  <a:lnTo>
                    <a:pt x="10337" y="166"/>
                  </a:lnTo>
                  <a:lnTo>
                    <a:pt x="9121" y="387"/>
                  </a:lnTo>
                  <a:lnTo>
                    <a:pt x="7849" y="719"/>
                  </a:lnTo>
                  <a:lnTo>
                    <a:pt x="6633" y="1106"/>
                  </a:lnTo>
                  <a:lnTo>
                    <a:pt x="5473" y="1548"/>
                  </a:lnTo>
                  <a:lnTo>
                    <a:pt x="4975" y="1824"/>
                  </a:lnTo>
                  <a:lnTo>
                    <a:pt x="4533" y="2100"/>
                  </a:lnTo>
                  <a:lnTo>
                    <a:pt x="4091" y="2432"/>
                  </a:lnTo>
                  <a:lnTo>
                    <a:pt x="3704" y="2708"/>
                  </a:lnTo>
                  <a:lnTo>
                    <a:pt x="3483" y="2985"/>
                  </a:lnTo>
                  <a:lnTo>
                    <a:pt x="3262" y="3372"/>
                  </a:lnTo>
                  <a:lnTo>
                    <a:pt x="2820" y="4311"/>
                  </a:lnTo>
                  <a:lnTo>
                    <a:pt x="2378" y="5527"/>
                  </a:lnTo>
                  <a:lnTo>
                    <a:pt x="1880" y="6964"/>
                  </a:lnTo>
                  <a:lnTo>
                    <a:pt x="1438" y="8622"/>
                  </a:lnTo>
                  <a:lnTo>
                    <a:pt x="996" y="10446"/>
                  </a:lnTo>
                  <a:lnTo>
                    <a:pt x="1" y="14536"/>
                  </a:lnTo>
                  <a:lnTo>
                    <a:pt x="664" y="15034"/>
                  </a:lnTo>
                  <a:lnTo>
                    <a:pt x="1383" y="15476"/>
                  </a:lnTo>
                  <a:lnTo>
                    <a:pt x="2046" y="15918"/>
                  </a:lnTo>
                  <a:lnTo>
                    <a:pt x="2764" y="16360"/>
                  </a:lnTo>
                  <a:lnTo>
                    <a:pt x="3483" y="16747"/>
                  </a:lnTo>
                  <a:lnTo>
                    <a:pt x="4257" y="17079"/>
                  </a:lnTo>
                  <a:lnTo>
                    <a:pt x="5031" y="17410"/>
                  </a:lnTo>
                  <a:lnTo>
                    <a:pt x="5804" y="17742"/>
                  </a:lnTo>
                  <a:lnTo>
                    <a:pt x="6578" y="17963"/>
                  </a:lnTo>
                  <a:lnTo>
                    <a:pt x="7407" y="18239"/>
                  </a:lnTo>
                  <a:lnTo>
                    <a:pt x="8236" y="18405"/>
                  </a:lnTo>
                  <a:lnTo>
                    <a:pt x="9065" y="18571"/>
                  </a:lnTo>
                  <a:lnTo>
                    <a:pt x="9894" y="18682"/>
                  </a:lnTo>
                  <a:lnTo>
                    <a:pt x="10779" y="18792"/>
                  </a:lnTo>
                  <a:lnTo>
                    <a:pt x="11608" y="18847"/>
                  </a:lnTo>
                  <a:lnTo>
                    <a:pt x="13376" y="18847"/>
                  </a:lnTo>
                  <a:lnTo>
                    <a:pt x="14261" y="18792"/>
                  </a:lnTo>
                  <a:lnTo>
                    <a:pt x="15145" y="18682"/>
                  </a:lnTo>
                  <a:lnTo>
                    <a:pt x="15974" y="18571"/>
                  </a:lnTo>
                  <a:lnTo>
                    <a:pt x="16803" y="18405"/>
                  </a:lnTo>
                  <a:lnTo>
                    <a:pt x="17632" y="18239"/>
                  </a:lnTo>
                  <a:lnTo>
                    <a:pt x="18461" y="17963"/>
                  </a:lnTo>
                  <a:lnTo>
                    <a:pt x="19235" y="17742"/>
                  </a:lnTo>
                  <a:lnTo>
                    <a:pt x="20009" y="17410"/>
                  </a:lnTo>
                  <a:lnTo>
                    <a:pt x="20783" y="17079"/>
                  </a:lnTo>
                  <a:lnTo>
                    <a:pt x="21557" y="16747"/>
                  </a:lnTo>
                  <a:lnTo>
                    <a:pt x="22275" y="16360"/>
                  </a:lnTo>
                  <a:lnTo>
                    <a:pt x="22994" y="15918"/>
                  </a:lnTo>
                  <a:lnTo>
                    <a:pt x="23657" y="15476"/>
                  </a:lnTo>
                  <a:lnTo>
                    <a:pt x="24320" y="15034"/>
                  </a:lnTo>
                  <a:lnTo>
                    <a:pt x="24983" y="14536"/>
                  </a:lnTo>
                  <a:lnTo>
                    <a:pt x="24596" y="12491"/>
                  </a:lnTo>
                  <a:lnTo>
                    <a:pt x="24154" y="10502"/>
                  </a:lnTo>
                  <a:lnTo>
                    <a:pt x="23712" y="8622"/>
                  </a:lnTo>
                  <a:lnTo>
                    <a:pt x="23159" y="6909"/>
                  </a:lnTo>
                  <a:lnTo>
                    <a:pt x="22607" y="5361"/>
                  </a:lnTo>
                  <a:lnTo>
                    <a:pt x="21943" y="4035"/>
                  </a:lnTo>
                  <a:lnTo>
                    <a:pt x="21667" y="3427"/>
                  </a:lnTo>
                  <a:lnTo>
                    <a:pt x="21335" y="2930"/>
                  </a:lnTo>
                  <a:lnTo>
                    <a:pt x="21004" y="2487"/>
                  </a:lnTo>
                  <a:lnTo>
                    <a:pt x="20672" y="2100"/>
                  </a:lnTo>
                  <a:lnTo>
                    <a:pt x="20451" y="1935"/>
                  </a:lnTo>
                  <a:lnTo>
                    <a:pt x="20119" y="1769"/>
                  </a:lnTo>
                  <a:lnTo>
                    <a:pt x="19346" y="1382"/>
                  </a:lnTo>
                  <a:lnTo>
                    <a:pt x="18296" y="1050"/>
                  </a:lnTo>
                  <a:lnTo>
                    <a:pt x="17135" y="719"/>
                  </a:lnTo>
                  <a:lnTo>
                    <a:pt x="15919" y="387"/>
                  </a:lnTo>
                  <a:lnTo>
                    <a:pt x="14648" y="166"/>
                  </a:lnTo>
                  <a:lnTo>
                    <a:pt x="13487" y="55"/>
                  </a:lnTo>
                  <a:lnTo>
                    <a:pt x="124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8" name="Google Shape;7668;p41"/>
          <p:cNvGrpSpPr/>
          <p:nvPr/>
        </p:nvGrpSpPr>
        <p:grpSpPr>
          <a:xfrm flipH="1">
            <a:off x="4557150" y="2297800"/>
            <a:ext cx="1076400" cy="728225"/>
            <a:chOff x="3544700" y="2207350"/>
            <a:chExt cx="1076400" cy="728225"/>
          </a:xfrm>
        </p:grpSpPr>
        <p:sp>
          <p:nvSpPr>
            <p:cNvPr id="7669" name="Google Shape;7669;p41"/>
            <p:cNvSpPr/>
            <p:nvPr/>
          </p:nvSpPr>
          <p:spPr>
            <a:xfrm>
              <a:off x="3593050" y="2207350"/>
              <a:ext cx="1028050" cy="494700"/>
            </a:xfrm>
            <a:custGeom>
              <a:avLst/>
              <a:gdLst/>
              <a:ahLst/>
              <a:cxnLst/>
              <a:rect l="l" t="t" r="r" b="b"/>
              <a:pathLst>
                <a:path w="41122" h="19788" extrusionOk="0">
                  <a:moveTo>
                    <a:pt x="4920" y="1"/>
                  </a:moveTo>
                  <a:lnTo>
                    <a:pt x="4422" y="56"/>
                  </a:lnTo>
                  <a:lnTo>
                    <a:pt x="3925" y="111"/>
                  </a:lnTo>
                  <a:lnTo>
                    <a:pt x="3427" y="222"/>
                  </a:lnTo>
                  <a:lnTo>
                    <a:pt x="2985" y="388"/>
                  </a:lnTo>
                  <a:lnTo>
                    <a:pt x="2543" y="609"/>
                  </a:lnTo>
                  <a:lnTo>
                    <a:pt x="2156" y="885"/>
                  </a:lnTo>
                  <a:lnTo>
                    <a:pt x="1769" y="1161"/>
                  </a:lnTo>
                  <a:lnTo>
                    <a:pt x="1438" y="1438"/>
                  </a:lnTo>
                  <a:lnTo>
                    <a:pt x="1106" y="1825"/>
                  </a:lnTo>
                  <a:lnTo>
                    <a:pt x="830" y="2211"/>
                  </a:lnTo>
                  <a:lnTo>
                    <a:pt x="553" y="2598"/>
                  </a:lnTo>
                  <a:lnTo>
                    <a:pt x="387" y="3041"/>
                  </a:lnTo>
                  <a:lnTo>
                    <a:pt x="222" y="3483"/>
                  </a:lnTo>
                  <a:lnTo>
                    <a:pt x="111" y="3925"/>
                  </a:lnTo>
                  <a:lnTo>
                    <a:pt x="0" y="4422"/>
                  </a:lnTo>
                  <a:lnTo>
                    <a:pt x="0" y="4920"/>
                  </a:lnTo>
                  <a:lnTo>
                    <a:pt x="0" y="14868"/>
                  </a:lnTo>
                  <a:lnTo>
                    <a:pt x="0" y="15366"/>
                  </a:lnTo>
                  <a:lnTo>
                    <a:pt x="111" y="15863"/>
                  </a:lnTo>
                  <a:lnTo>
                    <a:pt x="222" y="16361"/>
                  </a:lnTo>
                  <a:lnTo>
                    <a:pt x="387" y="16803"/>
                  </a:lnTo>
                  <a:lnTo>
                    <a:pt x="553" y="17245"/>
                  </a:lnTo>
                  <a:lnTo>
                    <a:pt x="830" y="17632"/>
                  </a:lnTo>
                  <a:lnTo>
                    <a:pt x="1106" y="18019"/>
                  </a:lnTo>
                  <a:lnTo>
                    <a:pt x="1438" y="18351"/>
                  </a:lnTo>
                  <a:lnTo>
                    <a:pt x="1769" y="18682"/>
                  </a:lnTo>
                  <a:lnTo>
                    <a:pt x="2156" y="18958"/>
                  </a:lnTo>
                  <a:lnTo>
                    <a:pt x="2543" y="19180"/>
                  </a:lnTo>
                  <a:lnTo>
                    <a:pt x="2985" y="19401"/>
                  </a:lnTo>
                  <a:lnTo>
                    <a:pt x="3427" y="19566"/>
                  </a:lnTo>
                  <a:lnTo>
                    <a:pt x="3925" y="19677"/>
                  </a:lnTo>
                  <a:lnTo>
                    <a:pt x="4422" y="19788"/>
                  </a:lnTo>
                  <a:lnTo>
                    <a:pt x="36756" y="19788"/>
                  </a:lnTo>
                  <a:lnTo>
                    <a:pt x="37198" y="19677"/>
                  </a:lnTo>
                  <a:lnTo>
                    <a:pt x="37695" y="19566"/>
                  </a:lnTo>
                  <a:lnTo>
                    <a:pt x="38137" y="19401"/>
                  </a:lnTo>
                  <a:lnTo>
                    <a:pt x="38580" y="19180"/>
                  </a:lnTo>
                  <a:lnTo>
                    <a:pt x="38966" y="18958"/>
                  </a:lnTo>
                  <a:lnTo>
                    <a:pt x="39353" y="18682"/>
                  </a:lnTo>
                  <a:lnTo>
                    <a:pt x="39685" y="18351"/>
                  </a:lnTo>
                  <a:lnTo>
                    <a:pt x="40017" y="18019"/>
                  </a:lnTo>
                  <a:lnTo>
                    <a:pt x="40293" y="17632"/>
                  </a:lnTo>
                  <a:lnTo>
                    <a:pt x="40569" y="17245"/>
                  </a:lnTo>
                  <a:lnTo>
                    <a:pt x="40735" y="16803"/>
                  </a:lnTo>
                  <a:lnTo>
                    <a:pt x="40901" y="16361"/>
                  </a:lnTo>
                  <a:lnTo>
                    <a:pt x="41067" y="15863"/>
                  </a:lnTo>
                  <a:lnTo>
                    <a:pt x="41122" y="15366"/>
                  </a:lnTo>
                  <a:lnTo>
                    <a:pt x="41122" y="14868"/>
                  </a:lnTo>
                  <a:lnTo>
                    <a:pt x="41122" y="4920"/>
                  </a:lnTo>
                  <a:lnTo>
                    <a:pt x="41122" y="4422"/>
                  </a:lnTo>
                  <a:lnTo>
                    <a:pt x="41067" y="3925"/>
                  </a:lnTo>
                  <a:lnTo>
                    <a:pt x="40901" y="3483"/>
                  </a:lnTo>
                  <a:lnTo>
                    <a:pt x="40735" y="3041"/>
                  </a:lnTo>
                  <a:lnTo>
                    <a:pt x="40569" y="2598"/>
                  </a:lnTo>
                  <a:lnTo>
                    <a:pt x="40293" y="2211"/>
                  </a:lnTo>
                  <a:lnTo>
                    <a:pt x="40017" y="1825"/>
                  </a:lnTo>
                  <a:lnTo>
                    <a:pt x="39685" y="1438"/>
                  </a:lnTo>
                  <a:lnTo>
                    <a:pt x="39353" y="1161"/>
                  </a:lnTo>
                  <a:lnTo>
                    <a:pt x="38966" y="885"/>
                  </a:lnTo>
                  <a:lnTo>
                    <a:pt x="38580" y="609"/>
                  </a:lnTo>
                  <a:lnTo>
                    <a:pt x="38137" y="388"/>
                  </a:lnTo>
                  <a:lnTo>
                    <a:pt x="37695" y="222"/>
                  </a:lnTo>
                  <a:lnTo>
                    <a:pt x="37198" y="111"/>
                  </a:lnTo>
                  <a:lnTo>
                    <a:pt x="36756" y="56"/>
                  </a:lnTo>
                  <a:lnTo>
                    <a:pt x="36203"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0" name="Google Shape;7670;p41"/>
            <p:cNvSpPr/>
            <p:nvPr/>
          </p:nvSpPr>
          <p:spPr>
            <a:xfrm>
              <a:off x="3544700" y="2566625"/>
              <a:ext cx="613525" cy="368950"/>
            </a:xfrm>
            <a:custGeom>
              <a:avLst/>
              <a:gdLst/>
              <a:ahLst/>
              <a:cxnLst/>
              <a:rect l="l" t="t" r="r" b="b"/>
              <a:pathLst>
                <a:path w="24541" h="14758" extrusionOk="0">
                  <a:moveTo>
                    <a:pt x="15144" y="0"/>
                  </a:moveTo>
                  <a:lnTo>
                    <a:pt x="0" y="14757"/>
                  </a:lnTo>
                  <a:lnTo>
                    <a:pt x="24540" y="2321"/>
                  </a:lnTo>
                  <a:lnTo>
                    <a:pt x="15144" y="0"/>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1" name="Google Shape;7671;p41"/>
            <p:cNvSpPr/>
            <p:nvPr/>
          </p:nvSpPr>
          <p:spPr>
            <a:xfrm>
              <a:off x="3544700" y="2566625"/>
              <a:ext cx="613525" cy="368950"/>
            </a:xfrm>
            <a:custGeom>
              <a:avLst/>
              <a:gdLst/>
              <a:ahLst/>
              <a:cxnLst/>
              <a:rect l="l" t="t" r="r" b="b"/>
              <a:pathLst>
                <a:path w="24541" h="14758" fill="none" extrusionOk="0">
                  <a:moveTo>
                    <a:pt x="15144" y="0"/>
                  </a:moveTo>
                  <a:lnTo>
                    <a:pt x="0" y="14757"/>
                  </a:lnTo>
                  <a:lnTo>
                    <a:pt x="24540" y="23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2" name="Google Shape;7672;p41"/>
            <p:cNvSpPr/>
            <p:nvPr/>
          </p:nvSpPr>
          <p:spPr>
            <a:xfrm>
              <a:off x="3688400" y="2305450"/>
              <a:ext cx="422850" cy="37350"/>
            </a:xfrm>
            <a:custGeom>
              <a:avLst/>
              <a:gdLst/>
              <a:ahLst/>
              <a:cxnLst/>
              <a:rect l="l" t="t" r="r" b="b"/>
              <a:pathLst>
                <a:path w="16914" h="1494" extrusionOk="0">
                  <a:moveTo>
                    <a:pt x="719" y="1"/>
                  </a:moveTo>
                  <a:lnTo>
                    <a:pt x="442" y="56"/>
                  </a:lnTo>
                  <a:lnTo>
                    <a:pt x="166" y="167"/>
                  </a:lnTo>
                  <a:lnTo>
                    <a:pt x="55" y="443"/>
                  </a:lnTo>
                  <a:lnTo>
                    <a:pt x="0" y="719"/>
                  </a:lnTo>
                  <a:lnTo>
                    <a:pt x="0" y="775"/>
                  </a:lnTo>
                  <a:lnTo>
                    <a:pt x="55" y="1051"/>
                  </a:lnTo>
                  <a:lnTo>
                    <a:pt x="166" y="1272"/>
                  </a:lnTo>
                  <a:lnTo>
                    <a:pt x="442" y="1438"/>
                  </a:lnTo>
                  <a:lnTo>
                    <a:pt x="719" y="1493"/>
                  </a:lnTo>
                  <a:lnTo>
                    <a:pt x="16195" y="1493"/>
                  </a:lnTo>
                  <a:lnTo>
                    <a:pt x="16471" y="1438"/>
                  </a:lnTo>
                  <a:lnTo>
                    <a:pt x="16692" y="1272"/>
                  </a:lnTo>
                  <a:lnTo>
                    <a:pt x="16858" y="1051"/>
                  </a:lnTo>
                  <a:lnTo>
                    <a:pt x="16913" y="775"/>
                  </a:lnTo>
                  <a:lnTo>
                    <a:pt x="16913" y="719"/>
                  </a:lnTo>
                  <a:lnTo>
                    <a:pt x="16858" y="443"/>
                  </a:lnTo>
                  <a:lnTo>
                    <a:pt x="16692" y="167"/>
                  </a:lnTo>
                  <a:lnTo>
                    <a:pt x="16471" y="56"/>
                  </a:lnTo>
                  <a:lnTo>
                    <a:pt x="161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3" name="Google Shape;7673;p41"/>
            <p:cNvSpPr/>
            <p:nvPr/>
          </p:nvSpPr>
          <p:spPr>
            <a:xfrm>
              <a:off x="4129175" y="2305450"/>
              <a:ext cx="374475" cy="37350"/>
            </a:xfrm>
            <a:custGeom>
              <a:avLst/>
              <a:gdLst/>
              <a:ahLst/>
              <a:cxnLst/>
              <a:rect l="l" t="t" r="r" b="b"/>
              <a:pathLst>
                <a:path w="14979" h="1494" extrusionOk="0">
                  <a:moveTo>
                    <a:pt x="719" y="1"/>
                  </a:moveTo>
                  <a:lnTo>
                    <a:pt x="443" y="56"/>
                  </a:lnTo>
                  <a:lnTo>
                    <a:pt x="222" y="167"/>
                  </a:lnTo>
                  <a:lnTo>
                    <a:pt x="56" y="443"/>
                  </a:lnTo>
                  <a:lnTo>
                    <a:pt x="1" y="719"/>
                  </a:lnTo>
                  <a:lnTo>
                    <a:pt x="1" y="775"/>
                  </a:lnTo>
                  <a:lnTo>
                    <a:pt x="56" y="1051"/>
                  </a:lnTo>
                  <a:lnTo>
                    <a:pt x="222" y="1272"/>
                  </a:lnTo>
                  <a:lnTo>
                    <a:pt x="443" y="1438"/>
                  </a:lnTo>
                  <a:lnTo>
                    <a:pt x="719" y="1493"/>
                  </a:lnTo>
                  <a:lnTo>
                    <a:pt x="14260" y="1493"/>
                  </a:lnTo>
                  <a:lnTo>
                    <a:pt x="14537" y="1438"/>
                  </a:lnTo>
                  <a:lnTo>
                    <a:pt x="14758" y="1272"/>
                  </a:lnTo>
                  <a:lnTo>
                    <a:pt x="14924" y="1051"/>
                  </a:lnTo>
                  <a:lnTo>
                    <a:pt x="14979" y="775"/>
                  </a:lnTo>
                  <a:lnTo>
                    <a:pt x="14979" y="719"/>
                  </a:lnTo>
                  <a:lnTo>
                    <a:pt x="14924" y="443"/>
                  </a:lnTo>
                  <a:lnTo>
                    <a:pt x="14758" y="167"/>
                  </a:lnTo>
                  <a:lnTo>
                    <a:pt x="14537" y="56"/>
                  </a:lnTo>
                  <a:lnTo>
                    <a:pt x="14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4" name="Google Shape;7674;p41"/>
            <p:cNvSpPr/>
            <p:nvPr/>
          </p:nvSpPr>
          <p:spPr>
            <a:xfrm>
              <a:off x="3981325" y="2388375"/>
              <a:ext cx="522325" cy="37325"/>
            </a:xfrm>
            <a:custGeom>
              <a:avLst/>
              <a:gdLst/>
              <a:ahLst/>
              <a:cxnLst/>
              <a:rect l="l" t="t" r="r" b="b"/>
              <a:pathLst>
                <a:path w="20893" h="1493" extrusionOk="0">
                  <a:moveTo>
                    <a:pt x="719" y="0"/>
                  </a:moveTo>
                  <a:lnTo>
                    <a:pt x="443" y="55"/>
                  </a:lnTo>
                  <a:lnTo>
                    <a:pt x="222" y="221"/>
                  </a:lnTo>
                  <a:lnTo>
                    <a:pt x="56" y="442"/>
                  </a:lnTo>
                  <a:lnTo>
                    <a:pt x="1" y="719"/>
                  </a:lnTo>
                  <a:lnTo>
                    <a:pt x="1" y="774"/>
                  </a:lnTo>
                  <a:lnTo>
                    <a:pt x="56" y="1050"/>
                  </a:lnTo>
                  <a:lnTo>
                    <a:pt x="222" y="1271"/>
                  </a:lnTo>
                  <a:lnTo>
                    <a:pt x="443" y="1437"/>
                  </a:lnTo>
                  <a:lnTo>
                    <a:pt x="719" y="1492"/>
                  </a:lnTo>
                  <a:lnTo>
                    <a:pt x="20174" y="1492"/>
                  </a:lnTo>
                  <a:lnTo>
                    <a:pt x="20451" y="1437"/>
                  </a:lnTo>
                  <a:lnTo>
                    <a:pt x="20672" y="1271"/>
                  </a:lnTo>
                  <a:lnTo>
                    <a:pt x="20838" y="1050"/>
                  </a:lnTo>
                  <a:lnTo>
                    <a:pt x="20893" y="774"/>
                  </a:lnTo>
                  <a:lnTo>
                    <a:pt x="20893" y="719"/>
                  </a:lnTo>
                  <a:lnTo>
                    <a:pt x="20838" y="442"/>
                  </a:lnTo>
                  <a:lnTo>
                    <a:pt x="20672" y="221"/>
                  </a:lnTo>
                  <a:lnTo>
                    <a:pt x="20451" y="55"/>
                  </a:lnTo>
                  <a:lnTo>
                    <a:pt x="201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5" name="Google Shape;7675;p41"/>
            <p:cNvSpPr/>
            <p:nvPr/>
          </p:nvSpPr>
          <p:spPr>
            <a:xfrm>
              <a:off x="3688400" y="2388375"/>
              <a:ext cx="252875" cy="37325"/>
            </a:xfrm>
            <a:custGeom>
              <a:avLst/>
              <a:gdLst/>
              <a:ahLst/>
              <a:cxnLst/>
              <a:rect l="l" t="t" r="r" b="b"/>
              <a:pathLst>
                <a:path w="10115" h="1493" extrusionOk="0">
                  <a:moveTo>
                    <a:pt x="719" y="0"/>
                  </a:moveTo>
                  <a:lnTo>
                    <a:pt x="442" y="55"/>
                  </a:lnTo>
                  <a:lnTo>
                    <a:pt x="166" y="221"/>
                  </a:lnTo>
                  <a:lnTo>
                    <a:pt x="55" y="442"/>
                  </a:lnTo>
                  <a:lnTo>
                    <a:pt x="0" y="719"/>
                  </a:lnTo>
                  <a:lnTo>
                    <a:pt x="0" y="774"/>
                  </a:lnTo>
                  <a:lnTo>
                    <a:pt x="55" y="1050"/>
                  </a:lnTo>
                  <a:lnTo>
                    <a:pt x="166" y="1271"/>
                  </a:lnTo>
                  <a:lnTo>
                    <a:pt x="442" y="1437"/>
                  </a:lnTo>
                  <a:lnTo>
                    <a:pt x="719" y="1492"/>
                  </a:lnTo>
                  <a:lnTo>
                    <a:pt x="9396" y="1492"/>
                  </a:lnTo>
                  <a:lnTo>
                    <a:pt x="9673" y="1437"/>
                  </a:lnTo>
                  <a:lnTo>
                    <a:pt x="9894" y="1271"/>
                  </a:lnTo>
                  <a:lnTo>
                    <a:pt x="10059" y="1050"/>
                  </a:lnTo>
                  <a:lnTo>
                    <a:pt x="10115" y="774"/>
                  </a:lnTo>
                  <a:lnTo>
                    <a:pt x="10115" y="719"/>
                  </a:lnTo>
                  <a:lnTo>
                    <a:pt x="10059" y="442"/>
                  </a:lnTo>
                  <a:lnTo>
                    <a:pt x="9894" y="221"/>
                  </a:lnTo>
                  <a:lnTo>
                    <a:pt x="9673" y="55"/>
                  </a:lnTo>
                  <a:lnTo>
                    <a:pt x="93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6" name="Google Shape;7676;p41"/>
            <p:cNvSpPr/>
            <p:nvPr/>
          </p:nvSpPr>
          <p:spPr>
            <a:xfrm>
              <a:off x="4049025" y="2471275"/>
              <a:ext cx="454625" cy="37325"/>
            </a:xfrm>
            <a:custGeom>
              <a:avLst/>
              <a:gdLst/>
              <a:ahLst/>
              <a:cxnLst/>
              <a:rect l="l" t="t" r="r" b="b"/>
              <a:pathLst>
                <a:path w="18185" h="1493" extrusionOk="0">
                  <a:moveTo>
                    <a:pt x="719" y="0"/>
                  </a:moveTo>
                  <a:lnTo>
                    <a:pt x="443" y="56"/>
                  </a:lnTo>
                  <a:lnTo>
                    <a:pt x="222" y="221"/>
                  </a:lnTo>
                  <a:lnTo>
                    <a:pt x="56" y="443"/>
                  </a:lnTo>
                  <a:lnTo>
                    <a:pt x="1" y="719"/>
                  </a:lnTo>
                  <a:lnTo>
                    <a:pt x="1" y="774"/>
                  </a:lnTo>
                  <a:lnTo>
                    <a:pt x="56" y="1050"/>
                  </a:lnTo>
                  <a:lnTo>
                    <a:pt x="222" y="1327"/>
                  </a:lnTo>
                  <a:lnTo>
                    <a:pt x="443" y="1437"/>
                  </a:lnTo>
                  <a:lnTo>
                    <a:pt x="719" y="1493"/>
                  </a:lnTo>
                  <a:lnTo>
                    <a:pt x="17466" y="1493"/>
                  </a:lnTo>
                  <a:lnTo>
                    <a:pt x="17743" y="1437"/>
                  </a:lnTo>
                  <a:lnTo>
                    <a:pt x="17964" y="1327"/>
                  </a:lnTo>
                  <a:lnTo>
                    <a:pt x="18130" y="1050"/>
                  </a:lnTo>
                  <a:lnTo>
                    <a:pt x="18185" y="774"/>
                  </a:lnTo>
                  <a:lnTo>
                    <a:pt x="18185" y="719"/>
                  </a:lnTo>
                  <a:lnTo>
                    <a:pt x="18130" y="443"/>
                  </a:lnTo>
                  <a:lnTo>
                    <a:pt x="17964" y="221"/>
                  </a:lnTo>
                  <a:lnTo>
                    <a:pt x="17743" y="56"/>
                  </a:lnTo>
                  <a:lnTo>
                    <a:pt x="174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7" name="Google Shape;7677;p41"/>
            <p:cNvSpPr/>
            <p:nvPr/>
          </p:nvSpPr>
          <p:spPr>
            <a:xfrm>
              <a:off x="3688400" y="2471275"/>
              <a:ext cx="324725" cy="37325"/>
            </a:xfrm>
            <a:custGeom>
              <a:avLst/>
              <a:gdLst/>
              <a:ahLst/>
              <a:cxnLst/>
              <a:rect l="l" t="t" r="r" b="b"/>
              <a:pathLst>
                <a:path w="12989" h="1493" extrusionOk="0">
                  <a:moveTo>
                    <a:pt x="719" y="0"/>
                  </a:moveTo>
                  <a:lnTo>
                    <a:pt x="442" y="56"/>
                  </a:lnTo>
                  <a:lnTo>
                    <a:pt x="166" y="221"/>
                  </a:lnTo>
                  <a:lnTo>
                    <a:pt x="55" y="443"/>
                  </a:lnTo>
                  <a:lnTo>
                    <a:pt x="0" y="719"/>
                  </a:lnTo>
                  <a:lnTo>
                    <a:pt x="0" y="774"/>
                  </a:lnTo>
                  <a:lnTo>
                    <a:pt x="55" y="1050"/>
                  </a:lnTo>
                  <a:lnTo>
                    <a:pt x="166" y="1327"/>
                  </a:lnTo>
                  <a:lnTo>
                    <a:pt x="442" y="1437"/>
                  </a:lnTo>
                  <a:lnTo>
                    <a:pt x="719" y="1493"/>
                  </a:lnTo>
                  <a:lnTo>
                    <a:pt x="12270" y="1493"/>
                  </a:lnTo>
                  <a:lnTo>
                    <a:pt x="12547" y="1437"/>
                  </a:lnTo>
                  <a:lnTo>
                    <a:pt x="12768" y="1327"/>
                  </a:lnTo>
                  <a:lnTo>
                    <a:pt x="12934" y="1050"/>
                  </a:lnTo>
                  <a:lnTo>
                    <a:pt x="12989" y="774"/>
                  </a:lnTo>
                  <a:lnTo>
                    <a:pt x="12989" y="719"/>
                  </a:lnTo>
                  <a:lnTo>
                    <a:pt x="12934" y="443"/>
                  </a:lnTo>
                  <a:lnTo>
                    <a:pt x="12768" y="221"/>
                  </a:lnTo>
                  <a:lnTo>
                    <a:pt x="12547" y="56"/>
                  </a:lnTo>
                  <a:lnTo>
                    <a:pt x="122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8" name="Google Shape;7678;p41"/>
            <p:cNvSpPr/>
            <p:nvPr/>
          </p:nvSpPr>
          <p:spPr>
            <a:xfrm>
              <a:off x="3688400" y="2554175"/>
              <a:ext cx="143725" cy="38725"/>
            </a:xfrm>
            <a:custGeom>
              <a:avLst/>
              <a:gdLst/>
              <a:ahLst/>
              <a:cxnLst/>
              <a:rect l="l" t="t" r="r" b="b"/>
              <a:pathLst>
                <a:path w="5749" h="1549" extrusionOk="0">
                  <a:moveTo>
                    <a:pt x="719" y="1"/>
                  </a:moveTo>
                  <a:lnTo>
                    <a:pt x="442" y="56"/>
                  </a:lnTo>
                  <a:lnTo>
                    <a:pt x="166" y="222"/>
                  </a:lnTo>
                  <a:lnTo>
                    <a:pt x="55" y="443"/>
                  </a:lnTo>
                  <a:lnTo>
                    <a:pt x="0" y="719"/>
                  </a:lnTo>
                  <a:lnTo>
                    <a:pt x="0" y="774"/>
                  </a:lnTo>
                  <a:lnTo>
                    <a:pt x="55" y="1106"/>
                  </a:lnTo>
                  <a:lnTo>
                    <a:pt x="166" y="1327"/>
                  </a:lnTo>
                  <a:lnTo>
                    <a:pt x="442" y="1493"/>
                  </a:lnTo>
                  <a:lnTo>
                    <a:pt x="719" y="1548"/>
                  </a:lnTo>
                  <a:lnTo>
                    <a:pt x="4975" y="1548"/>
                  </a:lnTo>
                  <a:lnTo>
                    <a:pt x="5251" y="1493"/>
                  </a:lnTo>
                  <a:lnTo>
                    <a:pt x="5527" y="1327"/>
                  </a:lnTo>
                  <a:lnTo>
                    <a:pt x="5693" y="1106"/>
                  </a:lnTo>
                  <a:lnTo>
                    <a:pt x="5748" y="774"/>
                  </a:lnTo>
                  <a:lnTo>
                    <a:pt x="5748" y="719"/>
                  </a:lnTo>
                  <a:lnTo>
                    <a:pt x="5693" y="443"/>
                  </a:lnTo>
                  <a:lnTo>
                    <a:pt x="5527" y="222"/>
                  </a:lnTo>
                  <a:lnTo>
                    <a:pt x="5251" y="56"/>
                  </a:lnTo>
                  <a:lnTo>
                    <a:pt x="49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9" name="Google Shape;7679;p41"/>
            <p:cNvSpPr/>
            <p:nvPr/>
          </p:nvSpPr>
          <p:spPr>
            <a:xfrm>
              <a:off x="3869400" y="2554175"/>
              <a:ext cx="634250" cy="38725"/>
            </a:xfrm>
            <a:custGeom>
              <a:avLst/>
              <a:gdLst/>
              <a:ahLst/>
              <a:cxnLst/>
              <a:rect l="l" t="t" r="r" b="b"/>
              <a:pathLst>
                <a:path w="25370" h="1549" extrusionOk="0">
                  <a:moveTo>
                    <a:pt x="719" y="1"/>
                  </a:moveTo>
                  <a:lnTo>
                    <a:pt x="443" y="56"/>
                  </a:lnTo>
                  <a:lnTo>
                    <a:pt x="222" y="222"/>
                  </a:lnTo>
                  <a:lnTo>
                    <a:pt x="56" y="443"/>
                  </a:lnTo>
                  <a:lnTo>
                    <a:pt x="1" y="719"/>
                  </a:lnTo>
                  <a:lnTo>
                    <a:pt x="1" y="774"/>
                  </a:lnTo>
                  <a:lnTo>
                    <a:pt x="56" y="1106"/>
                  </a:lnTo>
                  <a:lnTo>
                    <a:pt x="222" y="1327"/>
                  </a:lnTo>
                  <a:lnTo>
                    <a:pt x="443" y="1493"/>
                  </a:lnTo>
                  <a:lnTo>
                    <a:pt x="719" y="1548"/>
                  </a:lnTo>
                  <a:lnTo>
                    <a:pt x="24651" y="1548"/>
                  </a:lnTo>
                  <a:lnTo>
                    <a:pt x="24928" y="1493"/>
                  </a:lnTo>
                  <a:lnTo>
                    <a:pt x="25149" y="1327"/>
                  </a:lnTo>
                  <a:lnTo>
                    <a:pt x="25315" y="1106"/>
                  </a:lnTo>
                  <a:lnTo>
                    <a:pt x="25370" y="774"/>
                  </a:lnTo>
                  <a:lnTo>
                    <a:pt x="25370" y="719"/>
                  </a:lnTo>
                  <a:lnTo>
                    <a:pt x="25315" y="443"/>
                  </a:lnTo>
                  <a:lnTo>
                    <a:pt x="25149" y="222"/>
                  </a:lnTo>
                  <a:lnTo>
                    <a:pt x="24928" y="56"/>
                  </a:lnTo>
                  <a:lnTo>
                    <a:pt x="246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0" name="Google Shape;7680;p41"/>
          <p:cNvGrpSpPr/>
          <p:nvPr/>
        </p:nvGrpSpPr>
        <p:grpSpPr>
          <a:xfrm flipH="1">
            <a:off x="7326200" y="1629025"/>
            <a:ext cx="1116500" cy="968650"/>
            <a:chOff x="735550" y="1538575"/>
            <a:chExt cx="1116500" cy="968650"/>
          </a:xfrm>
        </p:grpSpPr>
        <p:sp>
          <p:nvSpPr>
            <p:cNvPr id="7681" name="Google Shape;7681;p41"/>
            <p:cNvSpPr/>
            <p:nvPr/>
          </p:nvSpPr>
          <p:spPr>
            <a:xfrm>
              <a:off x="735550" y="1538575"/>
              <a:ext cx="968650" cy="968650"/>
            </a:xfrm>
            <a:custGeom>
              <a:avLst/>
              <a:gdLst/>
              <a:ahLst/>
              <a:cxnLst/>
              <a:rect l="l" t="t" r="r" b="b"/>
              <a:pathLst>
                <a:path w="38746" h="38746" extrusionOk="0">
                  <a:moveTo>
                    <a:pt x="19179" y="1"/>
                  </a:moveTo>
                  <a:lnTo>
                    <a:pt x="18185" y="56"/>
                  </a:lnTo>
                  <a:lnTo>
                    <a:pt x="17245" y="111"/>
                  </a:lnTo>
                  <a:lnTo>
                    <a:pt x="16305" y="222"/>
                  </a:lnTo>
                  <a:lnTo>
                    <a:pt x="15366" y="443"/>
                  </a:lnTo>
                  <a:lnTo>
                    <a:pt x="14371" y="664"/>
                  </a:lnTo>
                  <a:lnTo>
                    <a:pt x="13431" y="940"/>
                  </a:lnTo>
                  <a:lnTo>
                    <a:pt x="12492" y="1272"/>
                  </a:lnTo>
                  <a:lnTo>
                    <a:pt x="11607" y="1659"/>
                  </a:lnTo>
                  <a:lnTo>
                    <a:pt x="10668" y="2046"/>
                  </a:lnTo>
                  <a:lnTo>
                    <a:pt x="9839" y="2543"/>
                  </a:lnTo>
                  <a:lnTo>
                    <a:pt x="9010" y="3041"/>
                  </a:lnTo>
                  <a:lnTo>
                    <a:pt x="8181" y="3538"/>
                  </a:lnTo>
                  <a:lnTo>
                    <a:pt x="7407" y="4146"/>
                  </a:lnTo>
                  <a:lnTo>
                    <a:pt x="6688" y="4754"/>
                  </a:lnTo>
                  <a:lnTo>
                    <a:pt x="6025" y="5362"/>
                  </a:lnTo>
                  <a:lnTo>
                    <a:pt x="5306" y="6025"/>
                  </a:lnTo>
                  <a:lnTo>
                    <a:pt x="4699" y="6744"/>
                  </a:lnTo>
                  <a:lnTo>
                    <a:pt x="4091" y="7462"/>
                  </a:lnTo>
                  <a:lnTo>
                    <a:pt x="3538" y="8181"/>
                  </a:lnTo>
                  <a:lnTo>
                    <a:pt x="3040" y="8954"/>
                  </a:lnTo>
                  <a:lnTo>
                    <a:pt x="2543" y="9784"/>
                  </a:lnTo>
                  <a:lnTo>
                    <a:pt x="2101" y="10613"/>
                  </a:lnTo>
                  <a:lnTo>
                    <a:pt x="1714" y="11442"/>
                  </a:lnTo>
                  <a:lnTo>
                    <a:pt x="1327" y="12271"/>
                  </a:lnTo>
                  <a:lnTo>
                    <a:pt x="1051" y="13155"/>
                  </a:lnTo>
                  <a:lnTo>
                    <a:pt x="774" y="14039"/>
                  </a:lnTo>
                  <a:lnTo>
                    <a:pt x="498" y="14924"/>
                  </a:lnTo>
                  <a:lnTo>
                    <a:pt x="332" y="15863"/>
                  </a:lnTo>
                  <a:lnTo>
                    <a:pt x="166" y="16803"/>
                  </a:lnTo>
                  <a:lnTo>
                    <a:pt x="56" y="17743"/>
                  </a:lnTo>
                  <a:lnTo>
                    <a:pt x="0" y="18682"/>
                  </a:lnTo>
                  <a:lnTo>
                    <a:pt x="0" y="19622"/>
                  </a:lnTo>
                  <a:lnTo>
                    <a:pt x="56" y="20561"/>
                  </a:lnTo>
                  <a:lnTo>
                    <a:pt x="111" y="21501"/>
                  </a:lnTo>
                  <a:lnTo>
                    <a:pt x="277" y="22441"/>
                  </a:lnTo>
                  <a:lnTo>
                    <a:pt x="443" y="23435"/>
                  </a:lnTo>
                  <a:lnTo>
                    <a:pt x="664" y="24375"/>
                  </a:lnTo>
                  <a:lnTo>
                    <a:pt x="940" y="25315"/>
                  </a:lnTo>
                  <a:lnTo>
                    <a:pt x="1272" y="26254"/>
                  </a:lnTo>
                  <a:lnTo>
                    <a:pt x="1659" y="27194"/>
                  </a:lnTo>
                  <a:lnTo>
                    <a:pt x="2046" y="28078"/>
                  </a:lnTo>
                  <a:lnTo>
                    <a:pt x="2543" y="28907"/>
                  </a:lnTo>
                  <a:lnTo>
                    <a:pt x="3040" y="29736"/>
                  </a:lnTo>
                  <a:lnTo>
                    <a:pt x="3538" y="30565"/>
                  </a:lnTo>
                  <a:lnTo>
                    <a:pt x="4146" y="31339"/>
                  </a:lnTo>
                  <a:lnTo>
                    <a:pt x="4754" y="32058"/>
                  </a:lnTo>
                  <a:lnTo>
                    <a:pt x="5362" y="32776"/>
                  </a:lnTo>
                  <a:lnTo>
                    <a:pt x="6025" y="33439"/>
                  </a:lnTo>
                  <a:lnTo>
                    <a:pt x="6744" y="34047"/>
                  </a:lnTo>
                  <a:lnTo>
                    <a:pt x="7462" y="34655"/>
                  </a:lnTo>
                  <a:lnTo>
                    <a:pt x="8181" y="35208"/>
                  </a:lnTo>
                  <a:lnTo>
                    <a:pt x="8954" y="35706"/>
                  </a:lnTo>
                  <a:lnTo>
                    <a:pt x="9783" y="36203"/>
                  </a:lnTo>
                  <a:lnTo>
                    <a:pt x="10612" y="36645"/>
                  </a:lnTo>
                  <a:lnTo>
                    <a:pt x="11442" y="37032"/>
                  </a:lnTo>
                  <a:lnTo>
                    <a:pt x="12271" y="37419"/>
                  </a:lnTo>
                  <a:lnTo>
                    <a:pt x="13155" y="37751"/>
                  </a:lnTo>
                  <a:lnTo>
                    <a:pt x="14039" y="38027"/>
                  </a:lnTo>
                  <a:lnTo>
                    <a:pt x="14979" y="38248"/>
                  </a:lnTo>
                  <a:lnTo>
                    <a:pt x="15863" y="38414"/>
                  </a:lnTo>
                  <a:lnTo>
                    <a:pt x="16803" y="38580"/>
                  </a:lnTo>
                  <a:lnTo>
                    <a:pt x="17742" y="38690"/>
                  </a:lnTo>
                  <a:lnTo>
                    <a:pt x="18682" y="38745"/>
                  </a:lnTo>
                  <a:lnTo>
                    <a:pt x="20561" y="38745"/>
                  </a:lnTo>
                  <a:lnTo>
                    <a:pt x="21501" y="38635"/>
                  </a:lnTo>
                  <a:lnTo>
                    <a:pt x="22440" y="38524"/>
                  </a:lnTo>
                  <a:lnTo>
                    <a:pt x="23435" y="38303"/>
                  </a:lnTo>
                  <a:lnTo>
                    <a:pt x="24375" y="38082"/>
                  </a:lnTo>
                  <a:lnTo>
                    <a:pt x="25315" y="37806"/>
                  </a:lnTo>
                  <a:lnTo>
                    <a:pt x="26254" y="37474"/>
                  </a:lnTo>
                  <a:lnTo>
                    <a:pt x="27194" y="37087"/>
                  </a:lnTo>
                  <a:lnTo>
                    <a:pt x="28078" y="36700"/>
                  </a:lnTo>
                  <a:lnTo>
                    <a:pt x="28962" y="36258"/>
                  </a:lnTo>
                  <a:lnTo>
                    <a:pt x="29791" y="35761"/>
                  </a:lnTo>
                  <a:lnTo>
                    <a:pt x="30565" y="35208"/>
                  </a:lnTo>
                  <a:lnTo>
                    <a:pt x="31339" y="34655"/>
                  </a:lnTo>
                  <a:lnTo>
                    <a:pt x="32058" y="34047"/>
                  </a:lnTo>
                  <a:lnTo>
                    <a:pt x="32776" y="33384"/>
                  </a:lnTo>
                  <a:lnTo>
                    <a:pt x="33439" y="32721"/>
                  </a:lnTo>
                  <a:lnTo>
                    <a:pt x="34047" y="32002"/>
                  </a:lnTo>
                  <a:lnTo>
                    <a:pt x="34655" y="31284"/>
                  </a:lnTo>
                  <a:lnTo>
                    <a:pt x="35208" y="30565"/>
                  </a:lnTo>
                  <a:lnTo>
                    <a:pt x="35705" y="29792"/>
                  </a:lnTo>
                  <a:lnTo>
                    <a:pt x="36203" y="28962"/>
                  </a:lnTo>
                  <a:lnTo>
                    <a:pt x="36645" y="28189"/>
                  </a:lnTo>
                  <a:lnTo>
                    <a:pt x="37032" y="27304"/>
                  </a:lnTo>
                  <a:lnTo>
                    <a:pt x="37419" y="26475"/>
                  </a:lnTo>
                  <a:lnTo>
                    <a:pt x="37750" y="25591"/>
                  </a:lnTo>
                  <a:lnTo>
                    <a:pt x="38027" y="24707"/>
                  </a:lnTo>
                  <a:lnTo>
                    <a:pt x="38248" y="23822"/>
                  </a:lnTo>
                  <a:lnTo>
                    <a:pt x="38414" y="22883"/>
                  </a:lnTo>
                  <a:lnTo>
                    <a:pt x="38580" y="21943"/>
                  </a:lnTo>
                  <a:lnTo>
                    <a:pt x="38690" y="21059"/>
                  </a:lnTo>
                  <a:lnTo>
                    <a:pt x="38745" y="20119"/>
                  </a:lnTo>
                  <a:lnTo>
                    <a:pt x="38745" y="19124"/>
                  </a:lnTo>
                  <a:lnTo>
                    <a:pt x="38745" y="18185"/>
                  </a:lnTo>
                  <a:lnTo>
                    <a:pt x="38635" y="17245"/>
                  </a:lnTo>
                  <a:lnTo>
                    <a:pt x="38524" y="16305"/>
                  </a:lnTo>
                  <a:lnTo>
                    <a:pt x="38358" y="15366"/>
                  </a:lnTo>
                  <a:lnTo>
                    <a:pt x="38082" y="14371"/>
                  </a:lnTo>
                  <a:lnTo>
                    <a:pt x="37806" y="13431"/>
                  </a:lnTo>
                  <a:lnTo>
                    <a:pt x="37474" y="12492"/>
                  </a:lnTo>
                  <a:lnTo>
                    <a:pt x="37142" y="11607"/>
                  </a:lnTo>
                  <a:lnTo>
                    <a:pt x="36700" y="10668"/>
                  </a:lnTo>
                  <a:lnTo>
                    <a:pt x="36258" y="9839"/>
                  </a:lnTo>
                  <a:lnTo>
                    <a:pt x="35761" y="9010"/>
                  </a:lnTo>
                  <a:lnTo>
                    <a:pt x="35208" y="8181"/>
                  </a:lnTo>
                  <a:lnTo>
                    <a:pt x="34655" y="7407"/>
                  </a:lnTo>
                  <a:lnTo>
                    <a:pt x="34047" y="6688"/>
                  </a:lnTo>
                  <a:lnTo>
                    <a:pt x="33384" y="5970"/>
                  </a:lnTo>
                  <a:lnTo>
                    <a:pt x="32721" y="5307"/>
                  </a:lnTo>
                  <a:lnTo>
                    <a:pt x="32058" y="4699"/>
                  </a:lnTo>
                  <a:lnTo>
                    <a:pt x="31284" y="4091"/>
                  </a:lnTo>
                  <a:lnTo>
                    <a:pt x="30565" y="3538"/>
                  </a:lnTo>
                  <a:lnTo>
                    <a:pt x="29791" y="3041"/>
                  </a:lnTo>
                  <a:lnTo>
                    <a:pt x="28962" y="2543"/>
                  </a:lnTo>
                  <a:lnTo>
                    <a:pt x="28189" y="2101"/>
                  </a:lnTo>
                  <a:lnTo>
                    <a:pt x="27304" y="1714"/>
                  </a:lnTo>
                  <a:lnTo>
                    <a:pt x="26475" y="1327"/>
                  </a:lnTo>
                  <a:lnTo>
                    <a:pt x="25591" y="1051"/>
                  </a:lnTo>
                  <a:lnTo>
                    <a:pt x="24707" y="774"/>
                  </a:lnTo>
                  <a:lnTo>
                    <a:pt x="23822" y="498"/>
                  </a:lnTo>
                  <a:lnTo>
                    <a:pt x="22883" y="332"/>
                  </a:lnTo>
                  <a:lnTo>
                    <a:pt x="21998" y="166"/>
                  </a:lnTo>
                  <a:lnTo>
                    <a:pt x="21059" y="56"/>
                  </a:lnTo>
                  <a:lnTo>
                    <a:pt x="20119"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2" name="Google Shape;7682;p41"/>
            <p:cNvSpPr/>
            <p:nvPr/>
          </p:nvSpPr>
          <p:spPr>
            <a:xfrm>
              <a:off x="988425" y="2143800"/>
              <a:ext cx="234925" cy="233525"/>
            </a:xfrm>
            <a:custGeom>
              <a:avLst/>
              <a:gdLst/>
              <a:ahLst/>
              <a:cxnLst/>
              <a:rect l="l" t="t" r="r" b="b"/>
              <a:pathLst>
                <a:path w="9397" h="9341" extrusionOk="0">
                  <a:moveTo>
                    <a:pt x="4477" y="0"/>
                  </a:moveTo>
                  <a:lnTo>
                    <a:pt x="4035" y="55"/>
                  </a:lnTo>
                  <a:lnTo>
                    <a:pt x="3593" y="111"/>
                  </a:lnTo>
                  <a:lnTo>
                    <a:pt x="3150" y="221"/>
                  </a:lnTo>
                  <a:lnTo>
                    <a:pt x="2708" y="442"/>
                  </a:lnTo>
                  <a:lnTo>
                    <a:pt x="2321" y="608"/>
                  </a:lnTo>
                  <a:lnTo>
                    <a:pt x="1935" y="885"/>
                  </a:lnTo>
                  <a:lnTo>
                    <a:pt x="1603" y="1161"/>
                  </a:lnTo>
                  <a:lnTo>
                    <a:pt x="1271" y="1493"/>
                  </a:lnTo>
                  <a:lnTo>
                    <a:pt x="940" y="1824"/>
                  </a:lnTo>
                  <a:lnTo>
                    <a:pt x="719" y="2211"/>
                  </a:lnTo>
                  <a:lnTo>
                    <a:pt x="497" y="2653"/>
                  </a:lnTo>
                  <a:lnTo>
                    <a:pt x="276" y="3095"/>
                  </a:lnTo>
                  <a:lnTo>
                    <a:pt x="166" y="3538"/>
                  </a:lnTo>
                  <a:lnTo>
                    <a:pt x="55" y="3980"/>
                  </a:lnTo>
                  <a:lnTo>
                    <a:pt x="0" y="4477"/>
                  </a:lnTo>
                  <a:lnTo>
                    <a:pt x="0" y="4919"/>
                  </a:lnTo>
                  <a:lnTo>
                    <a:pt x="55" y="5361"/>
                  </a:lnTo>
                  <a:lnTo>
                    <a:pt x="166" y="5804"/>
                  </a:lnTo>
                  <a:lnTo>
                    <a:pt x="276" y="6246"/>
                  </a:lnTo>
                  <a:lnTo>
                    <a:pt x="442" y="6633"/>
                  </a:lnTo>
                  <a:lnTo>
                    <a:pt x="663" y="7075"/>
                  </a:lnTo>
                  <a:lnTo>
                    <a:pt x="884" y="7406"/>
                  </a:lnTo>
                  <a:lnTo>
                    <a:pt x="1161" y="7793"/>
                  </a:lnTo>
                  <a:lnTo>
                    <a:pt x="1492" y="8125"/>
                  </a:lnTo>
                  <a:lnTo>
                    <a:pt x="1879" y="8401"/>
                  </a:lnTo>
                  <a:lnTo>
                    <a:pt x="2266" y="8678"/>
                  </a:lnTo>
                  <a:lnTo>
                    <a:pt x="2653" y="8899"/>
                  </a:lnTo>
                  <a:lnTo>
                    <a:pt x="3095" y="9120"/>
                  </a:lnTo>
                  <a:lnTo>
                    <a:pt x="3537" y="9230"/>
                  </a:lnTo>
                  <a:lnTo>
                    <a:pt x="4035" y="9341"/>
                  </a:lnTo>
                  <a:lnTo>
                    <a:pt x="5361" y="9341"/>
                  </a:lnTo>
                  <a:lnTo>
                    <a:pt x="5803" y="9230"/>
                  </a:lnTo>
                  <a:lnTo>
                    <a:pt x="6246" y="9120"/>
                  </a:lnTo>
                  <a:lnTo>
                    <a:pt x="6688" y="8954"/>
                  </a:lnTo>
                  <a:lnTo>
                    <a:pt x="7075" y="8733"/>
                  </a:lnTo>
                  <a:lnTo>
                    <a:pt x="7462" y="8457"/>
                  </a:lnTo>
                  <a:lnTo>
                    <a:pt x="7793" y="8180"/>
                  </a:lnTo>
                  <a:lnTo>
                    <a:pt x="8125" y="7849"/>
                  </a:lnTo>
                  <a:lnTo>
                    <a:pt x="8456" y="7517"/>
                  </a:lnTo>
                  <a:lnTo>
                    <a:pt x="8733" y="7130"/>
                  </a:lnTo>
                  <a:lnTo>
                    <a:pt x="8954" y="6688"/>
                  </a:lnTo>
                  <a:lnTo>
                    <a:pt x="9120" y="6246"/>
                  </a:lnTo>
                  <a:lnTo>
                    <a:pt x="9286" y="5804"/>
                  </a:lnTo>
                  <a:lnTo>
                    <a:pt x="9341" y="5361"/>
                  </a:lnTo>
                  <a:lnTo>
                    <a:pt x="9396" y="4919"/>
                  </a:lnTo>
                  <a:lnTo>
                    <a:pt x="9396" y="4422"/>
                  </a:lnTo>
                  <a:lnTo>
                    <a:pt x="9341" y="3980"/>
                  </a:lnTo>
                  <a:lnTo>
                    <a:pt x="9286" y="3538"/>
                  </a:lnTo>
                  <a:lnTo>
                    <a:pt x="9120" y="3095"/>
                  </a:lnTo>
                  <a:lnTo>
                    <a:pt x="8954" y="2708"/>
                  </a:lnTo>
                  <a:lnTo>
                    <a:pt x="8733" y="2322"/>
                  </a:lnTo>
                  <a:lnTo>
                    <a:pt x="8512" y="1935"/>
                  </a:lnTo>
                  <a:lnTo>
                    <a:pt x="8235" y="1548"/>
                  </a:lnTo>
                  <a:lnTo>
                    <a:pt x="7904" y="1216"/>
                  </a:lnTo>
                  <a:lnTo>
                    <a:pt x="7572" y="940"/>
                  </a:lnTo>
                  <a:lnTo>
                    <a:pt x="7130" y="663"/>
                  </a:lnTo>
                  <a:lnTo>
                    <a:pt x="6743" y="442"/>
                  </a:lnTo>
                  <a:lnTo>
                    <a:pt x="6301" y="277"/>
                  </a:lnTo>
                  <a:lnTo>
                    <a:pt x="5859" y="111"/>
                  </a:lnTo>
                  <a:lnTo>
                    <a:pt x="5361" y="55"/>
                  </a:lnTo>
                  <a:lnTo>
                    <a:pt x="49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3" name="Google Shape;7683;p41"/>
            <p:cNvSpPr/>
            <p:nvPr/>
          </p:nvSpPr>
          <p:spPr>
            <a:xfrm>
              <a:off x="1038150" y="2186625"/>
              <a:ext cx="135450" cy="147875"/>
            </a:xfrm>
            <a:custGeom>
              <a:avLst/>
              <a:gdLst/>
              <a:ahLst/>
              <a:cxnLst/>
              <a:rect l="l" t="t" r="r" b="b"/>
              <a:pathLst>
                <a:path w="5418" h="5915" extrusionOk="0">
                  <a:moveTo>
                    <a:pt x="2488" y="1"/>
                  </a:moveTo>
                  <a:lnTo>
                    <a:pt x="1" y="1659"/>
                  </a:lnTo>
                  <a:lnTo>
                    <a:pt x="222" y="4643"/>
                  </a:lnTo>
                  <a:lnTo>
                    <a:pt x="2930" y="5915"/>
                  </a:lnTo>
                  <a:lnTo>
                    <a:pt x="5417" y="4256"/>
                  </a:lnTo>
                  <a:lnTo>
                    <a:pt x="5196" y="1272"/>
                  </a:lnTo>
                  <a:lnTo>
                    <a:pt x="2488"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4" name="Google Shape;7684;p41"/>
            <p:cNvSpPr/>
            <p:nvPr/>
          </p:nvSpPr>
          <p:spPr>
            <a:xfrm>
              <a:off x="1216400" y="1668475"/>
              <a:ext cx="234925" cy="233525"/>
            </a:xfrm>
            <a:custGeom>
              <a:avLst/>
              <a:gdLst/>
              <a:ahLst/>
              <a:cxnLst/>
              <a:rect l="l" t="t" r="r" b="b"/>
              <a:pathLst>
                <a:path w="9397" h="9341" extrusionOk="0">
                  <a:moveTo>
                    <a:pt x="4035" y="0"/>
                  </a:moveTo>
                  <a:lnTo>
                    <a:pt x="3593" y="111"/>
                  </a:lnTo>
                  <a:lnTo>
                    <a:pt x="3151" y="221"/>
                  </a:lnTo>
                  <a:lnTo>
                    <a:pt x="2764" y="387"/>
                  </a:lnTo>
                  <a:lnTo>
                    <a:pt x="2322" y="608"/>
                  </a:lnTo>
                  <a:lnTo>
                    <a:pt x="1935" y="884"/>
                  </a:lnTo>
                  <a:lnTo>
                    <a:pt x="1604" y="1161"/>
                  </a:lnTo>
                  <a:lnTo>
                    <a:pt x="1272" y="1492"/>
                  </a:lnTo>
                  <a:lnTo>
                    <a:pt x="996" y="1824"/>
                  </a:lnTo>
                  <a:lnTo>
                    <a:pt x="719" y="2211"/>
                  </a:lnTo>
                  <a:lnTo>
                    <a:pt x="498" y="2653"/>
                  </a:lnTo>
                  <a:lnTo>
                    <a:pt x="277" y="3095"/>
                  </a:lnTo>
                  <a:lnTo>
                    <a:pt x="167" y="3537"/>
                  </a:lnTo>
                  <a:lnTo>
                    <a:pt x="56" y="3980"/>
                  </a:lnTo>
                  <a:lnTo>
                    <a:pt x="1" y="4422"/>
                  </a:lnTo>
                  <a:lnTo>
                    <a:pt x="1" y="4919"/>
                  </a:lnTo>
                  <a:lnTo>
                    <a:pt x="56" y="5361"/>
                  </a:lnTo>
                  <a:lnTo>
                    <a:pt x="167" y="5804"/>
                  </a:lnTo>
                  <a:lnTo>
                    <a:pt x="277" y="6246"/>
                  </a:lnTo>
                  <a:lnTo>
                    <a:pt x="443" y="6633"/>
                  </a:lnTo>
                  <a:lnTo>
                    <a:pt x="664" y="7019"/>
                  </a:lnTo>
                  <a:lnTo>
                    <a:pt x="885" y="7406"/>
                  </a:lnTo>
                  <a:lnTo>
                    <a:pt x="1217" y="7793"/>
                  </a:lnTo>
                  <a:lnTo>
                    <a:pt x="1493" y="8125"/>
                  </a:lnTo>
                  <a:lnTo>
                    <a:pt x="1880" y="8401"/>
                  </a:lnTo>
                  <a:lnTo>
                    <a:pt x="2267" y="8678"/>
                  </a:lnTo>
                  <a:lnTo>
                    <a:pt x="2709" y="8899"/>
                  </a:lnTo>
                  <a:lnTo>
                    <a:pt x="3151" y="9064"/>
                  </a:lnTo>
                  <a:lnTo>
                    <a:pt x="3593" y="9230"/>
                  </a:lnTo>
                  <a:lnTo>
                    <a:pt x="4035" y="9341"/>
                  </a:lnTo>
                  <a:lnTo>
                    <a:pt x="5417" y="9341"/>
                  </a:lnTo>
                  <a:lnTo>
                    <a:pt x="5859" y="9230"/>
                  </a:lnTo>
                  <a:lnTo>
                    <a:pt x="6246" y="9120"/>
                  </a:lnTo>
                  <a:lnTo>
                    <a:pt x="6688" y="8954"/>
                  </a:lnTo>
                  <a:lnTo>
                    <a:pt x="7075" y="8733"/>
                  </a:lnTo>
                  <a:lnTo>
                    <a:pt x="7462" y="8457"/>
                  </a:lnTo>
                  <a:lnTo>
                    <a:pt x="7849" y="8180"/>
                  </a:lnTo>
                  <a:lnTo>
                    <a:pt x="8126" y="7849"/>
                  </a:lnTo>
                  <a:lnTo>
                    <a:pt x="8457" y="7517"/>
                  </a:lnTo>
                  <a:lnTo>
                    <a:pt x="8734" y="7130"/>
                  </a:lnTo>
                  <a:lnTo>
                    <a:pt x="8955" y="6688"/>
                  </a:lnTo>
                  <a:lnTo>
                    <a:pt x="9120" y="6246"/>
                  </a:lnTo>
                  <a:lnTo>
                    <a:pt x="9286" y="5804"/>
                  </a:lnTo>
                  <a:lnTo>
                    <a:pt x="9341" y="5361"/>
                  </a:lnTo>
                  <a:lnTo>
                    <a:pt x="9397" y="4919"/>
                  </a:lnTo>
                  <a:lnTo>
                    <a:pt x="9397" y="4422"/>
                  </a:lnTo>
                  <a:lnTo>
                    <a:pt x="9341" y="3980"/>
                  </a:lnTo>
                  <a:lnTo>
                    <a:pt x="9286" y="3537"/>
                  </a:lnTo>
                  <a:lnTo>
                    <a:pt x="9120" y="3095"/>
                  </a:lnTo>
                  <a:lnTo>
                    <a:pt x="8955" y="2708"/>
                  </a:lnTo>
                  <a:lnTo>
                    <a:pt x="8789" y="2321"/>
                  </a:lnTo>
                  <a:lnTo>
                    <a:pt x="8512" y="1935"/>
                  </a:lnTo>
                  <a:lnTo>
                    <a:pt x="8236" y="1548"/>
                  </a:lnTo>
                  <a:lnTo>
                    <a:pt x="7904" y="1216"/>
                  </a:lnTo>
                  <a:lnTo>
                    <a:pt x="7573" y="940"/>
                  </a:lnTo>
                  <a:lnTo>
                    <a:pt x="7186" y="663"/>
                  </a:lnTo>
                  <a:lnTo>
                    <a:pt x="6744" y="442"/>
                  </a:lnTo>
                  <a:lnTo>
                    <a:pt x="6302" y="276"/>
                  </a:lnTo>
                  <a:lnTo>
                    <a:pt x="5859" y="111"/>
                  </a:lnTo>
                  <a:lnTo>
                    <a:pt x="54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5" name="Google Shape;7685;p41"/>
            <p:cNvSpPr/>
            <p:nvPr/>
          </p:nvSpPr>
          <p:spPr>
            <a:xfrm>
              <a:off x="1275825" y="1662950"/>
              <a:ext cx="142350" cy="189325"/>
            </a:xfrm>
            <a:custGeom>
              <a:avLst/>
              <a:gdLst/>
              <a:ahLst/>
              <a:cxnLst/>
              <a:rect l="l" t="t" r="r" b="b"/>
              <a:pathLst>
                <a:path w="5694" h="7573" extrusionOk="0">
                  <a:moveTo>
                    <a:pt x="3040" y="0"/>
                  </a:moveTo>
                  <a:lnTo>
                    <a:pt x="166" y="2487"/>
                  </a:lnTo>
                  <a:lnTo>
                    <a:pt x="0" y="6301"/>
                  </a:lnTo>
                  <a:lnTo>
                    <a:pt x="2709" y="7572"/>
                  </a:lnTo>
                  <a:lnTo>
                    <a:pt x="5527" y="5085"/>
                  </a:lnTo>
                  <a:lnTo>
                    <a:pt x="5693" y="1327"/>
                  </a:lnTo>
                  <a:lnTo>
                    <a:pt x="3040" y="0"/>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6" name="Google Shape;7686;p41"/>
            <p:cNvSpPr/>
            <p:nvPr/>
          </p:nvSpPr>
          <p:spPr>
            <a:xfrm>
              <a:off x="1097575" y="1834275"/>
              <a:ext cx="247350" cy="371725"/>
            </a:xfrm>
            <a:custGeom>
              <a:avLst/>
              <a:gdLst/>
              <a:ahLst/>
              <a:cxnLst/>
              <a:rect l="l" t="t" r="r" b="b"/>
              <a:pathLst>
                <a:path w="9894" h="14869" extrusionOk="0">
                  <a:moveTo>
                    <a:pt x="6301" y="1"/>
                  </a:moveTo>
                  <a:lnTo>
                    <a:pt x="3206" y="5915"/>
                  </a:lnTo>
                  <a:lnTo>
                    <a:pt x="2653" y="7020"/>
                  </a:lnTo>
                  <a:lnTo>
                    <a:pt x="0" y="13155"/>
                  </a:lnTo>
                  <a:lnTo>
                    <a:pt x="3593" y="14868"/>
                  </a:lnTo>
                  <a:lnTo>
                    <a:pt x="6688" y="9120"/>
                  </a:lnTo>
                  <a:lnTo>
                    <a:pt x="7020" y="8457"/>
                  </a:lnTo>
                  <a:lnTo>
                    <a:pt x="7351" y="7738"/>
                  </a:lnTo>
                  <a:lnTo>
                    <a:pt x="9894" y="1714"/>
                  </a:lnTo>
                  <a:lnTo>
                    <a:pt x="6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7" name="Google Shape;7687;p41"/>
            <p:cNvSpPr/>
            <p:nvPr/>
          </p:nvSpPr>
          <p:spPr>
            <a:xfrm>
              <a:off x="1556325" y="2103725"/>
              <a:ext cx="295725" cy="185175"/>
            </a:xfrm>
            <a:custGeom>
              <a:avLst/>
              <a:gdLst/>
              <a:ahLst/>
              <a:cxnLst/>
              <a:rect l="l" t="t" r="r" b="b"/>
              <a:pathLst>
                <a:path w="11829" h="7407" extrusionOk="0">
                  <a:moveTo>
                    <a:pt x="3814" y="0"/>
                  </a:moveTo>
                  <a:lnTo>
                    <a:pt x="0" y="7186"/>
                  </a:lnTo>
                  <a:lnTo>
                    <a:pt x="277" y="7130"/>
                  </a:lnTo>
                  <a:lnTo>
                    <a:pt x="719" y="7130"/>
                  </a:lnTo>
                  <a:lnTo>
                    <a:pt x="2156" y="7075"/>
                  </a:lnTo>
                  <a:lnTo>
                    <a:pt x="6191" y="7186"/>
                  </a:lnTo>
                  <a:lnTo>
                    <a:pt x="11828" y="7407"/>
                  </a:lnTo>
                  <a:lnTo>
                    <a:pt x="11828" y="7407"/>
                  </a:lnTo>
                  <a:lnTo>
                    <a:pt x="3814" y="0"/>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8" name="Google Shape;7688;p41"/>
          <p:cNvGrpSpPr/>
          <p:nvPr/>
        </p:nvGrpSpPr>
        <p:grpSpPr>
          <a:xfrm flipH="1">
            <a:off x="6356200" y="630000"/>
            <a:ext cx="952075" cy="952075"/>
            <a:chOff x="1869975" y="539550"/>
            <a:chExt cx="952075" cy="952075"/>
          </a:xfrm>
        </p:grpSpPr>
        <p:sp>
          <p:nvSpPr>
            <p:cNvPr id="7689" name="Google Shape;7689;p41"/>
            <p:cNvSpPr/>
            <p:nvPr/>
          </p:nvSpPr>
          <p:spPr>
            <a:xfrm>
              <a:off x="1869975" y="539550"/>
              <a:ext cx="952075" cy="952075"/>
            </a:xfrm>
            <a:custGeom>
              <a:avLst/>
              <a:gdLst/>
              <a:ahLst/>
              <a:cxnLst/>
              <a:rect l="l" t="t" r="r" b="b"/>
              <a:pathLst>
                <a:path w="38083" h="38083" extrusionOk="0">
                  <a:moveTo>
                    <a:pt x="17964" y="1"/>
                  </a:moveTo>
                  <a:lnTo>
                    <a:pt x="16969" y="111"/>
                  </a:lnTo>
                  <a:lnTo>
                    <a:pt x="16029" y="222"/>
                  </a:lnTo>
                  <a:lnTo>
                    <a:pt x="15090" y="388"/>
                  </a:lnTo>
                  <a:lnTo>
                    <a:pt x="14150" y="609"/>
                  </a:lnTo>
                  <a:lnTo>
                    <a:pt x="13266" y="885"/>
                  </a:lnTo>
                  <a:lnTo>
                    <a:pt x="12381" y="1162"/>
                  </a:lnTo>
                  <a:lnTo>
                    <a:pt x="11552" y="1493"/>
                  </a:lnTo>
                  <a:lnTo>
                    <a:pt x="10668" y="1880"/>
                  </a:lnTo>
                  <a:lnTo>
                    <a:pt x="9894" y="2322"/>
                  </a:lnTo>
                  <a:lnTo>
                    <a:pt x="9065" y="2820"/>
                  </a:lnTo>
                  <a:lnTo>
                    <a:pt x="8291" y="3317"/>
                  </a:lnTo>
                  <a:lnTo>
                    <a:pt x="7573" y="3815"/>
                  </a:lnTo>
                  <a:lnTo>
                    <a:pt x="6854" y="4423"/>
                  </a:lnTo>
                  <a:lnTo>
                    <a:pt x="6136" y="4975"/>
                  </a:lnTo>
                  <a:lnTo>
                    <a:pt x="5473" y="5639"/>
                  </a:lnTo>
                  <a:lnTo>
                    <a:pt x="4865" y="6302"/>
                  </a:lnTo>
                  <a:lnTo>
                    <a:pt x="4257" y="7020"/>
                  </a:lnTo>
                  <a:lnTo>
                    <a:pt x="3704" y="7739"/>
                  </a:lnTo>
                  <a:lnTo>
                    <a:pt x="3207" y="8457"/>
                  </a:lnTo>
                  <a:lnTo>
                    <a:pt x="2709" y="9231"/>
                  </a:lnTo>
                  <a:lnTo>
                    <a:pt x="2267" y="10060"/>
                  </a:lnTo>
                  <a:lnTo>
                    <a:pt x="1825" y="10889"/>
                  </a:lnTo>
                  <a:lnTo>
                    <a:pt x="1438" y="11718"/>
                  </a:lnTo>
                  <a:lnTo>
                    <a:pt x="1106" y="12603"/>
                  </a:lnTo>
                  <a:lnTo>
                    <a:pt x="830" y="13487"/>
                  </a:lnTo>
                  <a:lnTo>
                    <a:pt x="554" y="14371"/>
                  </a:lnTo>
                  <a:lnTo>
                    <a:pt x="388" y="15311"/>
                  </a:lnTo>
                  <a:lnTo>
                    <a:pt x="222" y="16251"/>
                  </a:lnTo>
                  <a:lnTo>
                    <a:pt x="111" y="17190"/>
                  </a:lnTo>
                  <a:lnTo>
                    <a:pt x="1" y="18130"/>
                  </a:lnTo>
                  <a:lnTo>
                    <a:pt x="1" y="19125"/>
                  </a:lnTo>
                  <a:lnTo>
                    <a:pt x="56" y="20119"/>
                  </a:lnTo>
                  <a:lnTo>
                    <a:pt x="111" y="21059"/>
                  </a:lnTo>
                  <a:lnTo>
                    <a:pt x="222" y="22054"/>
                  </a:lnTo>
                  <a:lnTo>
                    <a:pt x="388" y="22994"/>
                  </a:lnTo>
                  <a:lnTo>
                    <a:pt x="609" y="23878"/>
                  </a:lnTo>
                  <a:lnTo>
                    <a:pt x="885" y="24817"/>
                  </a:lnTo>
                  <a:lnTo>
                    <a:pt x="1217" y="25702"/>
                  </a:lnTo>
                  <a:lnTo>
                    <a:pt x="1548" y="26531"/>
                  </a:lnTo>
                  <a:lnTo>
                    <a:pt x="1935" y="27360"/>
                  </a:lnTo>
                  <a:lnTo>
                    <a:pt x="2377" y="28189"/>
                  </a:lnTo>
                  <a:lnTo>
                    <a:pt x="2820" y="29018"/>
                  </a:lnTo>
                  <a:lnTo>
                    <a:pt x="3317" y="29737"/>
                  </a:lnTo>
                  <a:lnTo>
                    <a:pt x="3870" y="30510"/>
                  </a:lnTo>
                  <a:lnTo>
                    <a:pt x="4422" y="31229"/>
                  </a:lnTo>
                  <a:lnTo>
                    <a:pt x="5030" y="31892"/>
                  </a:lnTo>
                  <a:lnTo>
                    <a:pt x="5638" y="32555"/>
                  </a:lnTo>
                  <a:lnTo>
                    <a:pt x="6302" y="33219"/>
                  </a:lnTo>
                  <a:lnTo>
                    <a:pt x="7020" y="33771"/>
                  </a:lnTo>
                  <a:lnTo>
                    <a:pt x="7739" y="34324"/>
                  </a:lnTo>
                  <a:lnTo>
                    <a:pt x="8513" y="34877"/>
                  </a:lnTo>
                  <a:lnTo>
                    <a:pt x="9286" y="35374"/>
                  </a:lnTo>
                  <a:lnTo>
                    <a:pt x="10060" y="35816"/>
                  </a:lnTo>
                  <a:lnTo>
                    <a:pt x="10889" y="36259"/>
                  </a:lnTo>
                  <a:lnTo>
                    <a:pt x="11718" y="36590"/>
                  </a:lnTo>
                  <a:lnTo>
                    <a:pt x="12603" y="36922"/>
                  </a:lnTo>
                  <a:lnTo>
                    <a:pt x="13487" y="37253"/>
                  </a:lnTo>
                  <a:lnTo>
                    <a:pt x="14371" y="37474"/>
                  </a:lnTo>
                  <a:lnTo>
                    <a:pt x="15311" y="37696"/>
                  </a:lnTo>
                  <a:lnTo>
                    <a:pt x="16250" y="37861"/>
                  </a:lnTo>
                  <a:lnTo>
                    <a:pt x="17190" y="37972"/>
                  </a:lnTo>
                  <a:lnTo>
                    <a:pt x="18185" y="38027"/>
                  </a:lnTo>
                  <a:lnTo>
                    <a:pt x="19180" y="38082"/>
                  </a:lnTo>
                  <a:lnTo>
                    <a:pt x="20119" y="38027"/>
                  </a:lnTo>
                  <a:lnTo>
                    <a:pt x="21114" y="37972"/>
                  </a:lnTo>
                  <a:lnTo>
                    <a:pt x="22054" y="37806"/>
                  </a:lnTo>
                  <a:lnTo>
                    <a:pt x="22993" y="37640"/>
                  </a:lnTo>
                  <a:lnTo>
                    <a:pt x="23933" y="37419"/>
                  </a:lnTo>
                  <a:lnTo>
                    <a:pt x="24817" y="37198"/>
                  </a:lnTo>
                  <a:lnTo>
                    <a:pt x="25702" y="36866"/>
                  </a:lnTo>
                  <a:lnTo>
                    <a:pt x="26586" y="36535"/>
                  </a:lnTo>
                  <a:lnTo>
                    <a:pt x="27415" y="36148"/>
                  </a:lnTo>
                  <a:lnTo>
                    <a:pt x="28244" y="35706"/>
                  </a:lnTo>
                  <a:lnTo>
                    <a:pt x="29018" y="35264"/>
                  </a:lnTo>
                  <a:lnTo>
                    <a:pt x="29792" y="34766"/>
                  </a:lnTo>
                  <a:lnTo>
                    <a:pt x="30510" y="34213"/>
                  </a:lnTo>
                  <a:lnTo>
                    <a:pt x="31229" y="33661"/>
                  </a:lnTo>
                  <a:lnTo>
                    <a:pt x="31947" y="33053"/>
                  </a:lnTo>
                  <a:lnTo>
                    <a:pt x="32611" y="32390"/>
                  </a:lnTo>
                  <a:lnTo>
                    <a:pt x="33219" y="31726"/>
                  </a:lnTo>
                  <a:lnTo>
                    <a:pt x="33827" y="31063"/>
                  </a:lnTo>
                  <a:lnTo>
                    <a:pt x="34379" y="30345"/>
                  </a:lnTo>
                  <a:lnTo>
                    <a:pt x="34877" y="29571"/>
                  </a:lnTo>
                  <a:lnTo>
                    <a:pt x="35374" y="28797"/>
                  </a:lnTo>
                  <a:lnTo>
                    <a:pt x="35816" y="28023"/>
                  </a:lnTo>
                  <a:lnTo>
                    <a:pt x="36258" y="27194"/>
                  </a:lnTo>
                  <a:lnTo>
                    <a:pt x="36645" y="26310"/>
                  </a:lnTo>
                  <a:lnTo>
                    <a:pt x="36977" y="25481"/>
                  </a:lnTo>
                  <a:lnTo>
                    <a:pt x="37253" y="24596"/>
                  </a:lnTo>
                  <a:lnTo>
                    <a:pt x="37530" y="23657"/>
                  </a:lnTo>
                  <a:lnTo>
                    <a:pt x="37695" y="22772"/>
                  </a:lnTo>
                  <a:lnTo>
                    <a:pt x="37861" y="21833"/>
                  </a:lnTo>
                  <a:lnTo>
                    <a:pt x="37972" y="20838"/>
                  </a:lnTo>
                  <a:lnTo>
                    <a:pt x="38082" y="19898"/>
                  </a:lnTo>
                  <a:lnTo>
                    <a:pt x="38082" y="18904"/>
                  </a:lnTo>
                  <a:lnTo>
                    <a:pt x="38027" y="17909"/>
                  </a:lnTo>
                  <a:lnTo>
                    <a:pt x="37972" y="16969"/>
                  </a:lnTo>
                  <a:lnTo>
                    <a:pt x="37861" y="16029"/>
                  </a:lnTo>
                  <a:lnTo>
                    <a:pt x="37695" y="15090"/>
                  </a:lnTo>
                  <a:lnTo>
                    <a:pt x="37474" y="14150"/>
                  </a:lnTo>
                  <a:lnTo>
                    <a:pt x="37198" y="13266"/>
                  </a:lnTo>
                  <a:lnTo>
                    <a:pt x="36866" y="12382"/>
                  </a:lnTo>
                  <a:lnTo>
                    <a:pt x="36535" y="11497"/>
                  </a:lnTo>
                  <a:lnTo>
                    <a:pt x="36148" y="10668"/>
                  </a:lnTo>
                  <a:lnTo>
                    <a:pt x="35706" y="9839"/>
                  </a:lnTo>
                  <a:lnTo>
                    <a:pt x="35264" y="9065"/>
                  </a:lnTo>
                  <a:lnTo>
                    <a:pt x="34766" y="8292"/>
                  </a:lnTo>
                  <a:lnTo>
                    <a:pt x="34213" y="7518"/>
                  </a:lnTo>
                  <a:lnTo>
                    <a:pt x="33661" y="6799"/>
                  </a:lnTo>
                  <a:lnTo>
                    <a:pt x="33053" y="6136"/>
                  </a:lnTo>
                  <a:lnTo>
                    <a:pt x="32445" y="5473"/>
                  </a:lnTo>
                  <a:lnTo>
                    <a:pt x="31782" y="4865"/>
                  </a:lnTo>
                  <a:lnTo>
                    <a:pt x="31063" y="4257"/>
                  </a:lnTo>
                  <a:lnTo>
                    <a:pt x="30344" y="3704"/>
                  </a:lnTo>
                  <a:lnTo>
                    <a:pt x="29571" y="3151"/>
                  </a:lnTo>
                  <a:lnTo>
                    <a:pt x="28797" y="2654"/>
                  </a:lnTo>
                  <a:lnTo>
                    <a:pt x="28023" y="2212"/>
                  </a:lnTo>
                  <a:lnTo>
                    <a:pt x="27194" y="1825"/>
                  </a:lnTo>
                  <a:lnTo>
                    <a:pt x="26365" y="1438"/>
                  </a:lnTo>
                  <a:lnTo>
                    <a:pt x="25481" y="1106"/>
                  </a:lnTo>
                  <a:lnTo>
                    <a:pt x="24596" y="775"/>
                  </a:lnTo>
                  <a:lnTo>
                    <a:pt x="23712" y="554"/>
                  </a:lnTo>
                  <a:lnTo>
                    <a:pt x="22772" y="333"/>
                  </a:lnTo>
                  <a:lnTo>
                    <a:pt x="21833" y="167"/>
                  </a:lnTo>
                  <a:lnTo>
                    <a:pt x="20893" y="56"/>
                  </a:lnTo>
                  <a:lnTo>
                    <a:pt x="19898"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0" name="Google Shape;7690;p41"/>
            <p:cNvSpPr/>
            <p:nvPr/>
          </p:nvSpPr>
          <p:spPr>
            <a:xfrm>
              <a:off x="2330100" y="610025"/>
              <a:ext cx="31825" cy="399350"/>
            </a:xfrm>
            <a:custGeom>
              <a:avLst/>
              <a:gdLst/>
              <a:ahLst/>
              <a:cxnLst/>
              <a:rect l="l" t="t" r="r" b="b"/>
              <a:pathLst>
                <a:path w="1273" h="15974" extrusionOk="0">
                  <a:moveTo>
                    <a:pt x="1" y="1"/>
                  </a:moveTo>
                  <a:lnTo>
                    <a:pt x="1" y="15974"/>
                  </a:lnTo>
                  <a:lnTo>
                    <a:pt x="1272" y="15974"/>
                  </a:lnTo>
                  <a:lnTo>
                    <a:pt x="1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1" name="Google Shape;7691;p41"/>
            <p:cNvSpPr/>
            <p:nvPr/>
          </p:nvSpPr>
          <p:spPr>
            <a:xfrm>
              <a:off x="1994350" y="1009350"/>
              <a:ext cx="352375" cy="257050"/>
            </a:xfrm>
            <a:custGeom>
              <a:avLst/>
              <a:gdLst/>
              <a:ahLst/>
              <a:cxnLst/>
              <a:rect l="l" t="t" r="r" b="b"/>
              <a:pathLst>
                <a:path w="14095" h="10282" extrusionOk="0">
                  <a:moveTo>
                    <a:pt x="13320" y="1"/>
                  </a:moveTo>
                  <a:lnTo>
                    <a:pt x="0" y="9231"/>
                  </a:lnTo>
                  <a:lnTo>
                    <a:pt x="719" y="10281"/>
                  </a:lnTo>
                  <a:lnTo>
                    <a:pt x="14094" y="1051"/>
                  </a:lnTo>
                  <a:lnTo>
                    <a:pt x="133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2" name="Google Shape;7692;p41"/>
            <p:cNvSpPr/>
            <p:nvPr/>
          </p:nvSpPr>
          <p:spPr>
            <a:xfrm>
              <a:off x="2302475" y="970675"/>
              <a:ext cx="87075" cy="88450"/>
            </a:xfrm>
            <a:custGeom>
              <a:avLst/>
              <a:gdLst/>
              <a:ahLst/>
              <a:cxnLst/>
              <a:rect l="l" t="t" r="r" b="b"/>
              <a:pathLst>
                <a:path w="3483" h="3538" extrusionOk="0">
                  <a:moveTo>
                    <a:pt x="1769" y="0"/>
                  </a:moveTo>
                  <a:lnTo>
                    <a:pt x="1382" y="56"/>
                  </a:lnTo>
                  <a:lnTo>
                    <a:pt x="1051" y="166"/>
                  </a:lnTo>
                  <a:lnTo>
                    <a:pt x="774" y="332"/>
                  </a:lnTo>
                  <a:lnTo>
                    <a:pt x="498" y="553"/>
                  </a:lnTo>
                  <a:lnTo>
                    <a:pt x="277" y="774"/>
                  </a:lnTo>
                  <a:lnTo>
                    <a:pt x="111" y="1106"/>
                  </a:lnTo>
                  <a:lnTo>
                    <a:pt x="1" y="1437"/>
                  </a:lnTo>
                  <a:lnTo>
                    <a:pt x="1" y="1769"/>
                  </a:lnTo>
                  <a:lnTo>
                    <a:pt x="1" y="2101"/>
                  </a:lnTo>
                  <a:lnTo>
                    <a:pt x="111" y="2432"/>
                  </a:lnTo>
                  <a:lnTo>
                    <a:pt x="277" y="2764"/>
                  </a:lnTo>
                  <a:lnTo>
                    <a:pt x="498" y="3040"/>
                  </a:lnTo>
                  <a:lnTo>
                    <a:pt x="774" y="3206"/>
                  </a:lnTo>
                  <a:lnTo>
                    <a:pt x="1051" y="3372"/>
                  </a:lnTo>
                  <a:lnTo>
                    <a:pt x="1382" y="3482"/>
                  </a:lnTo>
                  <a:lnTo>
                    <a:pt x="1769" y="3538"/>
                  </a:lnTo>
                  <a:lnTo>
                    <a:pt x="2101" y="3482"/>
                  </a:lnTo>
                  <a:lnTo>
                    <a:pt x="2432" y="3372"/>
                  </a:lnTo>
                  <a:lnTo>
                    <a:pt x="2709" y="3206"/>
                  </a:lnTo>
                  <a:lnTo>
                    <a:pt x="2985" y="3040"/>
                  </a:lnTo>
                  <a:lnTo>
                    <a:pt x="3206" y="2764"/>
                  </a:lnTo>
                  <a:lnTo>
                    <a:pt x="3372" y="2432"/>
                  </a:lnTo>
                  <a:lnTo>
                    <a:pt x="3483" y="2101"/>
                  </a:lnTo>
                  <a:lnTo>
                    <a:pt x="3483" y="1769"/>
                  </a:lnTo>
                  <a:lnTo>
                    <a:pt x="3483" y="1437"/>
                  </a:lnTo>
                  <a:lnTo>
                    <a:pt x="3372" y="1106"/>
                  </a:lnTo>
                  <a:lnTo>
                    <a:pt x="3206" y="774"/>
                  </a:lnTo>
                  <a:lnTo>
                    <a:pt x="2985" y="553"/>
                  </a:lnTo>
                  <a:lnTo>
                    <a:pt x="2709" y="332"/>
                  </a:lnTo>
                  <a:lnTo>
                    <a:pt x="2432" y="166"/>
                  </a:lnTo>
                  <a:lnTo>
                    <a:pt x="2101" y="56"/>
                  </a:lnTo>
                  <a:lnTo>
                    <a:pt x="17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3" name="Google Shape;7693;p41"/>
          <p:cNvGrpSpPr/>
          <p:nvPr/>
        </p:nvGrpSpPr>
        <p:grpSpPr>
          <a:xfrm flipH="1">
            <a:off x="2863100" y="1800375"/>
            <a:ext cx="5766150" cy="3562200"/>
            <a:chOff x="549000" y="1709925"/>
            <a:chExt cx="5766150" cy="3562200"/>
          </a:xfrm>
        </p:grpSpPr>
        <p:sp>
          <p:nvSpPr>
            <p:cNvPr id="7694" name="Google Shape;7694;p41"/>
            <p:cNvSpPr/>
            <p:nvPr/>
          </p:nvSpPr>
          <p:spPr>
            <a:xfrm>
              <a:off x="2793000" y="4304875"/>
              <a:ext cx="1290600" cy="706100"/>
            </a:xfrm>
            <a:custGeom>
              <a:avLst/>
              <a:gdLst/>
              <a:ahLst/>
              <a:cxnLst/>
              <a:rect l="l" t="t" r="r" b="b"/>
              <a:pathLst>
                <a:path w="51624" h="28244" extrusionOk="0">
                  <a:moveTo>
                    <a:pt x="16692" y="1"/>
                  </a:moveTo>
                  <a:lnTo>
                    <a:pt x="1" y="7130"/>
                  </a:lnTo>
                  <a:lnTo>
                    <a:pt x="885" y="9839"/>
                  </a:lnTo>
                  <a:lnTo>
                    <a:pt x="1825" y="12713"/>
                  </a:lnTo>
                  <a:lnTo>
                    <a:pt x="3041" y="16084"/>
                  </a:lnTo>
                  <a:lnTo>
                    <a:pt x="4367" y="19622"/>
                  </a:lnTo>
                  <a:lnTo>
                    <a:pt x="5030" y="21335"/>
                  </a:lnTo>
                  <a:lnTo>
                    <a:pt x="5749" y="22938"/>
                  </a:lnTo>
                  <a:lnTo>
                    <a:pt x="6412" y="24430"/>
                  </a:lnTo>
                  <a:lnTo>
                    <a:pt x="7075" y="25757"/>
                  </a:lnTo>
                  <a:lnTo>
                    <a:pt x="7683" y="26807"/>
                  </a:lnTo>
                  <a:lnTo>
                    <a:pt x="8015" y="27249"/>
                  </a:lnTo>
                  <a:lnTo>
                    <a:pt x="8291" y="27636"/>
                  </a:lnTo>
                  <a:lnTo>
                    <a:pt x="8402" y="27746"/>
                  </a:lnTo>
                  <a:lnTo>
                    <a:pt x="8568" y="27802"/>
                  </a:lnTo>
                  <a:lnTo>
                    <a:pt x="9065" y="27967"/>
                  </a:lnTo>
                  <a:lnTo>
                    <a:pt x="9728" y="28078"/>
                  </a:lnTo>
                  <a:lnTo>
                    <a:pt x="10613" y="28133"/>
                  </a:lnTo>
                  <a:lnTo>
                    <a:pt x="12824" y="28244"/>
                  </a:lnTo>
                  <a:lnTo>
                    <a:pt x="15642" y="28244"/>
                  </a:lnTo>
                  <a:lnTo>
                    <a:pt x="18848" y="28189"/>
                  </a:lnTo>
                  <a:lnTo>
                    <a:pt x="22441" y="28023"/>
                  </a:lnTo>
                  <a:lnTo>
                    <a:pt x="26199" y="27802"/>
                  </a:lnTo>
                  <a:lnTo>
                    <a:pt x="30123" y="27581"/>
                  </a:lnTo>
                  <a:lnTo>
                    <a:pt x="37695" y="27083"/>
                  </a:lnTo>
                  <a:lnTo>
                    <a:pt x="44273" y="26530"/>
                  </a:lnTo>
                  <a:lnTo>
                    <a:pt x="50629" y="26033"/>
                  </a:lnTo>
                  <a:lnTo>
                    <a:pt x="51624" y="18295"/>
                  </a:lnTo>
                  <a:lnTo>
                    <a:pt x="46926" y="17687"/>
                  </a:lnTo>
                  <a:lnTo>
                    <a:pt x="42062" y="16969"/>
                  </a:lnTo>
                  <a:lnTo>
                    <a:pt x="36479" y="16140"/>
                  </a:lnTo>
                  <a:lnTo>
                    <a:pt x="30676" y="15200"/>
                  </a:lnTo>
                  <a:lnTo>
                    <a:pt x="27968" y="14758"/>
                  </a:lnTo>
                  <a:lnTo>
                    <a:pt x="25481" y="14316"/>
                  </a:lnTo>
                  <a:lnTo>
                    <a:pt x="23325" y="13873"/>
                  </a:lnTo>
                  <a:lnTo>
                    <a:pt x="21501" y="13431"/>
                  </a:lnTo>
                  <a:lnTo>
                    <a:pt x="20175" y="13044"/>
                  </a:lnTo>
                  <a:lnTo>
                    <a:pt x="19677" y="12879"/>
                  </a:lnTo>
                  <a:lnTo>
                    <a:pt x="19401" y="12713"/>
                  </a:lnTo>
                  <a:lnTo>
                    <a:pt x="19235" y="12602"/>
                  </a:lnTo>
                  <a:lnTo>
                    <a:pt x="19124" y="12381"/>
                  </a:lnTo>
                  <a:lnTo>
                    <a:pt x="18848" y="11884"/>
                  </a:lnTo>
                  <a:lnTo>
                    <a:pt x="18627" y="11165"/>
                  </a:lnTo>
                  <a:lnTo>
                    <a:pt x="18351" y="10336"/>
                  </a:lnTo>
                  <a:lnTo>
                    <a:pt x="17908" y="8291"/>
                  </a:lnTo>
                  <a:lnTo>
                    <a:pt x="17466" y="6025"/>
                  </a:lnTo>
                  <a:lnTo>
                    <a:pt x="17135" y="3814"/>
                  </a:lnTo>
                  <a:lnTo>
                    <a:pt x="16914" y="1880"/>
                  </a:lnTo>
                  <a:lnTo>
                    <a:pt x="16692"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5" name="Google Shape;7695;p41"/>
            <p:cNvSpPr/>
            <p:nvPr/>
          </p:nvSpPr>
          <p:spPr>
            <a:xfrm>
              <a:off x="2719775" y="3352850"/>
              <a:ext cx="552725" cy="1167600"/>
            </a:xfrm>
            <a:custGeom>
              <a:avLst/>
              <a:gdLst/>
              <a:ahLst/>
              <a:cxnLst/>
              <a:rect l="l" t="t" r="r" b="b"/>
              <a:pathLst>
                <a:path w="22109" h="46704" extrusionOk="0">
                  <a:moveTo>
                    <a:pt x="3317" y="0"/>
                  </a:moveTo>
                  <a:lnTo>
                    <a:pt x="0" y="7904"/>
                  </a:lnTo>
                  <a:lnTo>
                    <a:pt x="166" y="13652"/>
                  </a:lnTo>
                  <a:lnTo>
                    <a:pt x="332" y="19621"/>
                  </a:lnTo>
                  <a:lnTo>
                    <a:pt x="664" y="26530"/>
                  </a:lnTo>
                  <a:lnTo>
                    <a:pt x="885" y="30067"/>
                  </a:lnTo>
                  <a:lnTo>
                    <a:pt x="1161" y="33494"/>
                  </a:lnTo>
                  <a:lnTo>
                    <a:pt x="1437" y="36700"/>
                  </a:lnTo>
                  <a:lnTo>
                    <a:pt x="1769" y="39629"/>
                  </a:lnTo>
                  <a:lnTo>
                    <a:pt x="2101" y="42172"/>
                  </a:lnTo>
                  <a:lnTo>
                    <a:pt x="2322" y="43277"/>
                  </a:lnTo>
                  <a:lnTo>
                    <a:pt x="2543" y="44217"/>
                  </a:lnTo>
                  <a:lnTo>
                    <a:pt x="2764" y="44990"/>
                  </a:lnTo>
                  <a:lnTo>
                    <a:pt x="2985" y="45598"/>
                  </a:lnTo>
                  <a:lnTo>
                    <a:pt x="3261" y="46041"/>
                  </a:lnTo>
                  <a:lnTo>
                    <a:pt x="3372" y="46206"/>
                  </a:lnTo>
                  <a:lnTo>
                    <a:pt x="3538" y="46317"/>
                  </a:lnTo>
                  <a:lnTo>
                    <a:pt x="3814" y="46427"/>
                  </a:lnTo>
                  <a:lnTo>
                    <a:pt x="4201" y="46538"/>
                  </a:lnTo>
                  <a:lnTo>
                    <a:pt x="4643" y="46593"/>
                  </a:lnTo>
                  <a:lnTo>
                    <a:pt x="5141" y="46648"/>
                  </a:lnTo>
                  <a:lnTo>
                    <a:pt x="6301" y="46704"/>
                  </a:lnTo>
                  <a:lnTo>
                    <a:pt x="7628" y="46648"/>
                  </a:lnTo>
                  <a:lnTo>
                    <a:pt x="9120" y="46483"/>
                  </a:lnTo>
                  <a:lnTo>
                    <a:pt x="10668" y="46317"/>
                  </a:lnTo>
                  <a:lnTo>
                    <a:pt x="13873" y="45819"/>
                  </a:lnTo>
                  <a:lnTo>
                    <a:pt x="16968" y="45267"/>
                  </a:lnTo>
                  <a:lnTo>
                    <a:pt x="19621" y="44769"/>
                  </a:lnTo>
                  <a:lnTo>
                    <a:pt x="22109" y="44217"/>
                  </a:lnTo>
                  <a:lnTo>
                    <a:pt x="21445" y="39574"/>
                  </a:lnTo>
                  <a:lnTo>
                    <a:pt x="20727" y="34655"/>
                  </a:lnTo>
                  <a:lnTo>
                    <a:pt x="19787" y="28851"/>
                  </a:lnTo>
                  <a:lnTo>
                    <a:pt x="19290" y="25811"/>
                  </a:lnTo>
                  <a:lnTo>
                    <a:pt x="18737" y="22827"/>
                  </a:lnTo>
                  <a:lnTo>
                    <a:pt x="18129" y="19897"/>
                  </a:lnTo>
                  <a:lnTo>
                    <a:pt x="17576" y="17134"/>
                  </a:lnTo>
                  <a:lnTo>
                    <a:pt x="16968" y="14592"/>
                  </a:lnTo>
                  <a:lnTo>
                    <a:pt x="16361" y="12436"/>
                  </a:lnTo>
                  <a:lnTo>
                    <a:pt x="16029" y="11496"/>
                  </a:lnTo>
                  <a:lnTo>
                    <a:pt x="15753" y="10667"/>
                  </a:lnTo>
                  <a:lnTo>
                    <a:pt x="15421" y="9949"/>
                  </a:lnTo>
                  <a:lnTo>
                    <a:pt x="15145" y="9341"/>
                  </a:lnTo>
                  <a:lnTo>
                    <a:pt x="14537" y="8401"/>
                  </a:lnTo>
                  <a:lnTo>
                    <a:pt x="13763" y="7462"/>
                  </a:lnTo>
                  <a:lnTo>
                    <a:pt x="12934" y="6577"/>
                  </a:lnTo>
                  <a:lnTo>
                    <a:pt x="12049" y="5693"/>
                  </a:lnTo>
                  <a:lnTo>
                    <a:pt x="11110" y="4864"/>
                  </a:lnTo>
                  <a:lnTo>
                    <a:pt x="10115" y="4145"/>
                  </a:lnTo>
                  <a:lnTo>
                    <a:pt x="9120" y="3427"/>
                  </a:lnTo>
                  <a:lnTo>
                    <a:pt x="8125" y="2764"/>
                  </a:lnTo>
                  <a:lnTo>
                    <a:pt x="6246" y="1603"/>
                  </a:lnTo>
                  <a:lnTo>
                    <a:pt x="4754" y="719"/>
                  </a:lnTo>
                  <a:lnTo>
                    <a:pt x="33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6" name="Google Shape;7696;p41"/>
            <p:cNvSpPr/>
            <p:nvPr/>
          </p:nvSpPr>
          <p:spPr>
            <a:xfrm>
              <a:off x="1274450" y="2599775"/>
              <a:ext cx="1225650" cy="1068125"/>
            </a:xfrm>
            <a:custGeom>
              <a:avLst/>
              <a:gdLst/>
              <a:ahLst/>
              <a:cxnLst/>
              <a:rect l="l" t="t" r="r" b="b"/>
              <a:pathLst>
                <a:path w="49026" h="42725" extrusionOk="0">
                  <a:moveTo>
                    <a:pt x="26585" y="1"/>
                  </a:moveTo>
                  <a:lnTo>
                    <a:pt x="25646" y="56"/>
                  </a:lnTo>
                  <a:lnTo>
                    <a:pt x="24706" y="166"/>
                  </a:lnTo>
                  <a:lnTo>
                    <a:pt x="23822" y="387"/>
                  </a:lnTo>
                  <a:lnTo>
                    <a:pt x="22937" y="719"/>
                  </a:lnTo>
                  <a:lnTo>
                    <a:pt x="22108" y="1106"/>
                  </a:lnTo>
                  <a:lnTo>
                    <a:pt x="21390" y="1659"/>
                  </a:lnTo>
                  <a:lnTo>
                    <a:pt x="21058" y="1935"/>
                  </a:lnTo>
                  <a:lnTo>
                    <a:pt x="20727" y="2211"/>
                  </a:lnTo>
                  <a:lnTo>
                    <a:pt x="20450" y="2543"/>
                  </a:lnTo>
                  <a:lnTo>
                    <a:pt x="20229" y="2930"/>
                  </a:lnTo>
                  <a:lnTo>
                    <a:pt x="20008" y="3317"/>
                  </a:lnTo>
                  <a:lnTo>
                    <a:pt x="19842" y="3704"/>
                  </a:lnTo>
                  <a:lnTo>
                    <a:pt x="19621" y="4256"/>
                  </a:lnTo>
                  <a:lnTo>
                    <a:pt x="19511" y="4864"/>
                  </a:lnTo>
                  <a:lnTo>
                    <a:pt x="19345" y="6136"/>
                  </a:lnTo>
                  <a:lnTo>
                    <a:pt x="19234" y="6744"/>
                  </a:lnTo>
                  <a:lnTo>
                    <a:pt x="19069" y="7296"/>
                  </a:lnTo>
                  <a:lnTo>
                    <a:pt x="18847" y="7904"/>
                  </a:lnTo>
                  <a:lnTo>
                    <a:pt x="18571" y="8402"/>
                  </a:lnTo>
                  <a:lnTo>
                    <a:pt x="18184" y="8899"/>
                  </a:lnTo>
                  <a:lnTo>
                    <a:pt x="17742" y="9286"/>
                  </a:lnTo>
                  <a:lnTo>
                    <a:pt x="17245" y="9618"/>
                  </a:lnTo>
                  <a:lnTo>
                    <a:pt x="16692" y="9839"/>
                  </a:lnTo>
                  <a:lnTo>
                    <a:pt x="16084" y="10060"/>
                  </a:lnTo>
                  <a:lnTo>
                    <a:pt x="15476" y="10226"/>
                  </a:lnTo>
                  <a:lnTo>
                    <a:pt x="14813" y="10336"/>
                  </a:lnTo>
                  <a:lnTo>
                    <a:pt x="14205" y="10391"/>
                  </a:lnTo>
                  <a:lnTo>
                    <a:pt x="12933" y="10447"/>
                  </a:lnTo>
                  <a:lnTo>
                    <a:pt x="11662" y="10391"/>
                  </a:lnTo>
                  <a:lnTo>
                    <a:pt x="10391" y="10391"/>
                  </a:lnTo>
                  <a:lnTo>
                    <a:pt x="9783" y="10447"/>
                  </a:lnTo>
                  <a:lnTo>
                    <a:pt x="9175" y="10502"/>
                  </a:lnTo>
                  <a:lnTo>
                    <a:pt x="8235" y="10668"/>
                  </a:lnTo>
                  <a:lnTo>
                    <a:pt x="7296" y="10999"/>
                  </a:lnTo>
                  <a:lnTo>
                    <a:pt x="6467" y="11386"/>
                  </a:lnTo>
                  <a:lnTo>
                    <a:pt x="5638" y="11828"/>
                  </a:lnTo>
                  <a:lnTo>
                    <a:pt x="4864" y="12381"/>
                  </a:lnTo>
                  <a:lnTo>
                    <a:pt x="4201" y="13044"/>
                  </a:lnTo>
                  <a:lnTo>
                    <a:pt x="3593" y="13708"/>
                  </a:lnTo>
                  <a:lnTo>
                    <a:pt x="3040" y="14481"/>
                  </a:lnTo>
                  <a:lnTo>
                    <a:pt x="2543" y="15255"/>
                  </a:lnTo>
                  <a:lnTo>
                    <a:pt x="2211" y="16084"/>
                  </a:lnTo>
                  <a:lnTo>
                    <a:pt x="1879" y="16969"/>
                  </a:lnTo>
                  <a:lnTo>
                    <a:pt x="1713" y="17853"/>
                  </a:lnTo>
                  <a:lnTo>
                    <a:pt x="1603" y="18737"/>
                  </a:lnTo>
                  <a:lnTo>
                    <a:pt x="1658" y="19622"/>
                  </a:lnTo>
                  <a:lnTo>
                    <a:pt x="1769" y="20506"/>
                  </a:lnTo>
                  <a:lnTo>
                    <a:pt x="2045" y="21390"/>
                  </a:lnTo>
                  <a:lnTo>
                    <a:pt x="2321" y="22054"/>
                  </a:lnTo>
                  <a:lnTo>
                    <a:pt x="2653" y="22717"/>
                  </a:lnTo>
                  <a:lnTo>
                    <a:pt x="3261" y="24099"/>
                  </a:lnTo>
                  <a:lnTo>
                    <a:pt x="3537" y="24762"/>
                  </a:lnTo>
                  <a:lnTo>
                    <a:pt x="3703" y="25425"/>
                  </a:lnTo>
                  <a:lnTo>
                    <a:pt x="3814" y="26144"/>
                  </a:lnTo>
                  <a:lnTo>
                    <a:pt x="3814" y="26475"/>
                  </a:lnTo>
                  <a:lnTo>
                    <a:pt x="3759" y="26862"/>
                  </a:lnTo>
                  <a:lnTo>
                    <a:pt x="3703" y="27194"/>
                  </a:lnTo>
                  <a:lnTo>
                    <a:pt x="3537" y="27581"/>
                  </a:lnTo>
                  <a:lnTo>
                    <a:pt x="3206" y="28244"/>
                  </a:lnTo>
                  <a:lnTo>
                    <a:pt x="2819" y="28907"/>
                  </a:lnTo>
                  <a:lnTo>
                    <a:pt x="2321" y="29515"/>
                  </a:lnTo>
                  <a:lnTo>
                    <a:pt x="1271" y="30786"/>
                  </a:lnTo>
                  <a:lnTo>
                    <a:pt x="829" y="31394"/>
                  </a:lnTo>
                  <a:lnTo>
                    <a:pt x="442" y="32113"/>
                  </a:lnTo>
                  <a:lnTo>
                    <a:pt x="221" y="32555"/>
                  </a:lnTo>
                  <a:lnTo>
                    <a:pt x="111" y="33052"/>
                  </a:lnTo>
                  <a:lnTo>
                    <a:pt x="0" y="33550"/>
                  </a:lnTo>
                  <a:lnTo>
                    <a:pt x="0" y="34047"/>
                  </a:lnTo>
                  <a:lnTo>
                    <a:pt x="0" y="34545"/>
                  </a:lnTo>
                  <a:lnTo>
                    <a:pt x="111" y="35042"/>
                  </a:lnTo>
                  <a:lnTo>
                    <a:pt x="221" y="35540"/>
                  </a:lnTo>
                  <a:lnTo>
                    <a:pt x="387" y="36037"/>
                  </a:lnTo>
                  <a:lnTo>
                    <a:pt x="608" y="36534"/>
                  </a:lnTo>
                  <a:lnTo>
                    <a:pt x="829" y="36977"/>
                  </a:lnTo>
                  <a:lnTo>
                    <a:pt x="1106" y="37419"/>
                  </a:lnTo>
                  <a:lnTo>
                    <a:pt x="1437" y="37861"/>
                  </a:lnTo>
                  <a:lnTo>
                    <a:pt x="1769" y="38303"/>
                  </a:lnTo>
                  <a:lnTo>
                    <a:pt x="2156" y="38690"/>
                  </a:lnTo>
                  <a:lnTo>
                    <a:pt x="2543" y="39022"/>
                  </a:lnTo>
                  <a:lnTo>
                    <a:pt x="2929" y="39353"/>
                  </a:lnTo>
                  <a:lnTo>
                    <a:pt x="3814" y="39961"/>
                  </a:lnTo>
                  <a:lnTo>
                    <a:pt x="4809" y="40459"/>
                  </a:lnTo>
                  <a:lnTo>
                    <a:pt x="5804" y="40901"/>
                  </a:lnTo>
                  <a:lnTo>
                    <a:pt x="6798" y="41232"/>
                  </a:lnTo>
                  <a:lnTo>
                    <a:pt x="7849" y="41564"/>
                  </a:lnTo>
                  <a:lnTo>
                    <a:pt x="8954" y="41785"/>
                  </a:lnTo>
                  <a:lnTo>
                    <a:pt x="10059" y="42006"/>
                  </a:lnTo>
                  <a:lnTo>
                    <a:pt x="11110" y="42172"/>
                  </a:lnTo>
                  <a:lnTo>
                    <a:pt x="12657" y="42393"/>
                  </a:lnTo>
                  <a:lnTo>
                    <a:pt x="14149" y="42559"/>
                  </a:lnTo>
                  <a:lnTo>
                    <a:pt x="15642" y="42669"/>
                  </a:lnTo>
                  <a:lnTo>
                    <a:pt x="17189" y="42725"/>
                  </a:lnTo>
                  <a:lnTo>
                    <a:pt x="18682" y="42725"/>
                  </a:lnTo>
                  <a:lnTo>
                    <a:pt x="20229" y="42614"/>
                  </a:lnTo>
                  <a:lnTo>
                    <a:pt x="21722" y="42448"/>
                  </a:lnTo>
                  <a:lnTo>
                    <a:pt x="23214" y="42227"/>
                  </a:lnTo>
                  <a:lnTo>
                    <a:pt x="24651" y="41840"/>
                  </a:lnTo>
                  <a:lnTo>
                    <a:pt x="26088" y="41343"/>
                  </a:lnTo>
                  <a:lnTo>
                    <a:pt x="27470" y="40735"/>
                  </a:lnTo>
                  <a:lnTo>
                    <a:pt x="28133" y="40403"/>
                  </a:lnTo>
                  <a:lnTo>
                    <a:pt x="28796" y="40016"/>
                  </a:lnTo>
                  <a:lnTo>
                    <a:pt x="29404" y="39630"/>
                  </a:lnTo>
                  <a:lnTo>
                    <a:pt x="30012" y="39187"/>
                  </a:lnTo>
                  <a:lnTo>
                    <a:pt x="30620" y="38745"/>
                  </a:lnTo>
                  <a:lnTo>
                    <a:pt x="31118" y="38248"/>
                  </a:lnTo>
                  <a:lnTo>
                    <a:pt x="31670" y="37750"/>
                  </a:lnTo>
                  <a:lnTo>
                    <a:pt x="32112" y="37198"/>
                  </a:lnTo>
                  <a:lnTo>
                    <a:pt x="32555" y="36645"/>
                  </a:lnTo>
                  <a:lnTo>
                    <a:pt x="32941" y="36037"/>
                  </a:lnTo>
                  <a:lnTo>
                    <a:pt x="33605" y="34932"/>
                  </a:lnTo>
                  <a:lnTo>
                    <a:pt x="34157" y="33771"/>
                  </a:lnTo>
                  <a:lnTo>
                    <a:pt x="34765" y="32665"/>
                  </a:lnTo>
                  <a:lnTo>
                    <a:pt x="35097" y="32113"/>
                  </a:lnTo>
                  <a:lnTo>
                    <a:pt x="35484" y="31615"/>
                  </a:lnTo>
                  <a:lnTo>
                    <a:pt x="35926" y="31118"/>
                  </a:lnTo>
                  <a:lnTo>
                    <a:pt x="36368" y="30620"/>
                  </a:lnTo>
                  <a:lnTo>
                    <a:pt x="36866" y="30178"/>
                  </a:lnTo>
                  <a:lnTo>
                    <a:pt x="37363" y="29791"/>
                  </a:lnTo>
                  <a:lnTo>
                    <a:pt x="38524" y="29073"/>
                  </a:lnTo>
                  <a:lnTo>
                    <a:pt x="39685" y="28354"/>
                  </a:lnTo>
                  <a:lnTo>
                    <a:pt x="42172" y="27138"/>
                  </a:lnTo>
                  <a:lnTo>
                    <a:pt x="43388" y="26475"/>
                  </a:lnTo>
                  <a:lnTo>
                    <a:pt x="44548" y="25757"/>
                  </a:lnTo>
                  <a:lnTo>
                    <a:pt x="45156" y="25314"/>
                  </a:lnTo>
                  <a:lnTo>
                    <a:pt x="45764" y="24872"/>
                  </a:lnTo>
                  <a:lnTo>
                    <a:pt x="46317" y="24320"/>
                  </a:lnTo>
                  <a:lnTo>
                    <a:pt x="46814" y="23767"/>
                  </a:lnTo>
                  <a:lnTo>
                    <a:pt x="47312" y="23214"/>
                  </a:lnTo>
                  <a:lnTo>
                    <a:pt x="47699" y="22606"/>
                  </a:lnTo>
                  <a:lnTo>
                    <a:pt x="48086" y="21998"/>
                  </a:lnTo>
                  <a:lnTo>
                    <a:pt x="48417" y="21335"/>
                  </a:lnTo>
                  <a:lnTo>
                    <a:pt x="48694" y="20672"/>
                  </a:lnTo>
                  <a:lnTo>
                    <a:pt x="48859" y="20009"/>
                  </a:lnTo>
                  <a:lnTo>
                    <a:pt x="48970" y="19345"/>
                  </a:lnTo>
                  <a:lnTo>
                    <a:pt x="49025" y="18682"/>
                  </a:lnTo>
                  <a:lnTo>
                    <a:pt x="49025" y="18019"/>
                  </a:lnTo>
                  <a:lnTo>
                    <a:pt x="48859" y="17356"/>
                  </a:lnTo>
                  <a:lnTo>
                    <a:pt x="48638" y="16692"/>
                  </a:lnTo>
                  <a:lnTo>
                    <a:pt x="48362" y="16084"/>
                  </a:lnTo>
                  <a:lnTo>
                    <a:pt x="47975" y="15476"/>
                  </a:lnTo>
                  <a:lnTo>
                    <a:pt x="47478" y="14979"/>
                  </a:lnTo>
                  <a:lnTo>
                    <a:pt x="46980" y="14481"/>
                  </a:lnTo>
                  <a:lnTo>
                    <a:pt x="46428" y="14039"/>
                  </a:lnTo>
                  <a:lnTo>
                    <a:pt x="45875" y="13652"/>
                  </a:lnTo>
                  <a:lnTo>
                    <a:pt x="45267" y="13265"/>
                  </a:lnTo>
                  <a:lnTo>
                    <a:pt x="43996" y="12547"/>
                  </a:lnTo>
                  <a:lnTo>
                    <a:pt x="42724" y="11828"/>
                  </a:lnTo>
                  <a:lnTo>
                    <a:pt x="42116" y="11442"/>
                  </a:lnTo>
                  <a:lnTo>
                    <a:pt x="41508" y="10999"/>
                  </a:lnTo>
                  <a:lnTo>
                    <a:pt x="40956" y="10557"/>
                  </a:lnTo>
                  <a:lnTo>
                    <a:pt x="40458" y="10115"/>
                  </a:lnTo>
                  <a:lnTo>
                    <a:pt x="40016" y="9618"/>
                  </a:lnTo>
                  <a:lnTo>
                    <a:pt x="39574" y="9065"/>
                  </a:lnTo>
                  <a:lnTo>
                    <a:pt x="39298" y="8567"/>
                  </a:lnTo>
                  <a:lnTo>
                    <a:pt x="39077" y="8015"/>
                  </a:lnTo>
                  <a:lnTo>
                    <a:pt x="38690" y="6965"/>
                  </a:lnTo>
                  <a:lnTo>
                    <a:pt x="38413" y="5859"/>
                  </a:lnTo>
                  <a:lnTo>
                    <a:pt x="38082" y="4809"/>
                  </a:lnTo>
                  <a:lnTo>
                    <a:pt x="37805" y="4312"/>
                  </a:lnTo>
                  <a:lnTo>
                    <a:pt x="37474" y="3869"/>
                  </a:lnTo>
                  <a:lnTo>
                    <a:pt x="37087" y="3427"/>
                  </a:lnTo>
                  <a:lnTo>
                    <a:pt x="36534" y="3040"/>
                  </a:lnTo>
                  <a:lnTo>
                    <a:pt x="35816" y="2654"/>
                  </a:lnTo>
                  <a:lnTo>
                    <a:pt x="34987" y="2267"/>
                  </a:lnTo>
                  <a:lnTo>
                    <a:pt x="33992" y="1880"/>
                  </a:lnTo>
                  <a:lnTo>
                    <a:pt x="32831" y="1438"/>
                  </a:lnTo>
                  <a:lnTo>
                    <a:pt x="31062" y="830"/>
                  </a:lnTo>
                  <a:lnTo>
                    <a:pt x="30178" y="553"/>
                  </a:lnTo>
                  <a:lnTo>
                    <a:pt x="29294" y="332"/>
                  </a:lnTo>
                  <a:lnTo>
                    <a:pt x="28409" y="166"/>
                  </a:lnTo>
                  <a:lnTo>
                    <a:pt x="27470" y="56"/>
                  </a:lnTo>
                  <a:lnTo>
                    <a:pt x="2658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7" name="Google Shape;7697;p41"/>
            <p:cNvSpPr/>
            <p:nvPr/>
          </p:nvSpPr>
          <p:spPr>
            <a:xfrm>
              <a:off x="1984675" y="2737950"/>
              <a:ext cx="722675" cy="907850"/>
            </a:xfrm>
            <a:custGeom>
              <a:avLst/>
              <a:gdLst/>
              <a:ahLst/>
              <a:cxnLst/>
              <a:rect l="l" t="t" r="r" b="b"/>
              <a:pathLst>
                <a:path w="28907" h="36314" extrusionOk="0">
                  <a:moveTo>
                    <a:pt x="9120" y="1"/>
                  </a:moveTo>
                  <a:lnTo>
                    <a:pt x="8733" y="1880"/>
                  </a:lnTo>
                  <a:lnTo>
                    <a:pt x="8236" y="4312"/>
                  </a:lnTo>
                  <a:lnTo>
                    <a:pt x="7628" y="7075"/>
                  </a:lnTo>
                  <a:lnTo>
                    <a:pt x="7241" y="8568"/>
                  </a:lnTo>
                  <a:lnTo>
                    <a:pt x="6799" y="10060"/>
                  </a:lnTo>
                  <a:lnTo>
                    <a:pt x="6301" y="11607"/>
                  </a:lnTo>
                  <a:lnTo>
                    <a:pt x="5693" y="13155"/>
                  </a:lnTo>
                  <a:lnTo>
                    <a:pt x="5030" y="14647"/>
                  </a:lnTo>
                  <a:lnTo>
                    <a:pt x="4643" y="15366"/>
                  </a:lnTo>
                  <a:lnTo>
                    <a:pt x="4201" y="16029"/>
                  </a:lnTo>
                  <a:lnTo>
                    <a:pt x="3814" y="16692"/>
                  </a:lnTo>
                  <a:lnTo>
                    <a:pt x="3372" y="17300"/>
                  </a:lnTo>
                  <a:lnTo>
                    <a:pt x="2874" y="17908"/>
                  </a:lnTo>
                  <a:lnTo>
                    <a:pt x="2377" y="18461"/>
                  </a:lnTo>
                  <a:lnTo>
                    <a:pt x="1824" y="18958"/>
                  </a:lnTo>
                  <a:lnTo>
                    <a:pt x="1272" y="19401"/>
                  </a:lnTo>
                  <a:lnTo>
                    <a:pt x="664" y="19843"/>
                  </a:lnTo>
                  <a:lnTo>
                    <a:pt x="0" y="20174"/>
                  </a:lnTo>
                  <a:lnTo>
                    <a:pt x="2543" y="21722"/>
                  </a:lnTo>
                  <a:lnTo>
                    <a:pt x="4975" y="23380"/>
                  </a:lnTo>
                  <a:lnTo>
                    <a:pt x="7296" y="25093"/>
                  </a:lnTo>
                  <a:lnTo>
                    <a:pt x="9617" y="26917"/>
                  </a:lnTo>
                  <a:lnTo>
                    <a:pt x="11773" y="28797"/>
                  </a:lnTo>
                  <a:lnTo>
                    <a:pt x="13873" y="30731"/>
                  </a:lnTo>
                  <a:lnTo>
                    <a:pt x="15918" y="32776"/>
                  </a:lnTo>
                  <a:lnTo>
                    <a:pt x="17797" y="34876"/>
                  </a:lnTo>
                  <a:lnTo>
                    <a:pt x="18295" y="35374"/>
                  </a:lnTo>
                  <a:lnTo>
                    <a:pt x="18792" y="35816"/>
                  </a:lnTo>
                  <a:lnTo>
                    <a:pt x="19069" y="36037"/>
                  </a:lnTo>
                  <a:lnTo>
                    <a:pt x="19345" y="36148"/>
                  </a:lnTo>
                  <a:lnTo>
                    <a:pt x="19677" y="36258"/>
                  </a:lnTo>
                  <a:lnTo>
                    <a:pt x="20008" y="36313"/>
                  </a:lnTo>
                  <a:lnTo>
                    <a:pt x="20395" y="36313"/>
                  </a:lnTo>
                  <a:lnTo>
                    <a:pt x="20727" y="36258"/>
                  </a:lnTo>
                  <a:lnTo>
                    <a:pt x="21058" y="36148"/>
                  </a:lnTo>
                  <a:lnTo>
                    <a:pt x="21390" y="35927"/>
                  </a:lnTo>
                  <a:lnTo>
                    <a:pt x="21722" y="35761"/>
                  </a:lnTo>
                  <a:lnTo>
                    <a:pt x="21998" y="35540"/>
                  </a:lnTo>
                  <a:lnTo>
                    <a:pt x="22495" y="34987"/>
                  </a:lnTo>
                  <a:lnTo>
                    <a:pt x="23711" y="33660"/>
                  </a:lnTo>
                  <a:lnTo>
                    <a:pt x="24762" y="32223"/>
                  </a:lnTo>
                  <a:lnTo>
                    <a:pt x="25756" y="30731"/>
                  </a:lnTo>
                  <a:lnTo>
                    <a:pt x="26641" y="29239"/>
                  </a:lnTo>
                  <a:lnTo>
                    <a:pt x="27359" y="27636"/>
                  </a:lnTo>
                  <a:lnTo>
                    <a:pt x="28023" y="26033"/>
                  </a:lnTo>
                  <a:lnTo>
                    <a:pt x="28520" y="24375"/>
                  </a:lnTo>
                  <a:lnTo>
                    <a:pt x="28907" y="22717"/>
                  </a:lnTo>
                  <a:lnTo>
                    <a:pt x="26586" y="21390"/>
                  </a:lnTo>
                  <a:lnTo>
                    <a:pt x="26088" y="21059"/>
                  </a:lnTo>
                  <a:lnTo>
                    <a:pt x="25701" y="20672"/>
                  </a:lnTo>
                  <a:lnTo>
                    <a:pt x="25370" y="20230"/>
                  </a:lnTo>
                  <a:lnTo>
                    <a:pt x="25093" y="19787"/>
                  </a:lnTo>
                  <a:lnTo>
                    <a:pt x="24983" y="19401"/>
                  </a:lnTo>
                  <a:lnTo>
                    <a:pt x="24927" y="19069"/>
                  </a:lnTo>
                  <a:lnTo>
                    <a:pt x="24872" y="18682"/>
                  </a:lnTo>
                  <a:lnTo>
                    <a:pt x="24927" y="18295"/>
                  </a:lnTo>
                  <a:lnTo>
                    <a:pt x="25259" y="15255"/>
                  </a:lnTo>
                  <a:lnTo>
                    <a:pt x="25480" y="13929"/>
                  </a:lnTo>
                  <a:lnTo>
                    <a:pt x="25701" y="12658"/>
                  </a:lnTo>
                  <a:lnTo>
                    <a:pt x="26033" y="11331"/>
                  </a:lnTo>
                  <a:lnTo>
                    <a:pt x="26364" y="10005"/>
                  </a:lnTo>
                  <a:lnTo>
                    <a:pt x="26807" y="8568"/>
                  </a:lnTo>
                  <a:lnTo>
                    <a:pt x="27304" y="6965"/>
                  </a:lnTo>
                  <a:lnTo>
                    <a:pt x="24596" y="6301"/>
                  </a:lnTo>
                  <a:lnTo>
                    <a:pt x="21943" y="5638"/>
                  </a:lnTo>
                  <a:lnTo>
                    <a:pt x="19400" y="4920"/>
                  </a:lnTo>
                  <a:lnTo>
                    <a:pt x="16968" y="4091"/>
                  </a:lnTo>
                  <a:lnTo>
                    <a:pt x="15808" y="3704"/>
                  </a:lnTo>
                  <a:lnTo>
                    <a:pt x="14702" y="3262"/>
                  </a:lnTo>
                  <a:lnTo>
                    <a:pt x="13597" y="2764"/>
                  </a:lnTo>
                  <a:lnTo>
                    <a:pt x="12602" y="2267"/>
                  </a:lnTo>
                  <a:lnTo>
                    <a:pt x="11607" y="1769"/>
                  </a:lnTo>
                  <a:lnTo>
                    <a:pt x="10723" y="1217"/>
                  </a:lnTo>
                  <a:lnTo>
                    <a:pt x="9894" y="609"/>
                  </a:lnTo>
                  <a:lnTo>
                    <a:pt x="9120" y="1"/>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8" name="Google Shape;7698;p41"/>
            <p:cNvSpPr/>
            <p:nvPr/>
          </p:nvSpPr>
          <p:spPr>
            <a:xfrm>
              <a:off x="2154625" y="2737950"/>
              <a:ext cx="512675" cy="540300"/>
            </a:xfrm>
            <a:custGeom>
              <a:avLst/>
              <a:gdLst/>
              <a:ahLst/>
              <a:cxnLst/>
              <a:rect l="l" t="t" r="r" b="b"/>
              <a:pathLst>
                <a:path w="20507" h="21612" extrusionOk="0">
                  <a:moveTo>
                    <a:pt x="2322" y="1"/>
                  </a:moveTo>
                  <a:lnTo>
                    <a:pt x="1935" y="1880"/>
                  </a:lnTo>
                  <a:lnTo>
                    <a:pt x="1438" y="4312"/>
                  </a:lnTo>
                  <a:lnTo>
                    <a:pt x="830" y="7075"/>
                  </a:lnTo>
                  <a:lnTo>
                    <a:pt x="443" y="8568"/>
                  </a:lnTo>
                  <a:lnTo>
                    <a:pt x="1" y="10060"/>
                  </a:lnTo>
                  <a:lnTo>
                    <a:pt x="885" y="11552"/>
                  </a:lnTo>
                  <a:lnTo>
                    <a:pt x="1825" y="12989"/>
                  </a:lnTo>
                  <a:lnTo>
                    <a:pt x="2930" y="14426"/>
                  </a:lnTo>
                  <a:lnTo>
                    <a:pt x="4091" y="15753"/>
                  </a:lnTo>
                  <a:lnTo>
                    <a:pt x="5251" y="16969"/>
                  </a:lnTo>
                  <a:lnTo>
                    <a:pt x="6523" y="18074"/>
                  </a:lnTo>
                  <a:lnTo>
                    <a:pt x="7849" y="19069"/>
                  </a:lnTo>
                  <a:lnTo>
                    <a:pt x="9120" y="19953"/>
                  </a:lnTo>
                  <a:lnTo>
                    <a:pt x="9784" y="20285"/>
                  </a:lnTo>
                  <a:lnTo>
                    <a:pt x="10447" y="20617"/>
                  </a:lnTo>
                  <a:lnTo>
                    <a:pt x="11110" y="20948"/>
                  </a:lnTo>
                  <a:lnTo>
                    <a:pt x="11718" y="21169"/>
                  </a:lnTo>
                  <a:lnTo>
                    <a:pt x="12381" y="21335"/>
                  </a:lnTo>
                  <a:lnTo>
                    <a:pt x="12989" y="21501"/>
                  </a:lnTo>
                  <a:lnTo>
                    <a:pt x="13652" y="21611"/>
                  </a:lnTo>
                  <a:lnTo>
                    <a:pt x="14813" y="21611"/>
                  </a:lnTo>
                  <a:lnTo>
                    <a:pt x="15366" y="21556"/>
                  </a:lnTo>
                  <a:lnTo>
                    <a:pt x="15919" y="21390"/>
                  </a:lnTo>
                  <a:lnTo>
                    <a:pt x="16471" y="21225"/>
                  </a:lnTo>
                  <a:lnTo>
                    <a:pt x="16969" y="20948"/>
                  </a:lnTo>
                  <a:lnTo>
                    <a:pt x="17466" y="20617"/>
                  </a:lnTo>
                  <a:lnTo>
                    <a:pt x="17908" y="20230"/>
                  </a:lnTo>
                  <a:lnTo>
                    <a:pt x="18295" y="19787"/>
                  </a:lnTo>
                  <a:lnTo>
                    <a:pt x="18185" y="19401"/>
                  </a:lnTo>
                  <a:lnTo>
                    <a:pt x="18129" y="19069"/>
                  </a:lnTo>
                  <a:lnTo>
                    <a:pt x="18074" y="18682"/>
                  </a:lnTo>
                  <a:lnTo>
                    <a:pt x="18129" y="18295"/>
                  </a:lnTo>
                  <a:lnTo>
                    <a:pt x="18461" y="15255"/>
                  </a:lnTo>
                  <a:lnTo>
                    <a:pt x="18682" y="13929"/>
                  </a:lnTo>
                  <a:lnTo>
                    <a:pt x="18903" y="12658"/>
                  </a:lnTo>
                  <a:lnTo>
                    <a:pt x="19235" y="11331"/>
                  </a:lnTo>
                  <a:lnTo>
                    <a:pt x="19566" y="10005"/>
                  </a:lnTo>
                  <a:lnTo>
                    <a:pt x="20009" y="8568"/>
                  </a:lnTo>
                  <a:lnTo>
                    <a:pt x="20506" y="6965"/>
                  </a:lnTo>
                  <a:lnTo>
                    <a:pt x="17798" y="6357"/>
                  </a:lnTo>
                  <a:lnTo>
                    <a:pt x="15145" y="5638"/>
                  </a:lnTo>
                  <a:lnTo>
                    <a:pt x="12602" y="4920"/>
                  </a:lnTo>
                  <a:lnTo>
                    <a:pt x="10170" y="4146"/>
                  </a:lnTo>
                  <a:lnTo>
                    <a:pt x="9010" y="3704"/>
                  </a:lnTo>
                  <a:lnTo>
                    <a:pt x="7904" y="3262"/>
                  </a:lnTo>
                  <a:lnTo>
                    <a:pt x="6799" y="2764"/>
                  </a:lnTo>
                  <a:lnTo>
                    <a:pt x="5804" y="2267"/>
                  </a:lnTo>
                  <a:lnTo>
                    <a:pt x="4809" y="1769"/>
                  </a:lnTo>
                  <a:lnTo>
                    <a:pt x="3925" y="1217"/>
                  </a:lnTo>
                  <a:lnTo>
                    <a:pt x="3096" y="609"/>
                  </a:lnTo>
                  <a:lnTo>
                    <a:pt x="2322"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9" name="Google Shape;7699;p41"/>
            <p:cNvSpPr/>
            <p:nvPr/>
          </p:nvSpPr>
          <p:spPr>
            <a:xfrm>
              <a:off x="1545275" y="3188400"/>
              <a:ext cx="1517200" cy="2016025"/>
            </a:xfrm>
            <a:custGeom>
              <a:avLst/>
              <a:gdLst/>
              <a:ahLst/>
              <a:cxnLst/>
              <a:rect l="l" t="t" r="r" b="b"/>
              <a:pathLst>
                <a:path w="60688" h="80641" extrusionOk="0">
                  <a:moveTo>
                    <a:pt x="20340" y="1"/>
                  </a:moveTo>
                  <a:lnTo>
                    <a:pt x="19677" y="222"/>
                  </a:lnTo>
                  <a:lnTo>
                    <a:pt x="18074" y="830"/>
                  </a:lnTo>
                  <a:lnTo>
                    <a:pt x="16471" y="1548"/>
                  </a:lnTo>
                  <a:lnTo>
                    <a:pt x="14536" y="2433"/>
                  </a:lnTo>
                  <a:lnTo>
                    <a:pt x="12491" y="3538"/>
                  </a:lnTo>
                  <a:lnTo>
                    <a:pt x="11441" y="4146"/>
                  </a:lnTo>
                  <a:lnTo>
                    <a:pt x="10391" y="4809"/>
                  </a:lnTo>
                  <a:lnTo>
                    <a:pt x="9286" y="5528"/>
                  </a:lnTo>
                  <a:lnTo>
                    <a:pt x="8236" y="6246"/>
                  </a:lnTo>
                  <a:lnTo>
                    <a:pt x="7241" y="7075"/>
                  </a:lnTo>
                  <a:lnTo>
                    <a:pt x="6301" y="7905"/>
                  </a:lnTo>
                  <a:lnTo>
                    <a:pt x="5361" y="8789"/>
                  </a:lnTo>
                  <a:lnTo>
                    <a:pt x="4532" y="9728"/>
                  </a:lnTo>
                  <a:lnTo>
                    <a:pt x="3759" y="10668"/>
                  </a:lnTo>
                  <a:lnTo>
                    <a:pt x="3095" y="11663"/>
                  </a:lnTo>
                  <a:lnTo>
                    <a:pt x="2930" y="11995"/>
                  </a:lnTo>
                  <a:lnTo>
                    <a:pt x="2819" y="12326"/>
                  </a:lnTo>
                  <a:lnTo>
                    <a:pt x="2598" y="13211"/>
                  </a:lnTo>
                  <a:lnTo>
                    <a:pt x="2487" y="14316"/>
                  </a:lnTo>
                  <a:lnTo>
                    <a:pt x="2487" y="15642"/>
                  </a:lnTo>
                  <a:lnTo>
                    <a:pt x="2487" y="17135"/>
                  </a:lnTo>
                  <a:lnTo>
                    <a:pt x="2598" y="18793"/>
                  </a:lnTo>
                  <a:lnTo>
                    <a:pt x="2764" y="20617"/>
                  </a:lnTo>
                  <a:lnTo>
                    <a:pt x="2930" y="22551"/>
                  </a:lnTo>
                  <a:lnTo>
                    <a:pt x="3482" y="26752"/>
                  </a:lnTo>
                  <a:lnTo>
                    <a:pt x="4090" y="31284"/>
                  </a:lnTo>
                  <a:lnTo>
                    <a:pt x="5417" y="40791"/>
                  </a:lnTo>
                  <a:lnTo>
                    <a:pt x="5859" y="44328"/>
                  </a:lnTo>
                  <a:lnTo>
                    <a:pt x="6301" y="47755"/>
                  </a:lnTo>
                  <a:lnTo>
                    <a:pt x="6633" y="51016"/>
                  </a:lnTo>
                  <a:lnTo>
                    <a:pt x="6854" y="54056"/>
                  </a:lnTo>
                  <a:lnTo>
                    <a:pt x="6964" y="55990"/>
                  </a:lnTo>
                  <a:lnTo>
                    <a:pt x="7020" y="57814"/>
                  </a:lnTo>
                  <a:lnTo>
                    <a:pt x="6964" y="58643"/>
                  </a:lnTo>
                  <a:lnTo>
                    <a:pt x="6909" y="59472"/>
                  </a:lnTo>
                  <a:lnTo>
                    <a:pt x="6798" y="60246"/>
                  </a:lnTo>
                  <a:lnTo>
                    <a:pt x="6688" y="61075"/>
                  </a:lnTo>
                  <a:lnTo>
                    <a:pt x="6301" y="62678"/>
                  </a:lnTo>
                  <a:lnTo>
                    <a:pt x="5804" y="64281"/>
                  </a:lnTo>
                  <a:lnTo>
                    <a:pt x="5251" y="65883"/>
                  </a:lnTo>
                  <a:lnTo>
                    <a:pt x="4588" y="67376"/>
                  </a:lnTo>
                  <a:lnTo>
                    <a:pt x="3924" y="68868"/>
                  </a:lnTo>
                  <a:lnTo>
                    <a:pt x="3261" y="70360"/>
                  </a:lnTo>
                  <a:lnTo>
                    <a:pt x="1935" y="73069"/>
                  </a:lnTo>
                  <a:lnTo>
                    <a:pt x="1327" y="74285"/>
                  </a:lnTo>
                  <a:lnTo>
                    <a:pt x="829" y="75501"/>
                  </a:lnTo>
                  <a:lnTo>
                    <a:pt x="442" y="76551"/>
                  </a:lnTo>
                  <a:lnTo>
                    <a:pt x="111" y="77601"/>
                  </a:lnTo>
                  <a:lnTo>
                    <a:pt x="55" y="78043"/>
                  </a:lnTo>
                  <a:lnTo>
                    <a:pt x="0" y="78485"/>
                  </a:lnTo>
                  <a:lnTo>
                    <a:pt x="0" y="78872"/>
                  </a:lnTo>
                  <a:lnTo>
                    <a:pt x="55" y="79259"/>
                  </a:lnTo>
                  <a:lnTo>
                    <a:pt x="3095" y="79646"/>
                  </a:lnTo>
                  <a:lnTo>
                    <a:pt x="6522" y="79922"/>
                  </a:lnTo>
                  <a:lnTo>
                    <a:pt x="10170" y="80143"/>
                  </a:lnTo>
                  <a:lnTo>
                    <a:pt x="13984" y="80364"/>
                  </a:lnTo>
                  <a:lnTo>
                    <a:pt x="18018" y="80475"/>
                  </a:lnTo>
                  <a:lnTo>
                    <a:pt x="22219" y="80585"/>
                  </a:lnTo>
                  <a:lnTo>
                    <a:pt x="30675" y="80641"/>
                  </a:lnTo>
                  <a:lnTo>
                    <a:pt x="39132" y="80641"/>
                  </a:lnTo>
                  <a:lnTo>
                    <a:pt x="47201" y="80585"/>
                  </a:lnTo>
                  <a:lnTo>
                    <a:pt x="54497" y="80530"/>
                  </a:lnTo>
                  <a:lnTo>
                    <a:pt x="60632" y="80475"/>
                  </a:lnTo>
                  <a:lnTo>
                    <a:pt x="60577" y="80143"/>
                  </a:lnTo>
                  <a:lnTo>
                    <a:pt x="60522" y="79812"/>
                  </a:lnTo>
                  <a:lnTo>
                    <a:pt x="60301" y="79038"/>
                  </a:lnTo>
                  <a:lnTo>
                    <a:pt x="59914" y="78264"/>
                  </a:lnTo>
                  <a:lnTo>
                    <a:pt x="59472" y="77380"/>
                  </a:lnTo>
                  <a:lnTo>
                    <a:pt x="58366" y="75445"/>
                  </a:lnTo>
                  <a:lnTo>
                    <a:pt x="57150" y="73290"/>
                  </a:lnTo>
                  <a:lnTo>
                    <a:pt x="56597" y="72184"/>
                  </a:lnTo>
                  <a:lnTo>
                    <a:pt x="55989" y="71024"/>
                  </a:lnTo>
                  <a:lnTo>
                    <a:pt x="55492" y="69863"/>
                  </a:lnTo>
                  <a:lnTo>
                    <a:pt x="55105" y="68702"/>
                  </a:lnTo>
                  <a:lnTo>
                    <a:pt x="54774" y="67486"/>
                  </a:lnTo>
                  <a:lnTo>
                    <a:pt x="54552" y="66326"/>
                  </a:lnTo>
                  <a:lnTo>
                    <a:pt x="54497" y="65718"/>
                  </a:lnTo>
                  <a:lnTo>
                    <a:pt x="54497" y="65110"/>
                  </a:lnTo>
                  <a:lnTo>
                    <a:pt x="54497" y="64502"/>
                  </a:lnTo>
                  <a:lnTo>
                    <a:pt x="54552" y="63894"/>
                  </a:lnTo>
                  <a:lnTo>
                    <a:pt x="54774" y="62733"/>
                  </a:lnTo>
                  <a:lnTo>
                    <a:pt x="55271" y="60356"/>
                  </a:lnTo>
                  <a:lnTo>
                    <a:pt x="55824" y="58146"/>
                  </a:lnTo>
                  <a:lnTo>
                    <a:pt x="56487" y="55879"/>
                  </a:lnTo>
                  <a:lnTo>
                    <a:pt x="57205" y="53724"/>
                  </a:lnTo>
                  <a:lnTo>
                    <a:pt x="58642" y="49634"/>
                  </a:lnTo>
                  <a:lnTo>
                    <a:pt x="59306" y="47589"/>
                  </a:lnTo>
                  <a:lnTo>
                    <a:pt x="59858" y="45489"/>
                  </a:lnTo>
                  <a:lnTo>
                    <a:pt x="60135" y="44438"/>
                  </a:lnTo>
                  <a:lnTo>
                    <a:pt x="60301" y="43388"/>
                  </a:lnTo>
                  <a:lnTo>
                    <a:pt x="60522" y="42283"/>
                  </a:lnTo>
                  <a:lnTo>
                    <a:pt x="60632" y="41122"/>
                  </a:lnTo>
                  <a:lnTo>
                    <a:pt x="60688" y="39851"/>
                  </a:lnTo>
                  <a:lnTo>
                    <a:pt x="60688" y="38359"/>
                  </a:lnTo>
                  <a:lnTo>
                    <a:pt x="60632" y="36701"/>
                  </a:lnTo>
                  <a:lnTo>
                    <a:pt x="60522" y="34821"/>
                  </a:lnTo>
                  <a:lnTo>
                    <a:pt x="60301" y="32832"/>
                  </a:lnTo>
                  <a:lnTo>
                    <a:pt x="60080" y="30731"/>
                  </a:lnTo>
                  <a:lnTo>
                    <a:pt x="59803" y="28576"/>
                  </a:lnTo>
                  <a:lnTo>
                    <a:pt x="59472" y="26365"/>
                  </a:lnTo>
                  <a:lnTo>
                    <a:pt x="59085" y="24154"/>
                  </a:lnTo>
                  <a:lnTo>
                    <a:pt x="58698" y="21999"/>
                  </a:lnTo>
                  <a:lnTo>
                    <a:pt x="58256" y="19843"/>
                  </a:lnTo>
                  <a:lnTo>
                    <a:pt x="57758" y="17798"/>
                  </a:lnTo>
                  <a:lnTo>
                    <a:pt x="57316" y="15919"/>
                  </a:lnTo>
                  <a:lnTo>
                    <a:pt x="56819" y="14095"/>
                  </a:lnTo>
                  <a:lnTo>
                    <a:pt x="56321" y="12492"/>
                  </a:lnTo>
                  <a:lnTo>
                    <a:pt x="55768" y="11110"/>
                  </a:lnTo>
                  <a:lnTo>
                    <a:pt x="55547" y="10668"/>
                  </a:lnTo>
                  <a:lnTo>
                    <a:pt x="55271" y="10171"/>
                  </a:lnTo>
                  <a:lnTo>
                    <a:pt x="54939" y="9784"/>
                  </a:lnTo>
                  <a:lnTo>
                    <a:pt x="54552" y="9342"/>
                  </a:lnTo>
                  <a:lnTo>
                    <a:pt x="54110" y="8955"/>
                  </a:lnTo>
                  <a:lnTo>
                    <a:pt x="53668" y="8568"/>
                  </a:lnTo>
                  <a:lnTo>
                    <a:pt x="52563" y="7794"/>
                  </a:lnTo>
                  <a:lnTo>
                    <a:pt x="51402" y="7075"/>
                  </a:lnTo>
                  <a:lnTo>
                    <a:pt x="50076" y="6357"/>
                  </a:lnTo>
                  <a:lnTo>
                    <a:pt x="47257" y="4865"/>
                  </a:lnTo>
                  <a:lnTo>
                    <a:pt x="46096" y="4257"/>
                  </a:lnTo>
                  <a:lnTo>
                    <a:pt x="44880" y="3593"/>
                  </a:lnTo>
                  <a:lnTo>
                    <a:pt x="44493" y="5417"/>
                  </a:lnTo>
                  <a:lnTo>
                    <a:pt x="44106" y="7020"/>
                  </a:lnTo>
                  <a:lnTo>
                    <a:pt x="43664" y="8457"/>
                  </a:lnTo>
                  <a:lnTo>
                    <a:pt x="43222" y="9673"/>
                  </a:lnTo>
                  <a:lnTo>
                    <a:pt x="42780" y="10779"/>
                  </a:lnTo>
                  <a:lnTo>
                    <a:pt x="42338" y="11663"/>
                  </a:lnTo>
                  <a:lnTo>
                    <a:pt x="41895" y="12437"/>
                  </a:lnTo>
                  <a:lnTo>
                    <a:pt x="41453" y="13100"/>
                  </a:lnTo>
                  <a:lnTo>
                    <a:pt x="41066" y="13653"/>
                  </a:lnTo>
                  <a:lnTo>
                    <a:pt x="40624" y="14040"/>
                  </a:lnTo>
                  <a:lnTo>
                    <a:pt x="40237" y="14371"/>
                  </a:lnTo>
                  <a:lnTo>
                    <a:pt x="39906" y="14592"/>
                  </a:lnTo>
                  <a:lnTo>
                    <a:pt x="39519" y="14758"/>
                  </a:lnTo>
                  <a:lnTo>
                    <a:pt x="39242" y="14869"/>
                  </a:lnTo>
                  <a:lnTo>
                    <a:pt x="38745" y="14979"/>
                  </a:lnTo>
                  <a:lnTo>
                    <a:pt x="38026" y="14979"/>
                  </a:lnTo>
                  <a:lnTo>
                    <a:pt x="37087" y="14758"/>
                  </a:lnTo>
                  <a:lnTo>
                    <a:pt x="36092" y="14426"/>
                  </a:lnTo>
                  <a:lnTo>
                    <a:pt x="34987" y="13929"/>
                  </a:lnTo>
                  <a:lnTo>
                    <a:pt x="33826" y="13321"/>
                  </a:lnTo>
                  <a:lnTo>
                    <a:pt x="32555" y="12547"/>
                  </a:lnTo>
                  <a:lnTo>
                    <a:pt x="31283" y="11663"/>
                  </a:lnTo>
                  <a:lnTo>
                    <a:pt x="29957" y="10723"/>
                  </a:lnTo>
                  <a:lnTo>
                    <a:pt x="28630" y="9618"/>
                  </a:lnTo>
                  <a:lnTo>
                    <a:pt x="27304" y="8457"/>
                  </a:lnTo>
                  <a:lnTo>
                    <a:pt x="25977" y="7186"/>
                  </a:lnTo>
                  <a:lnTo>
                    <a:pt x="24706" y="5860"/>
                  </a:lnTo>
                  <a:lnTo>
                    <a:pt x="23490" y="4478"/>
                  </a:lnTo>
                  <a:lnTo>
                    <a:pt x="22385" y="2985"/>
                  </a:lnTo>
                  <a:lnTo>
                    <a:pt x="21279" y="1493"/>
                  </a:lnTo>
                  <a:lnTo>
                    <a:pt x="203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0" name="Google Shape;7700;p41"/>
            <p:cNvSpPr/>
            <p:nvPr/>
          </p:nvSpPr>
          <p:spPr>
            <a:xfrm>
              <a:off x="1545275" y="4047875"/>
              <a:ext cx="1515825" cy="1156550"/>
            </a:xfrm>
            <a:custGeom>
              <a:avLst/>
              <a:gdLst/>
              <a:ahLst/>
              <a:cxnLst/>
              <a:rect l="l" t="t" r="r" b="b"/>
              <a:pathLst>
                <a:path w="60633" h="46262" extrusionOk="0">
                  <a:moveTo>
                    <a:pt x="12989" y="0"/>
                  </a:moveTo>
                  <a:lnTo>
                    <a:pt x="12768" y="111"/>
                  </a:lnTo>
                  <a:lnTo>
                    <a:pt x="12491" y="221"/>
                  </a:lnTo>
                  <a:lnTo>
                    <a:pt x="12270" y="442"/>
                  </a:lnTo>
                  <a:lnTo>
                    <a:pt x="11718" y="995"/>
                  </a:lnTo>
                  <a:lnTo>
                    <a:pt x="11220" y="1658"/>
                  </a:lnTo>
                  <a:lnTo>
                    <a:pt x="10059" y="3261"/>
                  </a:lnTo>
                  <a:lnTo>
                    <a:pt x="9451" y="4145"/>
                  </a:lnTo>
                  <a:lnTo>
                    <a:pt x="8844" y="4919"/>
                  </a:lnTo>
                  <a:lnTo>
                    <a:pt x="8236" y="5638"/>
                  </a:lnTo>
                  <a:lnTo>
                    <a:pt x="7628" y="6246"/>
                  </a:lnTo>
                  <a:lnTo>
                    <a:pt x="7351" y="6467"/>
                  </a:lnTo>
                  <a:lnTo>
                    <a:pt x="7075" y="6688"/>
                  </a:lnTo>
                  <a:lnTo>
                    <a:pt x="6798" y="6798"/>
                  </a:lnTo>
                  <a:lnTo>
                    <a:pt x="6467" y="6854"/>
                  </a:lnTo>
                  <a:lnTo>
                    <a:pt x="6191" y="6854"/>
                  </a:lnTo>
                  <a:lnTo>
                    <a:pt x="5914" y="6798"/>
                  </a:lnTo>
                  <a:lnTo>
                    <a:pt x="5693" y="6633"/>
                  </a:lnTo>
                  <a:lnTo>
                    <a:pt x="5417" y="6412"/>
                  </a:lnTo>
                  <a:lnTo>
                    <a:pt x="5417" y="6412"/>
                  </a:lnTo>
                  <a:lnTo>
                    <a:pt x="5859" y="9949"/>
                  </a:lnTo>
                  <a:lnTo>
                    <a:pt x="6301" y="13376"/>
                  </a:lnTo>
                  <a:lnTo>
                    <a:pt x="6633" y="16637"/>
                  </a:lnTo>
                  <a:lnTo>
                    <a:pt x="6854" y="19677"/>
                  </a:lnTo>
                  <a:lnTo>
                    <a:pt x="6964" y="21611"/>
                  </a:lnTo>
                  <a:lnTo>
                    <a:pt x="7020" y="23435"/>
                  </a:lnTo>
                  <a:lnTo>
                    <a:pt x="6964" y="24264"/>
                  </a:lnTo>
                  <a:lnTo>
                    <a:pt x="6909" y="25093"/>
                  </a:lnTo>
                  <a:lnTo>
                    <a:pt x="6798" y="25867"/>
                  </a:lnTo>
                  <a:lnTo>
                    <a:pt x="6688" y="26696"/>
                  </a:lnTo>
                  <a:lnTo>
                    <a:pt x="6301" y="28299"/>
                  </a:lnTo>
                  <a:lnTo>
                    <a:pt x="5804" y="29902"/>
                  </a:lnTo>
                  <a:lnTo>
                    <a:pt x="5251" y="31504"/>
                  </a:lnTo>
                  <a:lnTo>
                    <a:pt x="4588" y="32997"/>
                  </a:lnTo>
                  <a:lnTo>
                    <a:pt x="3924" y="34489"/>
                  </a:lnTo>
                  <a:lnTo>
                    <a:pt x="3261" y="35981"/>
                  </a:lnTo>
                  <a:lnTo>
                    <a:pt x="1935" y="38690"/>
                  </a:lnTo>
                  <a:lnTo>
                    <a:pt x="1327" y="39906"/>
                  </a:lnTo>
                  <a:lnTo>
                    <a:pt x="829" y="41122"/>
                  </a:lnTo>
                  <a:lnTo>
                    <a:pt x="442" y="42172"/>
                  </a:lnTo>
                  <a:lnTo>
                    <a:pt x="111" y="43222"/>
                  </a:lnTo>
                  <a:lnTo>
                    <a:pt x="55" y="43664"/>
                  </a:lnTo>
                  <a:lnTo>
                    <a:pt x="0" y="44106"/>
                  </a:lnTo>
                  <a:lnTo>
                    <a:pt x="0" y="44493"/>
                  </a:lnTo>
                  <a:lnTo>
                    <a:pt x="55" y="44880"/>
                  </a:lnTo>
                  <a:lnTo>
                    <a:pt x="3095" y="45267"/>
                  </a:lnTo>
                  <a:lnTo>
                    <a:pt x="6522" y="45543"/>
                  </a:lnTo>
                  <a:lnTo>
                    <a:pt x="10170" y="45764"/>
                  </a:lnTo>
                  <a:lnTo>
                    <a:pt x="13984" y="45985"/>
                  </a:lnTo>
                  <a:lnTo>
                    <a:pt x="18018" y="46096"/>
                  </a:lnTo>
                  <a:lnTo>
                    <a:pt x="22219" y="46206"/>
                  </a:lnTo>
                  <a:lnTo>
                    <a:pt x="30675" y="46262"/>
                  </a:lnTo>
                  <a:lnTo>
                    <a:pt x="39132" y="46262"/>
                  </a:lnTo>
                  <a:lnTo>
                    <a:pt x="47201" y="46206"/>
                  </a:lnTo>
                  <a:lnTo>
                    <a:pt x="54497" y="46151"/>
                  </a:lnTo>
                  <a:lnTo>
                    <a:pt x="60632" y="46096"/>
                  </a:lnTo>
                  <a:lnTo>
                    <a:pt x="60577" y="45764"/>
                  </a:lnTo>
                  <a:lnTo>
                    <a:pt x="60522" y="45433"/>
                  </a:lnTo>
                  <a:lnTo>
                    <a:pt x="60301" y="44659"/>
                  </a:lnTo>
                  <a:lnTo>
                    <a:pt x="59914" y="43885"/>
                  </a:lnTo>
                  <a:lnTo>
                    <a:pt x="59472" y="43001"/>
                  </a:lnTo>
                  <a:lnTo>
                    <a:pt x="58366" y="41066"/>
                  </a:lnTo>
                  <a:lnTo>
                    <a:pt x="57150" y="38911"/>
                  </a:lnTo>
                  <a:lnTo>
                    <a:pt x="56597" y="37805"/>
                  </a:lnTo>
                  <a:lnTo>
                    <a:pt x="55989" y="36645"/>
                  </a:lnTo>
                  <a:lnTo>
                    <a:pt x="55492" y="35484"/>
                  </a:lnTo>
                  <a:lnTo>
                    <a:pt x="55105" y="34323"/>
                  </a:lnTo>
                  <a:lnTo>
                    <a:pt x="54774" y="33107"/>
                  </a:lnTo>
                  <a:lnTo>
                    <a:pt x="54552" y="31947"/>
                  </a:lnTo>
                  <a:lnTo>
                    <a:pt x="54497" y="31339"/>
                  </a:lnTo>
                  <a:lnTo>
                    <a:pt x="54497" y="30731"/>
                  </a:lnTo>
                  <a:lnTo>
                    <a:pt x="54497" y="30123"/>
                  </a:lnTo>
                  <a:lnTo>
                    <a:pt x="54552" y="29515"/>
                  </a:lnTo>
                  <a:lnTo>
                    <a:pt x="54774" y="28354"/>
                  </a:lnTo>
                  <a:lnTo>
                    <a:pt x="55271" y="25977"/>
                  </a:lnTo>
                  <a:lnTo>
                    <a:pt x="55824" y="23767"/>
                  </a:lnTo>
                  <a:lnTo>
                    <a:pt x="52950" y="24319"/>
                  </a:lnTo>
                  <a:lnTo>
                    <a:pt x="51513" y="24596"/>
                  </a:lnTo>
                  <a:lnTo>
                    <a:pt x="50076" y="24817"/>
                  </a:lnTo>
                  <a:lnTo>
                    <a:pt x="48694" y="24983"/>
                  </a:lnTo>
                  <a:lnTo>
                    <a:pt x="47257" y="25093"/>
                  </a:lnTo>
                  <a:lnTo>
                    <a:pt x="45820" y="25148"/>
                  </a:lnTo>
                  <a:lnTo>
                    <a:pt x="44327" y="25204"/>
                  </a:lnTo>
                  <a:lnTo>
                    <a:pt x="41951" y="25093"/>
                  </a:lnTo>
                  <a:lnTo>
                    <a:pt x="40790" y="25038"/>
                  </a:lnTo>
                  <a:lnTo>
                    <a:pt x="39629" y="24927"/>
                  </a:lnTo>
                  <a:lnTo>
                    <a:pt x="38524" y="24761"/>
                  </a:lnTo>
                  <a:lnTo>
                    <a:pt x="37474" y="24596"/>
                  </a:lnTo>
                  <a:lnTo>
                    <a:pt x="36424" y="24375"/>
                  </a:lnTo>
                  <a:lnTo>
                    <a:pt x="35373" y="24098"/>
                  </a:lnTo>
                  <a:lnTo>
                    <a:pt x="34379" y="23767"/>
                  </a:lnTo>
                  <a:lnTo>
                    <a:pt x="33384" y="23380"/>
                  </a:lnTo>
                  <a:lnTo>
                    <a:pt x="32444" y="22993"/>
                  </a:lnTo>
                  <a:lnTo>
                    <a:pt x="31449" y="22551"/>
                  </a:lnTo>
                  <a:lnTo>
                    <a:pt x="30565" y="22053"/>
                  </a:lnTo>
                  <a:lnTo>
                    <a:pt x="29625" y="21500"/>
                  </a:lnTo>
                  <a:lnTo>
                    <a:pt x="28686" y="20837"/>
                  </a:lnTo>
                  <a:lnTo>
                    <a:pt x="27801" y="20174"/>
                  </a:lnTo>
                  <a:lnTo>
                    <a:pt x="26917" y="19455"/>
                  </a:lnTo>
                  <a:lnTo>
                    <a:pt x="26033" y="18682"/>
                  </a:lnTo>
                  <a:lnTo>
                    <a:pt x="25204" y="17853"/>
                  </a:lnTo>
                  <a:lnTo>
                    <a:pt x="24319" y="16968"/>
                  </a:lnTo>
                  <a:lnTo>
                    <a:pt x="23490" y="15973"/>
                  </a:lnTo>
                  <a:lnTo>
                    <a:pt x="22606" y="14923"/>
                  </a:lnTo>
                  <a:lnTo>
                    <a:pt x="21777" y="13818"/>
                  </a:lnTo>
                  <a:lnTo>
                    <a:pt x="20893" y="12657"/>
                  </a:lnTo>
                  <a:lnTo>
                    <a:pt x="20063" y="11441"/>
                  </a:lnTo>
                  <a:lnTo>
                    <a:pt x="19179" y="10115"/>
                  </a:lnTo>
                  <a:lnTo>
                    <a:pt x="18350" y="8733"/>
                  </a:lnTo>
                  <a:lnTo>
                    <a:pt x="17466" y="7296"/>
                  </a:lnTo>
                  <a:lnTo>
                    <a:pt x="15752" y="4145"/>
                  </a:lnTo>
                  <a:lnTo>
                    <a:pt x="13928" y="663"/>
                  </a:lnTo>
                  <a:lnTo>
                    <a:pt x="13763" y="332"/>
                  </a:lnTo>
                  <a:lnTo>
                    <a:pt x="13597" y="166"/>
                  </a:lnTo>
                  <a:lnTo>
                    <a:pt x="13376" y="55"/>
                  </a:lnTo>
                  <a:lnTo>
                    <a:pt x="13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1" name="Google Shape;7701;p41"/>
            <p:cNvSpPr/>
            <p:nvPr/>
          </p:nvSpPr>
          <p:spPr>
            <a:xfrm>
              <a:off x="1997100" y="3188400"/>
              <a:ext cx="729600" cy="435300"/>
            </a:xfrm>
            <a:custGeom>
              <a:avLst/>
              <a:gdLst/>
              <a:ahLst/>
              <a:cxnLst/>
              <a:rect l="l" t="t" r="r" b="b"/>
              <a:pathLst>
                <a:path w="29184" h="17412" extrusionOk="0">
                  <a:moveTo>
                    <a:pt x="2267" y="1"/>
                  </a:moveTo>
                  <a:lnTo>
                    <a:pt x="1604" y="222"/>
                  </a:lnTo>
                  <a:lnTo>
                    <a:pt x="1" y="830"/>
                  </a:lnTo>
                  <a:lnTo>
                    <a:pt x="1604" y="3041"/>
                  </a:lnTo>
                  <a:lnTo>
                    <a:pt x="2654" y="4367"/>
                  </a:lnTo>
                  <a:lnTo>
                    <a:pt x="3759" y="5749"/>
                  </a:lnTo>
                  <a:lnTo>
                    <a:pt x="5030" y="7241"/>
                  </a:lnTo>
                  <a:lnTo>
                    <a:pt x="6357" y="8734"/>
                  </a:lnTo>
                  <a:lnTo>
                    <a:pt x="7739" y="10226"/>
                  </a:lnTo>
                  <a:lnTo>
                    <a:pt x="9231" y="11663"/>
                  </a:lnTo>
                  <a:lnTo>
                    <a:pt x="10723" y="12989"/>
                  </a:lnTo>
                  <a:lnTo>
                    <a:pt x="12271" y="14261"/>
                  </a:lnTo>
                  <a:lnTo>
                    <a:pt x="13045" y="14813"/>
                  </a:lnTo>
                  <a:lnTo>
                    <a:pt x="13874" y="15311"/>
                  </a:lnTo>
                  <a:lnTo>
                    <a:pt x="14647" y="15808"/>
                  </a:lnTo>
                  <a:lnTo>
                    <a:pt x="15421" y="16250"/>
                  </a:lnTo>
                  <a:lnTo>
                    <a:pt x="16195" y="16582"/>
                  </a:lnTo>
                  <a:lnTo>
                    <a:pt x="16969" y="16914"/>
                  </a:lnTo>
                  <a:lnTo>
                    <a:pt x="17687" y="17135"/>
                  </a:lnTo>
                  <a:lnTo>
                    <a:pt x="18461" y="17301"/>
                  </a:lnTo>
                  <a:lnTo>
                    <a:pt x="19180" y="17356"/>
                  </a:lnTo>
                  <a:lnTo>
                    <a:pt x="19898" y="17411"/>
                  </a:lnTo>
                  <a:lnTo>
                    <a:pt x="20617" y="17301"/>
                  </a:lnTo>
                  <a:lnTo>
                    <a:pt x="21335" y="17190"/>
                  </a:lnTo>
                  <a:lnTo>
                    <a:pt x="22275" y="16803"/>
                  </a:lnTo>
                  <a:lnTo>
                    <a:pt x="23159" y="16361"/>
                  </a:lnTo>
                  <a:lnTo>
                    <a:pt x="23988" y="15808"/>
                  </a:lnTo>
                  <a:lnTo>
                    <a:pt x="24762" y="15200"/>
                  </a:lnTo>
                  <a:lnTo>
                    <a:pt x="25425" y="14537"/>
                  </a:lnTo>
                  <a:lnTo>
                    <a:pt x="26033" y="13763"/>
                  </a:lnTo>
                  <a:lnTo>
                    <a:pt x="26586" y="12989"/>
                  </a:lnTo>
                  <a:lnTo>
                    <a:pt x="27028" y="12105"/>
                  </a:lnTo>
                  <a:lnTo>
                    <a:pt x="27470" y="11221"/>
                  </a:lnTo>
                  <a:lnTo>
                    <a:pt x="27857" y="10336"/>
                  </a:lnTo>
                  <a:lnTo>
                    <a:pt x="28189" y="9397"/>
                  </a:lnTo>
                  <a:lnTo>
                    <a:pt x="28465" y="8513"/>
                  </a:lnTo>
                  <a:lnTo>
                    <a:pt x="28686" y="7573"/>
                  </a:lnTo>
                  <a:lnTo>
                    <a:pt x="28907" y="6633"/>
                  </a:lnTo>
                  <a:lnTo>
                    <a:pt x="29184" y="4865"/>
                  </a:lnTo>
                  <a:lnTo>
                    <a:pt x="26807" y="3593"/>
                  </a:lnTo>
                  <a:lnTo>
                    <a:pt x="26420" y="5417"/>
                  </a:lnTo>
                  <a:lnTo>
                    <a:pt x="26033" y="7020"/>
                  </a:lnTo>
                  <a:lnTo>
                    <a:pt x="25591" y="8457"/>
                  </a:lnTo>
                  <a:lnTo>
                    <a:pt x="25149" y="9673"/>
                  </a:lnTo>
                  <a:lnTo>
                    <a:pt x="24707" y="10779"/>
                  </a:lnTo>
                  <a:lnTo>
                    <a:pt x="24265" y="11663"/>
                  </a:lnTo>
                  <a:lnTo>
                    <a:pt x="23822" y="12437"/>
                  </a:lnTo>
                  <a:lnTo>
                    <a:pt x="23380" y="13100"/>
                  </a:lnTo>
                  <a:lnTo>
                    <a:pt x="22993" y="13653"/>
                  </a:lnTo>
                  <a:lnTo>
                    <a:pt x="22551" y="14040"/>
                  </a:lnTo>
                  <a:lnTo>
                    <a:pt x="22164" y="14371"/>
                  </a:lnTo>
                  <a:lnTo>
                    <a:pt x="21833" y="14592"/>
                  </a:lnTo>
                  <a:lnTo>
                    <a:pt x="21446" y="14758"/>
                  </a:lnTo>
                  <a:lnTo>
                    <a:pt x="21169" y="14869"/>
                  </a:lnTo>
                  <a:lnTo>
                    <a:pt x="20672" y="14979"/>
                  </a:lnTo>
                  <a:lnTo>
                    <a:pt x="19953" y="14979"/>
                  </a:lnTo>
                  <a:lnTo>
                    <a:pt x="19014" y="14758"/>
                  </a:lnTo>
                  <a:lnTo>
                    <a:pt x="18019" y="14426"/>
                  </a:lnTo>
                  <a:lnTo>
                    <a:pt x="16914" y="13929"/>
                  </a:lnTo>
                  <a:lnTo>
                    <a:pt x="15753" y="13321"/>
                  </a:lnTo>
                  <a:lnTo>
                    <a:pt x="14482" y="12547"/>
                  </a:lnTo>
                  <a:lnTo>
                    <a:pt x="13210" y="11663"/>
                  </a:lnTo>
                  <a:lnTo>
                    <a:pt x="11884" y="10723"/>
                  </a:lnTo>
                  <a:lnTo>
                    <a:pt x="10557" y="9618"/>
                  </a:lnTo>
                  <a:lnTo>
                    <a:pt x="9231" y="8457"/>
                  </a:lnTo>
                  <a:lnTo>
                    <a:pt x="7904" y="7186"/>
                  </a:lnTo>
                  <a:lnTo>
                    <a:pt x="6633" y="5860"/>
                  </a:lnTo>
                  <a:lnTo>
                    <a:pt x="5417" y="4478"/>
                  </a:lnTo>
                  <a:lnTo>
                    <a:pt x="4312" y="2985"/>
                  </a:lnTo>
                  <a:lnTo>
                    <a:pt x="3206" y="1493"/>
                  </a:lnTo>
                  <a:lnTo>
                    <a:pt x="22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2" name="Google Shape;7702;p41"/>
            <p:cNvSpPr/>
            <p:nvPr/>
          </p:nvSpPr>
          <p:spPr>
            <a:xfrm>
              <a:off x="2799925" y="5026150"/>
              <a:ext cx="2271650" cy="143725"/>
            </a:xfrm>
            <a:custGeom>
              <a:avLst/>
              <a:gdLst/>
              <a:ahLst/>
              <a:cxnLst/>
              <a:rect l="l" t="t" r="r" b="b"/>
              <a:pathLst>
                <a:path w="90866" h="5749" extrusionOk="0">
                  <a:moveTo>
                    <a:pt x="90865" y="1"/>
                  </a:moveTo>
                  <a:lnTo>
                    <a:pt x="55" y="111"/>
                  </a:lnTo>
                  <a:lnTo>
                    <a:pt x="0" y="5196"/>
                  </a:lnTo>
                  <a:lnTo>
                    <a:pt x="90699" y="5749"/>
                  </a:lnTo>
                  <a:lnTo>
                    <a:pt x="90865"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3" name="Google Shape;7703;p41"/>
            <p:cNvSpPr/>
            <p:nvPr/>
          </p:nvSpPr>
          <p:spPr>
            <a:xfrm>
              <a:off x="3519825" y="3836450"/>
              <a:ext cx="2530025" cy="1232575"/>
            </a:xfrm>
            <a:custGeom>
              <a:avLst/>
              <a:gdLst/>
              <a:ahLst/>
              <a:cxnLst/>
              <a:rect l="l" t="t" r="r" b="b"/>
              <a:pathLst>
                <a:path w="101201" h="49303" extrusionOk="0">
                  <a:moveTo>
                    <a:pt x="33107" y="1"/>
                  </a:moveTo>
                  <a:lnTo>
                    <a:pt x="0" y="47920"/>
                  </a:lnTo>
                  <a:lnTo>
                    <a:pt x="1714" y="49302"/>
                  </a:lnTo>
                  <a:lnTo>
                    <a:pt x="101201" y="2488"/>
                  </a:lnTo>
                  <a:lnTo>
                    <a:pt x="99156" y="443"/>
                  </a:lnTo>
                  <a:lnTo>
                    <a:pt x="33107"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4" name="Google Shape;7704;p41"/>
            <p:cNvSpPr/>
            <p:nvPr/>
          </p:nvSpPr>
          <p:spPr>
            <a:xfrm>
              <a:off x="3562650" y="3880675"/>
              <a:ext cx="2487200" cy="1196625"/>
            </a:xfrm>
            <a:custGeom>
              <a:avLst/>
              <a:gdLst/>
              <a:ahLst/>
              <a:cxnLst/>
              <a:rect l="l" t="t" r="r" b="b"/>
              <a:pathLst>
                <a:path w="99488" h="47865" extrusionOk="0">
                  <a:moveTo>
                    <a:pt x="32721" y="0"/>
                  </a:moveTo>
                  <a:lnTo>
                    <a:pt x="1" y="47533"/>
                  </a:lnTo>
                  <a:lnTo>
                    <a:pt x="62457" y="47865"/>
                  </a:lnTo>
                  <a:lnTo>
                    <a:pt x="99488" y="719"/>
                  </a:lnTo>
                  <a:lnTo>
                    <a:pt x="32721" y="0"/>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5" name="Google Shape;7705;p41"/>
            <p:cNvSpPr/>
            <p:nvPr/>
          </p:nvSpPr>
          <p:spPr>
            <a:xfrm>
              <a:off x="4592075" y="4458250"/>
              <a:ext cx="363425" cy="181050"/>
            </a:xfrm>
            <a:custGeom>
              <a:avLst/>
              <a:gdLst/>
              <a:ahLst/>
              <a:cxnLst/>
              <a:rect l="l" t="t" r="r" b="b"/>
              <a:pathLst>
                <a:path w="14537" h="7242" extrusionOk="0">
                  <a:moveTo>
                    <a:pt x="6522" y="1"/>
                  </a:moveTo>
                  <a:lnTo>
                    <a:pt x="5804" y="56"/>
                  </a:lnTo>
                  <a:lnTo>
                    <a:pt x="5140" y="166"/>
                  </a:lnTo>
                  <a:lnTo>
                    <a:pt x="4477" y="277"/>
                  </a:lnTo>
                  <a:lnTo>
                    <a:pt x="3814" y="443"/>
                  </a:lnTo>
                  <a:lnTo>
                    <a:pt x="3206" y="609"/>
                  </a:lnTo>
                  <a:lnTo>
                    <a:pt x="2653" y="830"/>
                  </a:lnTo>
                  <a:lnTo>
                    <a:pt x="2156" y="1051"/>
                  </a:lnTo>
                  <a:lnTo>
                    <a:pt x="1658" y="1272"/>
                  </a:lnTo>
                  <a:lnTo>
                    <a:pt x="1272" y="1603"/>
                  </a:lnTo>
                  <a:lnTo>
                    <a:pt x="885" y="1880"/>
                  </a:lnTo>
                  <a:lnTo>
                    <a:pt x="608" y="2211"/>
                  </a:lnTo>
                  <a:lnTo>
                    <a:pt x="332" y="2543"/>
                  </a:lnTo>
                  <a:lnTo>
                    <a:pt x="166" y="2875"/>
                  </a:lnTo>
                  <a:lnTo>
                    <a:pt x="56" y="3262"/>
                  </a:lnTo>
                  <a:lnTo>
                    <a:pt x="0" y="3593"/>
                  </a:lnTo>
                  <a:lnTo>
                    <a:pt x="56" y="3980"/>
                  </a:lnTo>
                  <a:lnTo>
                    <a:pt x="166" y="4367"/>
                  </a:lnTo>
                  <a:lnTo>
                    <a:pt x="332" y="4699"/>
                  </a:lnTo>
                  <a:lnTo>
                    <a:pt x="608" y="5030"/>
                  </a:lnTo>
                  <a:lnTo>
                    <a:pt x="885" y="5362"/>
                  </a:lnTo>
                  <a:lnTo>
                    <a:pt x="1272" y="5638"/>
                  </a:lnTo>
                  <a:lnTo>
                    <a:pt x="1658" y="5915"/>
                  </a:lnTo>
                  <a:lnTo>
                    <a:pt x="2156" y="6191"/>
                  </a:lnTo>
                  <a:lnTo>
                    <a:pt x="2653" y="6412"/>
                  </a:lnTo>
                  <a:lnTo>
                    <a:pt x="3206" y="6633"/>
                  </a:lnTo>
                  <a:lnTo>
                    <a:pt x="3814" y="6799"/>
                  </a:lnTo>
                  <a:lnTo>
                    <a:pt x="4477" y="6965"/>
                  </a:lnTo>
                  <a:lnTo>
                    <a:pt x="5140" y="7075"/>
                  </a:lnTo>
                  <a:lnTo>
                    <a:pt x="5804" y="7186"/>
                  </a:lnTo>
                  <a:lnTo>
                    <a:pt x="6522" y="7241"/>
                  </a:lnTo>
                  <a:lnTo>
                    <a:pt x="8015" y="7241"/>
                  </a:lnTo>
                  <a:lnTo>
                    <a:pt x="8733" y="7186"/>
                  </a:lnTo>
                  <a:lnTo>
                    <a:pt x="9452" y="7075"/>
                  </a:lnTo>
                  <a:lnTo>
                    <a:pt x="10115" y="6965"/>
                  </a:lnTo>
                  <a:lnTo>
                    <a:pt x="10778" y="6799"/>
                  </a:lnTo>
                  <a:lnTo>
                    <a:pt x="11331" y="6633"/>
                  </a:lnTo>
                  <a:lnTo>
                    <a:pt x="11883" y="6412"/>
                  </a:lnTo>
                  <a:lnTo>
                    <a:pt x="12436" y="6191"/>
                  </a:lnTo>
                  <a:lnTo>
                    <a:pt x="12878" y="5915"/>
                  </a:lnTo>
                  <a:lnTo>
                    <a:pt x="13321" y="5638"/>
                  </a:lnTo>
                  <a:lnTo>
                    <a:pt x="13652" y="5362"/>
                  </a:lnTo>
                  <a:lnTo>
                    <a:pt x="13984" y="5030"/>
                  </a:lnTo>
                  <a:lnTo>
                    <a:pt x="14205" y="4699"/>
                  </a:lnTo>
                  <a:lnTo>
                    <a:pt x="14426" y="4367"/>
                  </a:lnTo>
                  <a:lnTo>
                    <a:pt x="14536" y="3980"/>
                  </a:lnTo>
                  <a:lnTo>
                    <a:pt x="14536" y="3593"/>
                  </a:lnTo>
                  <a:lnTo>
                    <a:pt x="14536" y="3262"/>
                  </a:lnTo>
                  <a:lnTo>
                    <a:pt x="14426" y="2875"/>
                  </a:lnTo>
                  <a:lnTo>
                    <a:pt x="14205" y="2543"/>
                  </a:lnTo>
                  <a:lnTo>
                    <a:pt x="13984" y="2211"/>
                  </a:lnTo>
                  <a:lnTo>
                    <a:pt x="13652" y="1880"/>
                  </a:lnTo>
                  <a:lnTo>
                    <a:pt x="13321" y="1603"/>
                  </a:lnTo>
                  <a:lnTo>
                    <a:pt x="12878" y="1272"/>
                  </a:lnTo>
                  <a:lnTo>
                    <a:pt x="12436" y="1051"/>
                  </a:lnTo>
                  <a:lnTo>
                    <a:pt x="11883" y="830"/>
                  </a:lnTo>
                  <a:lnTo>
                    <a:pt x="11331" y="609"/>
                  </a:lnTo>
                  <a:lnTo>
                    <a:pt x="10778" y="443"/>
                  </a:lnTo>
                  <a:lnTo>
                    <a:pt x="10115" y="277"/>
                  </a:lnTo>
                  <a:lnTo>
                    <a:pt x="9452" y="166"/>
                  </a:lnTo>
                  <a:lnTo>
                    <a:pt x="8733" y="56"/>
                  </a:lnTo>
                  <a:lnTo>
                    <a:pt x="80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6" name="Google Shape;7706;p41"/>
            <p:cNvSpPr/>
            <p:nvPr/>
          </p:nvSpPr>
          <p:spPr>
            <a:xfrm>
              <a:off x="2828925" y="2486475"/>
              <a:ext cx="342700" cy="504375"/>
            </a:xfrm>
            <a:custGeom>
              <a:avLst/>
              <a:gdLst/>
              <a:ahLst/>
              <a:cxnLst/>
              <a:rect l="l" t="t" r="r" b="b"/>
              <a:pathLst>
                <a:path w="13708" h="20175" extrusionOk="0">
                  <a:moveTo>
                    <a:pt x="8015" y="0"/>
                  </a:moveTo>
                  <a:lnTo>
                    <a:pt x="7352" y="56"/>
                  </a:lnTo>
                  <a:lnTo>
                    <a:pt x="6689" y="166"/>
                  </a:lnTo>
                  <a:lnTo>
                    <a:pt x="6025" y="387"/>
                  </a:lnTo>
                  <a:lnTo>
                    <a:pt x="5362" y="719"/>
                  </a:lnTo>
                  <a:lnTo>
                    <a:pt x="4699" y="1106"/>
                  </a:lnTo>
                  <a:lnTo>
                    <a:pt x="4091" y="1603"/>
                  </a:lnTo>
                  <a:lnTo>
                    <a:pt x="3483" y="2156"/>
                  </a:lnTo>
                  <a:lnTo>
                    <a:pt x="2930" y="2764"/>
                  </a:lnTo>
                  <a:lnTo>
                    <a:pt x="2433" y="3482"/>
                  </a:lnTo>
                  <a:lnTo>
                    <a:pt x="1935" y="4256"/>
                  </a:lnTo>
                  <a:lnTo>
                    <a:pt x="1493" y="5030"/>
                  </a:lnTo>
                  <a:lnTo>
                    <a:pt x="1106" y="5914"/>
                  </a:lnTo>
                  <a:lnTo>
                    <a:pt x="775" y="6854"/>
                  </a:lnTo>
                  <a:lnTo>
                    <a:pt x="498" y="7849"/>
                  </a:lnTo>
                  <a:lnTo>
                    <a:pt x="277" y="8844"/>
                  </a:lnTo>
                  <a:lnTo>
                    <a:pt x="111" y="9894"/>
                  </a:lnTo>
                  <a:lnTo>
                    <a:pt x="1" y="10889"/>
                  </a:lnTo>
                  <a:lnTo>
                    <a:pt x="1" y="11884"/>
                  </a:lnTo>
                  <a:lnTo>
                    <a:pt x="56" y="12823"/>
                  </a:lnTo>
                  <a:lnTo>
                    <a:pt x="167" y="13763"/>
                  </a:lnTo>
                  <a:lnTo>
                    <a:pt x="332" y="14647"/>
                  </a:lnTo>
                  <a:lnTo>
                    <a:pt x="553" y="15476"/>
                  </a:lnTo>
                  <a:lnTo>
                    <a:pt x="885" y="16305"/>
                  </a:lnTo>
                  <a:lnTo>
                    <a:pt x="1217" y="17024"/>
                  </a:lnTo>
                  <a:lnTo>
                    <a:pt x="1604" y="17687"/>
                  </a:lnTo>
                  <a:lnTo>
                    <a:pt x="2046" y="18295"/>
                  </a:lnTo>
                  <a:lnTo>
                    <a:pt x="2543" y="18792"/>
                  </a:lnTo>
                  <a:lnTo>
                    <a:pt x="3096" y="19290"/>
                  </a:lnTo>
                  <a:lnTo>
                    <a:pt x="3704" y="19621"/>
                  </a:lnTo>
                  <a:lnTo>
                    <a:pt x="4312" y="19898"/>
                  </a:lnTo>
                  <a:lnTo>
                    <a:pt x="4975" y="20064"/>
                  </a:lnTo>
                  <a:lnTo>
                    <a:pt x="5694" y="20174"/>
                  </a:lnTo>
                  <a:lnTo>
                    <a:pt x="6357" y="20119"/>
                  </a:lnTo>
                  <a:lnTo>
                    <a:pt x="7020" y="20008"/>
                  </a:lnTo>
                  <a:lnTo>
                    <a:pt x="7683" y="19787"/>
                  </a:lnTo>
                  <a:lnTo>
                    <a:pt x="8347" y="19456"/>
                  </a:lnTo>
                  <a:lnTo>
                    <a:pt x="9010" y="19069"/>
                  </a:lnTo>
                  <a:lnTo>
                    <a:pt x="9618" y="18571"/>
                  </a:lnTo>
                  <a:lnTo>
                    <a:pt x="10226" y="18019"/>
                  </a:lnTo>
                  <a:lnTo>
                    <a:pt x="10779" y="17411"/>
                  </a:lnTo>
                  <a:lnTo>
                    <a:pt x="11276" y="16692"/>
                  </a:lnTo>
                  <a:lnTo>
                    <a:pt x="11773" y="15918"/>
                  </a:lnTo>
                  <a:lnTo>
                    <a:pt x="12216" y="15089"/>
                  </a:lnTo>
                  <a:lnTo>
                    <a:pt x="12602" y="14205"/>
                  </a:lnTo>
                  <a:lnTo>
                    <a:pt x="12934" y="13321"/>
                  </a:lnTo>
                  <a:lnTo>
                    <a:pt x="13210" y="12326"/>
                  </a:lnTo>
                  <a:lnTo>
                    <a:pt x="13432" y="11331"/>
                  </a:lnTo>
                  <a:lnTo>
                    <a:pt x="13597" y="10281"/>
                  </a:lnTo>
                  <a:lnTo>
                    <a:pt x="13708" y="9286"/>
                  </a:lnTo>
                  <a:lnTo>
                    <a:pt x="13708" y="8291"/>
                  </a:lnTo>
                  <a:lnTo>
                    <a:pt x="13653" y="7296"/>
                  </a:lnTo>
                  <a:lnTo>
                    <a:pt x="13542" y="6412"/>
                  </a:lnTo>
                  <a:lnTo>
                    <a:pt x="13376" y="5527"/>
                  </a:lnTo>
                  <a:lnTo>
                    <a:pt x="13155" y="4643"/>
                  </a:lnTo>
                  <a:lnTo>
                    <a:pt x="12824" y="3869"/>
                  </a:lnTo>
                  <a:lnTo>
                    <a:pt x="12492" y="3151"/>
                  </a:lnTo>
                  <a:lnTo>
                    <a:pt x="12105" y="2488"/>
                  </a:lnTo>
                  <a:lnTo>
                    <a:pt x="11663" y="1880"/>
                  </a:lnTo>
                  <a:lnTo>
                    <a:pt x="11165" y="1327"/>
                  </a:lnTo>
                  <a:lnTo>
                    <a:pt x="10613" y="885"/>
                  </a:lnTo>
                  <a:lnTo>
                    <a:pt x="10005" y="553"/>
                  </a:lnTo>
                  <a:lnTo>
                    <a:pt x="9397" y="277"/>
                  </a:lnTo>
                  <a:lnTo>
                    <a:pt x="8734" y="56"/>
                  </a:lnTo>
                  <a:lnTo>
                    <a:pt x="8015"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7" name="Google Shape;7707;p41"/>
            <p:cNvSpPr/>
            <p:nvPr/>
          </p:nvSpPr>
          <p:spPr>
            <a:xfrm>
              <a:off x="2795775" y="1834275"/>
              <a:ext cx="375850" cy="900950"/>
            </a:xfrm>
            <a:custGeom>
              <a:avLst/>
              <a:gdLst/>
              <a:ahLst/>
              <a:cxnLst/>
              <a:rect l="l" t="t" r="r" b="b"/>
              <a:pathLst>
                <a:path w="15034" h="36038" extrusionOk="0">
                  <a:moveTo>
                    <a:pt x="995" y="1"/>
                  </a:moveTo>
                  <a:lnTo>
                    <a:pt x="0" y="56"/>
                  </a:lnTo>
                  <a:lnTo>
                    <a:pt x="885" y="1493"/>
                  </a:lnTo>
                  <a:lnTo>
                    <a:pt x="1603" y="3040"/>
                  </a:lnTo>
                  <a:lnTo>
                    <a:pt x="2432" y="4864"/>
                  </a:lnTo>
                  <a:lnTo>
                    <a:pt x="3095" y="6799"/>
                  </a:lnTo>
                  <a:lnTo>
                    <a:pt x="3703" y="8844"/>
                  </a:lnTo>
                  <a:lnTo>
                    <a:pt x="4311" y="10889"/>
                  </a:lnTo>
                  <a:lnTo>
                    <a:pt x="4809" y="12989"/>
                  </a:lnTo>
                  <a:lnTo>
                    <a:pt x="5251" y="15145"/>
                  </a:lnTo>
                  <a:lnTo>
                    <a:pt x="5693" y="17356"/>
                  </a:lnTo>
                  <a:lnTo>
                    <a:pt x="6080" y="19566"/>
                  </a:lnTo>
                  <a:lnTo>
                    <a:pt x="6743" y="23933"/>
                  </a:lnTo>
                  <a:lnTo>
                    <a:pt x="7407" y="28189"/>
                  </a:lnTo>
                  <a:lnTo>
                    <a:pt x="8070" y="32223"/>
                  </a:lnTo>
                  <a:lnTo>
                    <a:pt x="8457" y="34158"/>
                  </a:lnTo>
                  <a:lnTo>
                    <a:pt x="8844" y="36037"/>
                  </a:lnTo>
                  <a:lnTo>
                    <a:pt x="9949" y="33826"/>
                  </a:lnTo>
                  <a:lnTo>
                    <a:pt x="10999" y="31726"/>
                  </a:lnTo>
                  <a:lnTo>
                    <a:pt x="11883" y="29681"/>
                  </a:lnTo>
                  <a:lnTo>
                    <a:pt x="12713" y="27636"/>
                  </a:lnTo>
                  <a:lnTo>
                    <a:pt x="13431" y="25701"/>
                  </a:lnTo>
                  <a:lnTo>
                    <a:pt x="13984" y="23767"/>
                  </a:lnTo>
                  <a:lnTo>
                    <a:pt x="14481" y="21888"/>
                  </a:lnTo>
                  <a:lnTo>
                    <a:pt x="14758" y="20064"/>
                  </a:lnTo>
                  <a:lnTo>
                    <a:pt x="14923" y="18958"/>
                  </a:lnTo>
                  <a:lnTo>
                    <a:pt x="15034" y="17853"/>
                  </a:lnTo>
                  <a:lnTo>
                    <a:pt x="15034" y="16748"/>
                  </a:lnTo>
                  <a:lnTo>
                    <a:pt x="14979" y="15697"/>
                  </a:lnTo>
                  <a:lnTo>
                    <a:pt x="14923" y="14647"/>
                  </a:lnTo>
                  <a:lnTo>
                    <a:pt x="14758" y="13652"/>
                  </a:lnTo>
                  <a:lnTo>
                    <a:pt x="14536" y="12658"/>
                  </a:lnTo>
                  <a:lnTo>
                    <a:pt x="14260" y="11663"/>
                  </a:lnTo>
                  <a:lnTo>
                    <a:pt x="13873" y="10447"/>
                  </a:lnTo>
                  <a:lnTo>
                    <a:pt x="13376" y="9286"/>
                  </a:lnTo>
                  <a:lnTo>
                    <a:pt x="12878" y="8181"/>
                  </a:lnTo>
                  <a:lnTo>
                    <a:pt x="12270" y="7075"/>
                  </a:lnTo>
                  <a:lnTo>
                    <a:pt x="11607" y="6025"/>
                  </a:lnTo>
                  <a:lnTo>
                    <a:pt x="10833" y="5030"/>
                  </a:lnTo>
                  <a:lnTo>
                    <a:pt x="10060" y="4091"/>
                  </a:lnTo>
                  <a:lnTo>
                    <a:pt x="9120" y="3262"/>
                  </a:lnTo>
                  <a:lnTo>
                    <a:pt x="8567" y="2764"/>
                  </a:lnTo>
                  <a:lnTo>
                    <a:pt x="7959" y="2322"/>
                  </a:lnTo>
                  <a:lnTo>
                    <a:pt x="7351" y="1880"/>
                  </a:lnTo>
                  <a:lnTo>
                    <a:pt x="6688" y="1493"/>
                  </a:lnTo>
                  <a:lnTo>
                    <a:pt x="6025" y="1161"/>
                  </a:lnTo>
                  <a:lnTo>
                    <a:pt x="5306" y="885"/>
                  </a:lnTo>
                  <a:lnTo>
                    <a:pt x="4588" y="609"/>
                  </a:lnTo>
                  <a:lnTo>
                    <a:pt x="3869" y="387"/>
                  </a:lnTo>
                  <a:lnTo>
                    <a:pt x="2930" y="166"/>
                  </a:lnTo>
                  <a:lnTo>
                    <a:pt x="1990" y="56"/>
                  </a:lnTo>
                  <a:lnTo>
                    <a:pt x="99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8" name="Google Shape;7708;p41"/>
            <p:cNvSpPr/>
            <p:nvPr/>
          </p:nvSpPr>
          <p:spPr>
            <a:xfrm>
              <a:off x="2041325" y="1774850"/>
              <a:ext cx="1033575" cy="1413575"/>
            </a:xfrm>
            <a:custGeom>
              <a:avLst/>
              <a:gdLst/>
              <a:ahLst/>
              <a:cxnLst/>
              <a:rect l="l" t="t" r="r" b="b"/>
              <a:pathLst>
                <a:path w="41343" h="56543" extrusionOk="0">
                  <a:moveTo>
                    <a:pt x="18295" y="1"/>
                  </a:moveTo>
                  <a:lnTo>
                    <a:pt x="17300" y="56"/>
                  </a:lnTo>
                  <a:lnTo>
                    <a:pt x="16305" y="167"/>
                  </a:lnTo>
                  <a:lnTo>
                    <a:pt x="15310" y="388"/>
                  </a:lnTo>
                  <a:lnTo>
                    <a:pt x="14371" y="609"/>
                  </a:lnTo>
                  <a:lnTo>
                    <a:pt x="13431" y="941"/>
                  </a:lnTo>
                  <a:lnTo>
                    <a:pt x="12492" y="1327"/>
                  </a:lnTo>
                  <a:lnTo>
                    <a:pt x="11607" y="1770"/>
                  </a:lnTo>
                  <a:lnTo>
                    <a:pt x="10723" y="2267"/>
                  </a:lnTo>
                  <a:lnTo>
                    <a:pt x="9894" y="2820"/>
                  </a:lnTo>
                  <a:lnTo>
                    <a:pt x="9065" y="3428"/>
                  </a:lnTo>
                  <a:lnTo>
                    <a:pt x="8236" y="4091"/>
                  </a:lnTo>
                  <a:lnTo>
                    <a:pt x="7462" y="4809"/>
                  </a:lnTo>
                  <a:lnTo>
                    <a:pt x="6743" y="5583"/>
                  </a:lnTo>
                  <a:lnTo>
                    <a:pt x="6025" y="6412"/>
                  </a:lnTo>
                  <a:lnTo>
                    <a:pt x="5362" y="7297"/>
                  </a:lnTo>
                  <a:lnTo>
                    <a:pt x="4698" y="8236"/>
                  </a:lnTo>
                  <a:lnTo>
                    <a:pt x="4090" y="9176"/>
                  </a:lnTo>
                  <a:lnTo>
                    <a:pt x="3538" y="10171"/>
                  </a:lnTo>
                  <a:lnTo>
                    <a:pt x="2985" y="11221"/>
                  </a:lnTo>
                  <a:lnTo>
                    <a:pt x="2488" y="12326"/>
                  </a:lnTo>
                  <a:lnTo>
                    <a:pt x="2045" y="13432"/>
                  </a:lnTo>
                  <a:lnTo>
                    <a:pt x="1603" y="14648"/>
                  </a:lnTo>
                  <a:lnTo>
                    <a:pt x="1216" y="15808"/>
                  </a:lnTo>
                  <a:lnTo>
                    <a:pt x="885" y="17080"/>
                  </a:lnTo>
                  <a:lnTo>
                    <a:pt x="608" y="18351"/>
                  </a:lnTo>
                  <a:lnTo>
                    <a:pt x="387" y="19677"/>
                  </a:lnTo>
                  <a:lnTo>
                    <a:pt x="221" y="21004"/>
                  </a:lnTo>
                  <a:lnTo>
                    <a:pt x="56" y="22386"/>
                  </a:lnTo>
                  <a:lnTo>
                    <a:pt x="0" y="23767"/>
                  </a:lnTo>
                  <a:lnTo>
                    <a:pt x="0" y="25204"/>
                  </a:lnTo>
                  <a:lnTo>
                    <a:pt x="0" y="26641"/>
                  </a:lnTo>
                  <a:lnTo>
                    <a:pt x="56" y="28078"/>
                  </a:lnTo>
                  <a:lnTo>
                    <a:pt x="221" y="29515"/>
                  </a:lnTo>
                  <a:lnTo>
                    <a:pt x="387" y="30953"/>
                  </a:lnTo>
                  <a:lnTo>
                    <a:pt x="608" y="32390"/>
                  </a:lnTo>
                  <a:lnTo>
                    <a:pt x="885" y="33827"/>
                  </a:lnTo>
                  <a:lnTo>
                    <a:pt x="1272" y="35208"/>
                  </a:lnTo>
                  <a:lnTo>
                    <a:pt x="1603" y="36645"/>
                  </a:lnTo>
                  <a:lnTo>
                    <a:pt x="2045" y="37972"/>
                  </a:lnTo>
                  <a:lnTo>
                    <a:pt x="2543" y="39298"/>
                  </a:lnTo>
                  <a:lnTo>
                    <a:pt x="3040" y="40625"/>
                  </a:lnTo>
                  <a:lnTo>
                    <a:pt x="3593" y="41896"/>
                  </a:lnTo>
                  <a:lnTo>
                    <a:pt x="4201" y="43167"/>
                  </a:lnTo>
                  <a:lnTo>
                    <a:pt x="4864" y="44383"/>
                  </a:lnTo>
                  <a:lnTo>
                    <a:pt x="5583" y="45544"/>
                  </a:lnTo>
                  <a:lnTo>
                    <a:pt x="6301" y="46649"/>
                  </a:lnTo>
                  <a:lnTo>
                    <a:pt x="7075" y="47755"/>
                  </a:lnTo>
                  <a:lnTo>
                    <a:pt x="7904" y="48805"/>
                  </a:lnTo>
                  <a:lnTo>
                    <a:pt x="8788" y="49745"/>
                  </a:lnTo>
                  <a:lnTo>
                    <a:pt x="9673" y="50684"/>
                  </a:lnTo>
                  <a:lnTo>
                    <a:pt x="10612" y="51568"/>
                  </a:lnTo>
                  <a:lnTo>
                    <a:pt x="11607" y="52398"/>
                  </a:lnTo>
                  <a:lnTo>
                    <a:pt x="12602" y="53116"/>
                  </a:lnTo>
                  <a:lnTo>
                    <a:pt x="13652" y="53779"/>
                  </a:lnTo>
                  <a:lnTo>
                    <a:pt x="14758" y="54387"/>
                  </a:lnTo>
                  <a:lnTo>
                    <a:pt x="15863" y="54940"/>
                  </a:lnTo>
                  <a:lnTo>
                    <a:pt x="17024" y="55437"/>
                  </a:lnTo>
                  <a:lnTo>
                    <a:pt x="18184" y="55824"/>
                  </a:lnTo>
                  <a:lnTo>
                    <a:pt x="19400" y="56101"/>
                  </a:lnTo>
                  <a:lnTo>
                    <a:pt x="20672" y="56322"/>
                  </a:lnTo>
                  <a:lnTo>
                    <a:pt x="21943" y="56488"/>
                  </a:lnTo>
                  <a:lnTo>
                    <a:pt x="23214" y="56543"/>
                  </a:lnTo>
                  <a:lnTo>
                    <a:pt x="24154" y="56488"/>
                  </a:lnTo>
                  <a:lnTo>
                    <a:pt x="25093" y="56377"/>
                  </a:lnTo>
                  <a:lnTo>
                    <a:pt x="25978" y="56266"/>
                  </a:lnTo>
                  <a:lnTo>
                    <a:pt x="26807" y="56045"/>
                  </a:lnTo>
                  <a:lnTo>
                    <a:pt x="27691" y="55769"/>
                  </a:lnTo>
                  <a:lnTo>
                    <a:pt x="28465" y="55437"/>
                  </a:lnTo>
                  <a:lnTo>
                    <a:pt x="29294" y="55051"/>
                  </a:lnTo>
                  <a:lnTo>
                    <a:pt x="30068" y="54608"/>
                  </a:lnTo>
                  <a:lnTo>
                    <a:pt x="30786" y="54111"/>
                  </a:lnTo>
                  <a:lnTo>
                    <a:pt x="31560" y="53558"/>
                  </a:lnTo>
                  <a:lnTo>
                    <a:pt x="32223" y="52950"/>
                  </a:lnTo>
                  <a:lnTo>
                    <a:pt x="32942" y="52342"/>
                  </a:lnTo>
                  <a:lnTo>
                    <a:pt x="33605" y="51624"/>
                  </a:lnTo>
                  <a:lnTo>
                    <a:pt x="34213" y="50850"/>
                  </a:lnTo>
                  <a:lnTo>
                    <a:pt x="34821" y="50076"/>
                  </a:lnTo>
                  <a:lnTo>
                    <a:pt x="35429" y="49247"/>
                  </a:lnTo>
                  <a:lnTo>
                    <a:pt x="35982" y="48363"/>
                  </a:lnTo>
                  <a:lnTo>
                    <a:pt x="36534" y="47423"/>
                  </a:lnTo>
                  <a:lnTo>
                    <a:pt x="37032" y="46428"/>
                  </a:lnTo>
                  <a:lnTo>
                    <a:pt x="37474" y="45433"/>
                  </a:lnTo>
                  <a:lnTo>
                    <a:pt x="37971" y="44383"/>
                  </a:lnTo>
                  <a:lnTo>
                    <a:pt x="38358" y="43278"/>
                  </a:lnTo>
                  <a:lnTo>
                    <a:pt x="38800" y="42117"/>
                  </a:lnTo>
                  <a:lnTo>
                    <a:pt x="39132" y="40957"/>
                  </a:lnTo>
                  <a:lnTo>
                    <a:pt x="39519" y="39741"/>
                  </a:lnTo>
                  <a:lnTo>
                    <a:pt x="39795" y="38469"/>
                  </a:lnTo>
                  <a:lnTo>
                    <a:pt x="40127" y="37198"/>
                  </a:lnTo>
                  <a:lnTo>
                    <a:pt x="40348" y="35872"/>
                  </a:lnTo>
                  <a:lnTo>
                    <a:pt x="40569" y="34545"/>
                  </a:lnTo>
                  <a:lnTo>
                    <a:pt x="40790" y="33163"/>
                  </a:lnTo>
                  <a:lnTo>
                    <a:pt x="40956" y="31726"/>
                  </a:lnTo>
                  <a:lnTo>
                    <a:pt x="41122" y="30289"/>
                  </a:lnTo>
                  <a:lnTo>
                    <a:pt x="41232" y="28852"/>
                  </a:lnTo>
                  <a:lnTo>
                    <a:pt x="41288" y="27415"/>
                  </a:lnTo>
                  <a:lnTo>
                    <a:pt x="41343" y="25647"/>
                  </a:lnTo>
                  <a:lnTo>
                    <a:pt x="41288" y="23933"/>
                  </a:lnTo>
                  <a:lnTo>
                    <a:pt x="41288" y="23878"/>
                  </a:lnTo>
                  <a:lnTo>
                    <a:pt x="41232" y="22441"/>
                  </a:lnTo>
                  <a:lnTo>
                    <a:pt x="41122" y="21059"/>
                  </a:lnTo>
                  <a:lnTo>
                    <a:pt x="40956" y="19677"/>
                  </a:lnTo>
                  <a:lnTo>
                    <a:pt x="40735" y="18351"/>
                  </a:lnTo>
                  <a:lnTo>
                    <a:pt x="40459" y="17024"/>
                  </a:lnTo>
                  <a:lnTo>
                    <a:pt x="40127" y="15753"/>
                  </a:lnTo>
                  <a:lnTo>
                    <a:pt x="39795" y="14537"/>
                  </a:lnTo>
                  <a:lnTo>
                    <a:pt x="39353" y="13321"/>
                  </a:lnTo>
                  <a:lnTo>
                    <a:pt x="38911" y="12271"/>
                  </a:lnTo>
                  <a:lnTo>
                    <a:pt x="38469" y="11276"/>
                  </a:lnTo>
                  <a:lnTo>
                    <a:pt x="37916" y="10337"/>
                  </a:lnTo>
                  <a:lnTo>
                    <a:pt x="37363" y="9397"/>
                  </a:lnTo>
                  <a:lnTo>
                    <a:pt x="36755" y="8457"/>
                  </a:lnTo>
                  <a:lnTo>
                    <a:pt x="36037" y="7628"/>
                  </a:lnTo>
                  <a:lnTo>
                    <a:pt x="35318" y="6799"/>
                  </a:lnTo>
                  <a:lnTo>
                    <a:pt x="34545" y="5970"/>
                  </a:lnTo>
                  <a:lnTo>
                    <a:pt x="33881" y="5417"/>
                  </a:lnTo>
                  <a:lnTo>
                    <a:pt x="33218" y="4865"/>
                  </a:lnTo>
                  <a:lnTo>
                    <a:pt x="32555" y="4367"/>
                  </a:lnTo>
                  <a:lnTo>
                    <a:pt x="31836" y="3870"/>
                  </a:lnTo>
                  <a:lnTo>
                    <a:pt x="31063" y="3428"/>
                  </a:lnTo>
                  <a:lnTo>
                    <a:pt x="30289" y="2986"/>
                  </a:lnTo>
                  <a:lnTo>
                    <a:pt x="29460" y="2543"/>
                  </a:lnTo>
                  <a:lnTo>
                    <a:pt x="28575" y="2156"/>
                  </a:lnTo>
                  <a:lnTo>
                    <a:pt x="27691" y="1825"/>
                  </a:lnTo>
                  <a:lnTo>
                    <a:pt x="26751" y="1493"/>
                  </a:lnTo>
                  <a:lnTo>
                    <a:pt x="25757" y="1162"/>
                  </a:lnTo>
                  <a:lnTo>
                    <a:pt x="24762" y="885"/>
                  </a:lnTo>
                  <a:lnTo>
                    <a:pt x="23712" y="664"/>
                  </a:lnTo>
                  <a:lnTo>
                    <a:pt x="22606" y="443"/>
                  </a:lnTo>
                  <a:lnTo>
                    <a:pt x="21501" y="222"/>
                  </a:lnTo>
                  <a:lnTo>
                    <a:pt x="20340" y="111"/>
                  </a:lnTo>
                  <a:lnTo>
                    <a:pt x="19290" y="1"/>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9" name="Google Shape;7709;p41"/>
            <p:cNvSpPr/>
            <p:nvPr/>
          </p:nvSpPr>
          <p:spPr>
            <a:xfrm>
              <a:off x="2201600" y="2058125"/>
              <a:ext cx="873300" cy="516800"/>
            </a:xfrm>
            <a:custGeom>
              <a:avLst/>
              <a:gdLst/>
              <a:ahLst/>
              <a:cxnLst/>
              <a:rect l="l" t="t" r="r" b="b"/>
              <a:pathLst>
                <a:path w="34932" h="20672" extrusionOk="0">
                  <a:moveTo>
                    <a:pt x="19124" y="0"/>
                  </a:moveTo>
                  <a:lnTo>
                    <a:pt x="17411" y="56"/>
                  </a:lnTo>
                  <a:lnTo>
                    <a:pt x="15642" y="222"/>
                  </a:lnTo>
                  <a:lnTo>
                    <a:pt x="13929" y="387"/>
                  </a:lnTo>
                  <a:lnTo>
                    <a:pt x="12381" y="664"/>
                  </a:lnTo>
                  <a:lnTo>
                    <a:pt x="10834" y="940"/>
                  </a:lnTo>
                  <a:lnTo>
                    <a:pt x="9342" y="1382"/>
                  </a:lnTo>
                  <a:lnTo>
                    <a:pt x="8568" y="1603"/>
                  </a:lnTo>
                  <a:lnTo>
                    <a:pt x="7849" y="1880"/>
                  </a:lnTo>
                  <a:lnTo>
                    <a:pt x="7131" y="2156"/>
                  </a:lnTo>
                  <a:lnTo>
                    <a:pt x="6467" y="2543"/>
                  </a:lnTo>
                  <a:lnTo>
                    <a:pt x="5804" y="2874"/>
                  </a:lnTo>
                  <a:lnTo>
                    <a:pt x="5141" y="3317"/>
                  </a:lnTo>
                  <a:lnTo>
                    <a:pt x="4533" y="3759"/>
                  </a:lnTo>
                  <a:lnTo>
                    <a:pt x="3980" y="4256"/>
                  </a:lnTo>
                  <a:lnTo>
                    <a:pt x="3428" y="4809"/>
                  </a:lnTo>
                  <a:lnTo>
                    <a:pt x="2930" y="5362"/>
                  </a:lnTo>
                  <a:lnTo>
                    <a:pt x="2433" y="6025"/>
                  </a:lnTo>
                  <a:lnTo>
                    <a:pt x="1991" y="6688"/>
                  </a:lnTo>
                  <a:lnTo>
                    <a:pt x="1659" y="7462"/>
                  </a:lnTo>
                  <a:lnTo>
                    <a:pt x="1327" y="8180"/>
                  </a:lnTo>
                  <a:lnTo>
                    <a:pt x="1051" y="9010"/>
                  </a:lnTo>
                  <a:lnTo>
                    <a:pt x="830" y="9839"/>
                  </a:lnTo>
                  <a:lnTo>
                    <a:pt x="609" y="10723"/>
                  </a:lnTo>
                  <a:lnTo>
                    <a:pt x="443" y="11663"/>
                  </a:lnTo>
                  <a:lnTo>
                    <a:pt x="332" y="12602"/>
                  </a:lnTo>
                  <a:lnTo>
                    <a:pt x="222" y="13597"/>
                  </a:lnTo>
                  <a:lnTo>
                    <a:pt x="111" y="15753"/>
                  </a:lnTo>
                  <a:lnTo>
                    <a:pt x="56" y="18129"/>
                  </a:lnTo>
                  <a:lnTo>
                    <a:pt x="1" y="20672"/>
                  </a:lnTo>
                  <a:lnTo>
                    <a:pt x="5307" y="16250"/>
                  </a:lnTo>
                  <a:lnTo>
                    <a:pt x="7075" y="16471"/>
                  </a:lnTo>
                  <a:lnTo>
                    <a:pt x="8899" y="16692"/>
                  </a:lnTo>
                  <a:lnTo>
                    <a:pt x="10668" y="16803"/>
                  </a:lnTo>
                  <a:lnTo>
                    <a:pt x="14205" y="16803"/>
                  </a:lnTo>
                  <a:lnTo>
                    <a:pt x="16029" y="16692"/>
                  </a:lnTo>
                  <a:lnTo>
                    <a:pt x="17798" y="16471"/>
                  </a:lnTo>
                  <a:lnTo>
                    <a:pt x="19567" y="16250"/>
                  </a:lnTo>
                  <a:lnTo>
                    <a:pt x="21335" y="15918"/>
                  </a:lnTo>
                  <a:lnTo>
                    <a:pt x="23049" y="15531"/>
                  </a:lnTo>
                  <a:lnTo>
                    <a:pt x="24762" y="15089"/>
                  </a:lnTo>
                  <a:lnTo>
                    <a:pt x="26476" y="14537"/>
                  </a:lnTo>
                  <a:lnTo>
                    <a:pt x="28134" y="13929"/>
                  </a:lnTo>
                  <a:lnTo>
                    <a:pt x="29792" y="13321"/>
                  </a:lnTo>
                  <a:lnTo>
                    <a:pt x="31395" y="12602"/>
                  </a:lnTo>
                  <a:lnTo>
                    <a:pt x="32997" y="11773"/>
                  </a:lnTo>
                  <a:lnTo>
                    <a:pt x="33550" y="12823"/>
                  </a:lnTo>
                  <a:lnTo>
                    <a:pt x="34103" y="13873"/>
                  </a:lnTo>
                  <a:lnTo>
                    <a:pt x="34545" y="14979"/>
                  </a:lnTo>
                  <a:lnTo>
                    <a:pt x="34877" y="16084"/>
                  </a:lnTo>
                  <a:lnTo>
                    <a:pt x="34932" y="14316"/>
                  </a:lnTo>
                  <a:lnTo>
                    <a:pt x="34877" y="12602"/>
                  </a:lnTo>
                  <a:lnTo>
                    <a:pt x="34877" y="12547"/>
                  </a:lnTo>
                  <a:lnTo>
                    <a:pt x="34821" y="11165"/>
                  </a:lnTo>
                  <a:lnTo>
                    <a:pt x="34711" y="9728"/>
                  </a:lnTo>
                  <a:lnTo>
                    <a:pt x="34545" y="8402"/>
                  </a:lnTo>
                  <a:lnTo>
                    <a:pt x="34324" y="7020"/>
                  </a:lnTo>
                  <a:lnTo>
                    <a:pt x="34048" y="5749"/>
                  </a:lnTo>
                  <a:lnTo>
                    <a:pt x="33716" y="4477"/>
                  </a:lnTo>
                  <a:lnTo>
                    <a:pt x="33384" y="3206"/>
                  </a:lnTo>
                  <a:lnTo>
                    <a:pt x="32942" y="1990"/>
                  </a:lnTo>
                  <a:lnTo>
                    <a:pt x="32334" y="1714"/>
                  </a:lnTo>
                  <a:lnTo>
                    <a:pt x="31726" y="1437"/>
                  </a:lnTo>
                  <a:lnTo>
                    <a:pt x="31118" y="1216"/>
                  </a:lnTo>
                  <a:lnTo>
                    <a:pt x="30455" y="995"/>
                  </a:lnTo>
                  <a:lnTo>
                    <a:pt x="29129" y="719"/>
                  </a:lnTo>
                  <a:lnTo>
                    <a:pt x="27802" y="498"/>
                  </a:lnTo>
                  <a:lnTo>
                    <a:pt x="26089" y="277"/>
                  </a:lnTo>
                  <a:lnTo>
                    <a:pt x="24375" y="111"/>
                  </a:lnTo>
                  <a:lnTo>
                    <a:pt x="22607"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0" name="Google Shape;7710;p41"/>
            <p:cNvSpPr/>
            <p:nvPr/>
          </p:nvSpPr>
          <p:spPr>
            <a:xfrm>
              <a:off x="1936300" y="1709925"/>
              <a:ext cx="1188350" cy="1180050"/>
            </a:xfrm>
            <a:custGeom>
              <a:avLst/>
              <a:gdLst/>
              <a:ahLst/>
              <a:cxnLst/>
              <a:rect l="l" t="t" r="r" b="b"/>
              <a:pathLst>
                <a:path w="47534" h="47202" extrusionOk="0">
                  <a:moveTo>
                    <a:pt x="23270" y="0"/>
                  </a:moveTo>
                  <a:lnTo>
                    <a:pt x="22275" y="55"/>
                  </a:lnTo>
                  <a:lnTo>
                    <a:pt x="21280" y="111"/>
                  </a:lnTo>
                  <a:lnTo>
                    <a:pt x="20285" y="221"/>
                  </a:lnTo>
                  <a:lnTo>
                    <a:pt x="19290" y="332"/>
                  </a:lnTo>
                  <a:lnTo>
                    <a:pt x="18295" y="553"/>
                  </a:lnTo>
                  <a:lnTo>
                    <a:pt x="17356" y="774"/>
                  </a:lnTo>
                  <a:lnTo>
                    <a:pt x="16416" y="1106"/>
                  </a:lnTo>
                  <a:lnTo>
                    <a:pt x="15477" y="1437"/>
                  </a:lnTo>
                  <a:lnTo>
                    <a:pt x="14316" y="1879"/>
                  </a:lnTo>
                  <a:lnTo>
                    <a:pt x="12934" y="2598"/>
                  </a:lnTo>
                  <a:lnTo>
                    <a:pt x="11387" y="3482"/>
                  </a:lnTo>
                  <a:lnTo>
                    <a:pt x="10613" y="3980"/>
                  </a:lnTo>
                  <a:lnTo>
                    <a:pt x="9784" y="4532"/>
                  </a:lnTo>
                  <a:lnTo>
                    <a:pt x="8899" y="5196"/>
                  </a:lnTo>
                  <a:lnTo>
                    <a:pt x="8070" y="5859"/>
                  </a:lnTo>
                  <a:lnTo>
                    <a:pt x="7241" y="6633"/>
                  </a:lnTo>
                  <a:lnTo>
                    <a:pt x="6412" y="7462"/>
                  </a:lnTo>
                  <a:lnTo>
                    <a:pt x="5638" y="8346"/>
                  </a:lnTo>
                  <a:lnTo>
                    <a:pt x="4865" y="9341"/>
                  </a:lnTo>
                  <a:lnTo>
                    <a:pt x="4091" y="10391"/>
                  </a:lnTo>
                  <a:lnTo>
                    <a:pt x="3428" y="11497"/>
                  </a:lnTo>
                  <a:lnTo>
                    <a:pt x="2764" y="12657"/>
                  </a:lnTo>
                  <a:lnTo>
                    <a:pt x="2156" y="13928"/>
                  </a:lnTo>
                  <a:lnTo>
                    <a:pt x="1659" y="15310"/>
                  </a:lnTo>
                  <a:lnTo>
                    <a:pt x="1161" y="16692"/>
                  </a:lnTo>
                  <a:lnTo>
                    <a:pt x="719" y="18626"/>
                  </a:lnTo>
                  <a:lnTo>
                    <a:pt x="388" y="20506"/>
                  </a:lnTo>
                  <a:lnTo>
                    <a:pt x="111" y="22440"/>
                  </a:lnTo>
                  <a:lnTo>
                    <a:pt x="1" y="24375"/>
                  </a:lnTo>
                  <a:lnTo>
                    <a:pt x="1" y="26309"/>
                  </a:lnTo>
                  <a:lnTo>
                    <a:pt x="111" y="28244"/>
                  </a:lnTo>
                  <a:lnTo>
                    <a:pt x="277" y="30178"/>
                  </a:lnTo>
                  <a:lnTo>
                    <a:pt x="554" y="32112"/>
                  </a:lnTo>
                  <a:lnTo>
                    <a:pt x="775" y="33107"/>
                  </a:lnTo>
                  <a:lnTo>
                    <a:pt x="996" y="34102"/>
                  </a:lnTo>
                  <a:lnTo>
                    <a:pt x="1327" y="35097"/>
                  </a:lnTo>
                  <a:lnTo>
                    <a:pt x="1659" y="36147"/>
                  </a:lnTo>
                  <a:lnTo>
                    <a:pt x="2046" y="37142"/>
                  </a:lnTo>
                  <a:lnTo>
                    <a:pt x="2433" y="38192"/>
                  </a:lnTo>
                  <a:lnTo>
                    <a:pt x="2875" y="39242"/>
                  </a:lnTo>
                  <a:lnTo>
                    <a:pt x="3372" y="40237"/>
                  </a:lnTo>
                  <a:lnTo>
                    <a:pt x="3925" y="41232"/>
                  </a:lnTo>
                  <a:lnTo>
                    <a:pt x="4478" y="42227"/>
                  </a:lnTo>
                  <a:lnTo>
                    <a:pt x="5030" y="43167"/>
                  </a:lnTo>
                  <a:lnTo>
                    <a:pt x="5638" y="44106"/>
                  </a:lnTo>
                  <a:lnTo>
                    <a:pt x="6302" y="44935"/>
                  </a:lnTo>
                  <a:lnTo>
                    <a:pt x="6965" y="45764"/>
                  </a:lnTo>
                  <a:lnTo>
                    <a:pt x="7628" y="46538"/>
                  </a:lnTo>
                  <a:lnTo>
                    <a:pt x="8347" y="47201"/>
                  </a:lnTo>
                  <a:lnTo>
                    <a:pt x="8734" y="44659"/>
                  </a:lnTo>
                  <a:lnTo>
                    <a:pt x="9231" y="42338"/>
                  </a:lnTo>
                  <a:lnTo>
                    <a:pt x="9507" y="41287"/>
                  </a:lnTo>
                  <a:lnTo>
                    <a:pt x="9784" y="40237"/>
                  </a:lnTo>
                  <a:lnTo>
                    <a:pt x="10447" y="38192"/>
                  </a:lnTo>
                  <a:lnTo>
                    <a:pt x="11276" y="36092"/>
                  </a:lnTo>
                  <a:lnTo>
                    <a:pt x="12271" y="33771"/>
                  </a:lnTo>
                  <a:lnTo>
                    <a:pt x="14758" y="28299"/>
                  </a:lnTo>
                  <a:lnTo>
                    <a:pt x="16250" y="28354"/>
                  </a:lnTo>
                  <a:lnTo>
                    <a:pt x="19346" y="28354"/>
                  </a:lnTo>
                  <a:lnTo>
                    <a:pt x="21004" y="28299"/>
                  </a:lnTo>
                  <a:lnTo>
                    <a:pt x="22607" y="28244"/>
                  </a:lnTo>
                  <a:lnTo>
                    <a:pt x="24265" y="28078"/>
                  </a:lnTo>
                  <a:lnTo>
                    <a:pt x="25978" y="27912"/>
                  </a:lnTo>
                  <a:lnTo>
                    <a:pt x="27636" y="27746"/>
                  </a:lnTo>
                  <a:lnTo>
                    <a:pt x="29294" y="27470"/>
                  </a:lnTo>
                  <a:lnTo>
                    <a:pt x="30952" y="27193"/>
                  </a:lnTo>
                  <a:lnTo>
                    <a:pt x="32611" y="26862"/>
                  </a:lnTo>
                  <a:lnTo>
                    <a:pt x="34269" y="26475"/>
                  </a:lnTo>
                  <a:lnTo>
                    <a:pt x="35872" y="26088"/>
                  </a:lnTo>
                  <a:lnTo>
                    <a:pt x="37419" y="25591"/>
                  </a:lnTo>
                  <a:lnTo>
                    <a:pt x="38967" y="25093"/>
                  </a:lnTo>
                  <a:lnTo>
                    <a:pt x="40459" y="24540"/>
                  </a:lnTo>
                  <a:lnTo>
                    <a:pt x="41454" y="24098"/>
                  </a:lnTo>
                  <a:lnTo>
                    <a:pt x="42449" y="23656"/>
                  </a:lnTo>
                  <a:lnTo>
                    <a:pt x="43388" y="23159"/>
                  </a:lnTo>
                  <a:lnTo>
                    <a:pt x="44273" y="22661"/>
                  </a:lnTo>
                  <a:lnTo>
                    <a:pt x="45157" y="22164"/>
                  </a:lnTo>
                  <a:lnTo>
                    <a:pt x="45986" y="21611"/>
                  </a:lnTo>
                  <a:lnTo>
                    <a:pt x="46760" y="21003"/>
                  </a:lnTo>
                  <a:lnTo>
                    <a:pt x="47534" y="20450"/>
                  </a:lnTo>
                  <a:lnTo>
                    <a:pt x="46981" y="19069"/>
                  </a:lnTo>
                  <a:lnTo>
                    <a:pt x="46262" y="17466"/>
                  </a:lnTo>
                  <a:lnTo>
                    <a:pt x="45654" y="16084"/>
                  </a:lnTo>
                  <a:lnTo>
                    <a:pt x="44936" y="14536"/>
                  </a:lnTo>
                  <a:lnTo>
                    <a:pt x="44107" y="12989"/>
                  </a:lnTo>
                  <a:lnTo>
                    <a:pt x="43167" y="11386"/>
                  </a:lnTo>
                  <a:lnTo>
                    <a:pt x="42117" y="9838"/>
                  </a:lnTo>
                  <a:lnTo>
                    <a:pt x="40956" y="8236"/>
                  </a:lnTo>
                  <a:lnTo>
                    <a:pt x="40348" y="7517"/>
                  </a:lnTo>
                  <a:lnTo>
                    <a:pt x="39685" y="6743"/>
                  </a:lnTo>
                  <a:lnTo>
                    <a:pt x="38967" y="6025"/>
                  </a:lnTo>
                  <a:lnTo>
                    <a:pt x="38248" y="5361"/>
                  </a:lnTo>
                  <a:lnTo>
                    <a:pt x="37474" y="4698"/>
                  </a:lnTo>
                  <a:lnTo>
                    <a:pt x="36701" y="4090"/>
                  </a:lnTo>
                  <a:lnTo>
                    <a:pt x="35872" y="3482"/>
                  </a:lnTo>
                  <a:lnTo>
                    <a:pt x="34987" y="2930"/>
                  </a:lnTo>
                  <a:lnTo>
                    <a:pt x="34103" y="2432"/>
                  </a:lnTo>
                  <a:lnTo>
                    <a:pt x="33163" y="1990"/>
                  </a:lnTo>
                  <a:lnTo>
                    <a:pt x="32168" y="1603"/>
                  </a:lnTo>
                  <a:lnTo>
                    <a:pt x="31174" y="1216"/>
                  </a:lnTo>
                  <a:lnTo>
                    <a:pt x="30179" y="940"/>
                  </a:lnTo>
                  <a:lnTo>
                    <a:pt x="29239" y="719"/>
                  </a:lnTo>
                  <a:lnTo>
                    <a:pt x="28244" y="498"/>
                  </a:lnTo>
                  <a:lnTo>
                    <a:pt x="27249" y="332"/>
                  </a:lnTo>
                  <a:lnTo>
                    <a:pt x="26254" y="221"/>
                  </a:lnTo>
                  <a:lnTo>
                    <a:pt x="25260" y="111"/>
                  </a:lnTo>
                  <a:lnTo>
                    <a:pt x="24265" y="55"/>
                  </a:lnTo>
                  <a:lnTo>
                    <a:pt x="23270"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1" name="Google Shape;7711;p41"/>
            <p:cNvSpPr/>
            <p:nvPr/>
          </p:nvSpPr>
          <p:spPr>
            <a:xfrm>
              <a:off x="2417175" y="2536225"/>
              <a:ext cx="228000" cy="38700"/>
            </a:xfrm>
            <a:custGeom>
              <a:avLst/>
              <a:gdLst/>
              <a:ahLst/>
              <a:cxnLst/>
              <a:rect l="l" t="t" r="r" b="b"/>
              <a:pathLst>
                <a:path w="9120" h="1548" fill="none" extrusionOk="0">
                  <a:moveTo>
                    <a:pt x="0" y="1548"/>
                  </a:moveTo>
                  <a:lnTo>
                    <a:pt x="0" y="1548"/>
                  </a:lnTo>
                  <a:lnTo>
                    <a:pt x="995" y="995"/>
                  </a:lnTo>
                  <a:lnTo>
                    <a:pt x="1990" y="553"/>
                  </a:lnTo>
                  <a:lnTo>
                    <a:pt x="3040" y="276"/>
                  </a:lnTo>
                  <a:lnTo>
                    <a:pt x="3593" y="166"/>
                  </a:lnTo>
                  <a:lnTo>
                    <a:pt x="4145" y="55"/>
                  </a:lnTo>
                  <a:lnTo>
                    <a:pt x="4698" y="0"/>
                  </a:lnTo>
                  <a:lnTo>
                    <a:pt x="5251" y="0"/>
                  </a:lnTo>
                  <a:lnTo>
                    <a:pt x="5859" y="0"/>
                  </a:lnTo>
                  <a:lnTo>
                    <a:pt x="6467" y="55"/>
                  </a:lnTo>
                  <a:lnTo>
                    <a:pt x="7075" y="166"/>
                  </a:lnTo>
                  <a:lnTo>
                    <a:pt x="7738" y="332"/>
                  </a:lnTo>
                  <a:lnTo>
                    <a:pt x="8401" y="498"/>
                  </a:lnTo>
                  <a:lnTo>
                    <a:pt x="9120" y="719"/>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2" name="Google Shape;7712;p41"/>
            <p:cNvSpPr/>
            <p:nvPr/>
          </p:nvSpPr>
          <p:spPr>
            <a:xfrm>
              <a:off x="2863475" y="2538975"/>
              <a:ext cx="182425" cy="33200"/>
            </a:xfrm>
            <a:custGeom>
              <a:avLst/>
              <a:gdLst/>
              <a:ahLst/>
              <a:cxnLst/>
              <a:rect l="l" t="t" r="r" b="b"/>
              <a:pathLst>
                <a:path w="7297" h="1328" fill="none" extrusionOk="0">
                  <a:moveTo>
                    <a:pt x="1" y="1327"/>
                  </a:moveTo>
                  <a:lnTo>
                    <a:pt x="1" y="1327"/>
                  </a:lnTo>
                  <a:lnTo>
                    <a:pt x="443" y="995"/>
                  </a:lnTo>
                  <a:lnTo>
                    <a:pt x="885" y="774"/>
                  </a:lnTo>
                  <a:lnTo>
                    <a:pt x="1382" y="553"/>
                  </a:lnTo>
                  <a:lnTo>
                    <a:pt x="1880" y="332"/>
                  </a:lnTo>
                  <a:lnTo>
                    <a:pt x="2377" y="222"/>
                  </a:lnTo>
                  <a:lnTo>
                    <a:pt x="2875" y="111"/>
                  </a:lnTo>
                  <a:lnTo>
                    <a:pt x="3372" y="1"/>
                  </a:lnTo>
                  <a:lnTo>
                    <a:pt x="3869" y="1"/>
                  </a:lnTo>
                  <a:lnTo>
                    <a:pt x="4367" y="1"/>
                  </a:lnTo>
                  <a:lnTo>
                    <a:pt x="4809" y="56"/>
                  </a:lnTo>
                  <a:lnTo>
                    <a:pt x="5307" y="166"/>
                  </a:lnTo>
                  <a:lnTo>
                    <a:pt x="5749" y="277"/>
                  </a:lnTo>
                  <a:lnTo>
                    <a:pt x="6191" y="498"/>
                  </a:lnTo>
                  <a:lnTo>
                    <a:pt x="6578" y="719"/>
                  </a:lnTo>
                  <a:lnTo>
                    <a:pt x="6965" y="995"/>
                  </a:lnTo>
                  <a:lnTo>
                    <a:pt x="7296" y="1327"/>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3" name="Google Shape;7713;p41"/>
            <p:cNvSpPr/>
            <p:nvPr/>
          </p:nvSpPr>
          <p:spPr>
            <a:xfrm>
              <a:off x="2784725" y="2784925"/>
              <a:ext cx="13825" cy="123000"/>
            </a:xfrm>
            <a:custGeom>
              <a:avLst/>
              <a:gdLst/>
              <a:ahLst/>
              <a:cxnLst/>
              <a:rect l="l" t="t" r="r" b="b"/>
              <a:pathLst>
                <a:path w="553" h="4920" fill="none" extrusionOk="0">
                  <a:moveTo>
                    <a:pt x="498" y="1"/>
                  </a:moveTo>
                  <a:lnTo>
                    <a:pt x="498" y="1"/>
                  </a:lnTo>
                  <a:lnTo>
                    <a:pt x="553" y="498"/>
                  </a:lnTo>
                  <a:lnTo>
                    <a:pt x="553" y="1106"/>
                  </a:lnTo>
                  <a:lnTo>
                    <a:pt x="553" y="1769"/>
                  </a:lnTo>
                  <a:lnTo>
                    <a:pt x="553" y="2488"/>
                  </a:lnTo>
                  <a:lnTo>
                    <a:pt x="442" y="3151"/>
                  </a:lnTo>
                  <a:lnTo>
                    <a:pt x="332" y="3814"/>
                  </a:lnTo>
                  <a:lnTo>
                    <a:pt x="221" y="4422"/>
                  </a:lnTo>
                  <a:lnTo>
                    <a:pt x="0" y="4920"/>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4" name="Google Shape;7714;p41"/>
            <p:cNvSpPr/>
            <p:nvPr/>
          </p:nvSpPr>
          <p:spPr>
            <a:xfrm>
              <a:off x="2549825" y="2720000"/>
              <a:ext cx="53900" cy="84300"/>
            </a:xfrm>
            <a:custGeom>
              <a:avLst/>
              <a:gdLst/>
              <a:ahLst/>
              <a:cxnLst/>
              <a:rect l="l" t="t" r="r" b="b"/>
              <a:pathLst>
                <a:path w="2156" h="3372" extrusionOk="0">
                  <a:moveTo>
                    <a:pt x="829" y="0"/>
                  </a:moveTo>
                  <a:lnTo>
                    <a:pt x="663" y="111"/>
                  </a:lnTo>
                  <a:lnTo>
                    <a:pt x="442" y="276"/>
                  </a:lnTo>
                  <a:lnTo>
                    <a:pt x="276" y="498"/>
                  </a:lnTo>
                  <a:lnTo>
                    <a:pt x="166" y="719"/>
                  </a:lnTo>
                  <a:lnTo>
                    <a:pt x="55" y="995"/>
                  </a:lnTo>
                  <a:lnTo>
                    <a:pt x="0" y="1327"/>
                  </a:lnTo>
                  <a:lnTo>
                    <a:pt x="0" y="1658"/>
                  </a:lnTo>
                  <a:lnTo>
                    <a:pt x="0" y="1990"/>
                  </a:lnTo>
                  <a:lnTo>
                    <a:pt x="55" y="2321"/>
                  </a:lnTo>
                  <a:lnTo>
                    <a:pt x="166" y="2598"/>
                  </a:lnTo>
                  <a:lnTo>
                    <a:pt x="276" y="2874"/>
                  </a:lnTo>
                  <a:lnTo>
                    <a:pt x="442" y="3095"/>
                  </a:lnTo>
                  <a:lnTo>
                    <a:pt x="663" y="3261"/>
                  </a:lnTo>
                  <a:lnTo>
                    <a:pt x="829" y="3316"/>
                  </a:lnTo>
                  <a:lnTo>
                    <a:pt x="1050" y="3372"/>
                  </a:lnTo>
                  <a:lnTo>
                    <a:pt x="1271" y="3316"/>
                  </a:lnTo>
                  <a:lnTo>
                    <a:pt x="1492" y="3261"/>
                  </a:lnTo>
                  <a:lnTo>
                    <a:pt x="1658" y="3095"/>
                  </a:lnTo>
                  <a:lnTo>
                    <a:pt x="1824" y="2874"/>
                  </a:lnTo>
                  <a:lnTo>
                    <a:pt x="1935" y="2598"/>
                  </a:lnTo>
                  <a:lnTo>
                    <a:pt x="2045" y="2321"/>
                  </a:lnTo>
                  <a:lnTo>
                    <a:pt x="2100" y="1990"/>
                  </a:lnTo>
                  <a:lnTo>
                    <a:pt x="2156" y="1658"/>
                  </a:lnTo>
                  <a:lnTo>
                    <a:pt x="2100" y="1327"/>
                  </a:lnTo>
                  <a:lnTo>
                    <a:pt x="2045" y="995"/>
                  </a:lnTo>
                  <a:lnTo>
                    <a:pt x="1935" y="719"/>
                  </a:lnTo>
                  <a:lnTo>
                    <a:pt x="1824" y="498"/>
                  </a:lnTo>
                  <a:lnTo>
                    <a:pt x="1658" y="276"/>
                  </a:lnTo>
                  <a:lnTo>
                    <a:pt x="1492" y="111"/>
                  </a:lnTo>
                  <a:lnTo>
                    <a:pt x="1271" y="0"/>
                  </a:lnTo>
                  <a:close/>
                </a:path>
              </a:pathLst>
            </a:custGeom>
            <a:solidFill>
              <a:srgbClr val="262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5" name="Google Shape;7715;p41"/>
            <p:cNvSpPr/>
            <p:nvPr/>
          </p:nvSpPr>
          <p:spPr>
            <a:xfrm>
              <a:off x="2900775" y="2699275"/>
              <a:ext cx="53925" cy="85675"/>
            </a:xfrm>
            <a:custGeom>
              <a:avLst/>
              <a:gdLst/>
              <a:ahLst/>
              <a:cxnLst/>
              <a:rect l="l" t="t" r="r" b="b"/>
              <a:pathLst>
                <a:path w="2157" h="3427" extrusionOk="0">
                  <a:moveTo>
                    <a:pt x="1106" y="0"/>
                  </a:moveTo>
                  <a:lnTo>
                    <a:pt x="885" y="55"/>
                  </a:lnTo>
                  <a:lnTo>
                    <a:pt x="664" y="166"/>
                  </a:lnTo>
                  <a:lnTo>
                    <a:pt x="498" y="276"/>
                  </a:lnTo>
                  <a:lnTo>
                    <a:pt x="332" y="497"/>
                  </a:lnTo>
                  <a:lnTo>
                    <a:pt x="167" y="774"/>
                  </a:lnTo>
                  <a:lnTo>
                    <a:pt x="111" y="1050"/>
                  </a:lnTo>
                  <a:lnTo>
                    <a:pt x="56" y="1382"/>
                  </a:lnTo>
                  <a:lnTo>
                    <a:pt x="1" y="1713"/>
                  </a:lnTo>
                  <a:lnTo>
                    <a:pt x="56" y="2045"/>
                  </a:lnTo>
                  <a:lnTo>
                    <a:pt x="111" y="2377"/>
                  </a:lnTo>
                  <a:lnTo>
                    <a:pt x="167" y="2653"/>
                  </a:lnTo>
                  <a:lnTo>
                    <a:pt x="332" y="2929"/>
                  </a:lnTo>
                  <a:lnTo>
                    <a:pt x="498" y="3095"/>
                  </a:lnTo>
                  <a:lnTo>
                    <a:pt x="664" y="3261"/>
                  </a:lnTo>
                  <a:lnTo>
                    <a:pt x="885" y="3372"/>
                  </a:lnTo>
                  <a:lnTo>
                    <a:pt x="1106" y="3427"/>
                  </a:lnTo>
                  <a:lnTo>
                    <a:pt x="1327" y="3372"/>
                  </a:lnTo>
                  <a:lnTo>
                    <a:pt x="1493" y="3261"/>
                  </a:lnTo>
                  <a:lnTo>
                    <a:pt x="1714" y="3095"/>
                  </a:lnTo>
                  <a:lnTo>
                    <a:pt x="1825" y="2929"/>
                  </a:lnTo>
                  <a:lnTo>
                    <a:pt x="1991" y="2653"/>
                  </a:lnTo>
                  <a:lnTo>
                    <a:pt x="2101" y="2377"/>
                  </a:lnTo>
                  <a:lnTo>
                    <a:pt x="2156" y="2045"/>
                  </a:lnTo>
                  <a:lnTo>
                    <a:pt x="2156" y="1713"/>
                  </a:lnTo>
                  <a:lnTo>
                    <a:pt x="2156" y="1382"/>
                  </a:lnTo>
                  <a:lnTo>
                    <a:pt x="2101" y="1050"/>
                  </a:lnTo>
                  <a:lnTo>
                    <a:pt x="1991" y="774"/>
                  </a:lnTo>
                  <a:lnTo>
                    <a:pt x="1825" y="497"/>
                  </a:lnTo>
                  <a:lnTo>
                    <a:pt x="1714" y="276"/>
                  </a:lnTo>
                  <a:lnTo>
                    <a:pt x="1493" y="166"/>
                  </a:lnTo>
                  <a:lnTo>
                    <a:pt x="1327" y="55"/>
                  </a:lnTo>
                  <a:lnTo>
                    <a:pt x="1106" y="0"/>
                  </a:lnTo>
                  <a:close/>
                </a:path>
              </a:pathLst>
            </a:custGeom>
            <a:solidFill>
              <a:srgbClr val="262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6" name="Google Shape;7716;p41"/>
            <p:cNvSpPr/>
            <p:nvPr/>
          </p:nvSpPr>
          <p:spPr>
            <a:xfrm>
              <a:off x="2544275" y="2909300"/>
              <a:ext cx="218350" cy="147875"/>
            </a:xfrm>
            <a:custGeom>
              <a:avLst/>
              <a:gdLst/>
              <a:ahLst/>
              <a:cxnLst/>
              <a:rect l="l" t="t" r="r" b="b"/>
              <a:pathLst>
                <a:path w="8734" h="5915" extrusionOk="0">
                  <a:moveTo>
                    <a:pt x="111" y="0"/>
                  </a:moveTo>
                  <a:lnTo>
                    <a:pt x="56" y="277"/>
                  </a:lnTo>
                  <a:lnTo>
                    <a:pt x="1" y="1050"/>
                  </a:lnTo>
                  <a:lnTo>
                    <a:pt x="56" y="1879"/>
                  </a:lnTo>
                  <a:lnTo>
                    <a:pt x="111" y="2487"/>
                  </a:lnTo>
                  <a:lnTo>
                    <a:pt x="222" y="3095"/>
                  </a:lnTo>
                  <a:lnTo>
                    <a:pt x="443" y="3703"/>
                  </a:lnTo>
                  <a:lnTo>
                    <a:pt x="719" y="4311"/>
                  </a:lnTo>
                  <a:lnTo>
                    <a:pt x="1051" y="4809"/>
                  </a:lnTo>
                  <a:lnTo>
                    <a:pt x="1272" y="5085"/>
                  </a:lnTo>
                  <a:lnTo>
                    <a:pt x="1549" y="5306"/>
                  </a:lnTo>
                  <a:lnTo>
                    <a:pt x="1825" y="5472"/>
                  </a:lnTo>
                  <a:lnTo>
                    <a:pt x="2157" y="5638"/>
                  </a:lnTo>
                  <a:lnTo>
                    <a:pt x="2543" y="5748"/>
                  </a:lnTo>
                  <a:lnTo>
                    <a:pt x="2930" y="5859"/>
                  </a:lnTo>
                  <a:lnTo>
                    <a:pt x="3483" y="5914"/>
                  </a:lnTo>
                  <a:lnTo>
                    <a:pt x="3980" y="5914"/>
                  </a:lnTo>
                  <a:lnTo>
                    <a:pt x="4478" y="5859"/>
                  </a:lnTo>
                  <a:lnTo>
                    <a:pt x="4975" y="5748"/>
                  </a:lnTo>
                  <a:lnTo>
                    <a:pt x="5528" y="5527"/>
                  </a:lnTo>
                  <a:lnTo>
                    <a:pt x="5970" y="5251"/>
                  </a:lnTo>
                  <a:lnTo>
                    <a:pt x="6468" y="4975"/>
                  </a:lnTo>
                  <a:lnTo>
                    <a:pt x="6855" y="4643"/>
                  </a:lnTo>
                  <a:lnTo>
                    <a:pt x="7241" y="4256"/>
                  </a:lnTo>
                  <a:lnTo>
                    <a:pt x="7573" y="3924"/>
                  </a:lnTo>
                  <a:lnTo>
                    <a:pt x="8126" y="3261"/>
                  </a:lnTo>
                  <a:lnTo>
                    <a:pt x="8623" y="2543"/>
                  </a:lnTo>
                  <a:lnTo>
                    <a:pt x="8734" y="2266"/>
                  </a:lnTo>
                  <a:lnTo>
                    <a:pt x="7905" y="2211"/>
                  </a:lnTo>
                  <a:lnTo>
                    <a:pt x="6965" y="2045"/>
                  </a:lnTo>
                  <a:lnTo>
                    <a:pt x="5749" y="1879"/>
                  </a:lnTo>
                  <a:lnTo>
                    <a:pt x="4367" y="1548"/>
                  </a:lnTo>
                  <a:lnTo>
                    <a:pt x="2930" y="1161"/>
                  </a:lnTo>
                  <a:lnTo>
                    <a:pt x="2212" y="884"/>
                  </a:lnTo>
                  <a:lnTo>
                    <a:pt x="1493" y="608"/>
                  </a:lnTo>
                  <a:lnTo>
                    <a:pt x="775" y="332"/>
                  </a:lnTo>
                  <a:lnTo>
                    <a:pt x="111" y="0"/>
                  </a:lnTo>
                  <a:close/>
                </a:path>
              </a:pathLst>
            </a:custGeom>
            <a:solidFill>
              <a:srgbClr val="CC4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7" name="Google Shape;7717;p41"/>
            <p:cNvSpPr/>
            <p:nvPr/>
          </p:nvSpPr>
          <p:spPr>
            <a:xfrm>
              <a:off x="2544275" y="2909300"/>
              <a:ext cx="218350" cy="81550"/>
            </a:xfrm>
            <a:custGeom>
              <a:avLst/>
              <a:gdLst/>
              <a:ahLst/>
              <a:cxnLst/>
              <a:rect l="l" t="t" r="r" b="b"/>
              <a:pathLst>
                <a:path w="8734" h="3262" extrusionOk="0">
                  <a:moveTo>
                    <a:pt x="111" y="0"/>
                  </a:moveTo>
                  <a:lnTo>
                    <a:pt x="56" y="277"/>
                  </a:lnTo>
                  <a:lnTo>
                    <a:pt x="1" y="1050"/>
                  </a:lnTo>
                  <a:lnTo>
                    <a:pt x="1051" y="1492"/>
                  </a:lnTo>
                  <a:lnTo>
                    <a:pt x="2157" y="1935"/>
                  </a:lnTo>
                  <a:lnTo>
                    <a:pt x="3317" y="2266"/>
                  </a:lnTo>
                  <a:lnTo>
                    <a:pt x="4423" y="2598"/>
                  </a:lnTo>
                  <a:lnTo>
                    <a:pt x="5473" y="2874"/>
                  </a:lnTo>
                  <a:lnTo>
                    <a:pt x="6523" y="3095"/>
                  </a:lnTo>
                  <a:lnTo>
                    <a:pt x="7407" y="3206"/>
                  </a:lnTo>
                  <a:lnTo>
                    <a:pt x="8126" y="3261"/>
                  </a:lnTo>
                  <a:lnTo>
                    <a:pt x="8623" y="2543"/>
                  </a:lnTo>
                  <a:lnTo>
                    <a:pt x="8734" y="2266"/>
                  </a:lnTo>
                  <a:lnTo>
                    <a:pt x="7905" y="2211"/>
                  </a:lnTo>
                  <a:lnTo>
                    <a:pt x="6965" y="2045"/>
                  </a:lnTo>
                  <a:lnTo>
                    <a:pt x="5749" y="1879"/>
                  </a:lnTo>
                  <a:lnTo>
                    <a:pt x="4367" y="1548"/>
                  </a:lnTo>
                  <a:lnTo>
                    <a:pt x="2930" y="1161"/>
                  </a:lnTo>
                  <a:lnTo>
                    <a:pt x="2212" y="884"/>
                  </a:lnTo>
                  <a:lnTo>
                    <a:pt x="1493" y="608"/>
                  </a:lnTo>
                  <a:lnTo>
                    <a:pt x="775" y="332"/>
                  </a:lnTo>
                  <a:lnTo>
                    <a:pt x="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8" name="Google Shape;7718;p41"/>
            <p:cNvSpPr/>
            <p:nvPr/>
          </p:nvSpPr>
          <p:spPr>
            <a:xfrm>
              <a:off x="2545675" y="2956275"/>
              <a:ext cx="123000" cy="100900"/>
            </a:xfrm>
            <a:custGeom>
              <a:avLst/>
              <a:gdLst/>
              <a:ahLst/>
              <a:cxnLst/>
              <a:rect l="l" t="t" r="r" b="b"/>
              <a:pathLst>
                <a:path w="4920" h="4036" extrusionOk="0">
                  <a:moveTo>
                    <a:pt x="0" y="0"/>
                  </a:moveTo>
                  <a:lnTo>
                    <a:pt x="55" y="608"/>
                  </a:lnTo>
                  <a:lnTo>
                    <a:pt x="166" y="1216"/>
                  </a:lnTo>
                  <a:lnTo>
                    <a:pt x="387" y="1824"/>
                  </a:lnTo>
                  <a:lnTo>
                    <a:pt x="663" y="2432"/>
                  </a:lnTo>
                  <a:lnTo>
                    <a:pt x="995" y="2930"/>
                  </a:lnTo>
                  <a:lnTo>
                    <a:pt x="1216" y="3206"/>
                  </a:lnTo>
                  <a:lnTo>
                    <a:pt x="1493" y="3427"/>
                  </a:lnTo>
                  <a:lnTo>
                    <a:pt x="1769" y="3593"/>
                  </a:lnTo>
                  <a:lnTo>
                    <a:pt x="2101" y="3759"/>
                  </a:lnTo>
                  <a:lnTo>
                    <a:pt x="2487" y="3869"/>
                  </a:lnTo>
                  <a:lnTo>
                    <a:pt x="2874" y="3980"/>
                  </a:lnTo>
                  <a:lnTo>
                    <a:pt x="3427" y="4035"/>
                  </a:lnTo>
                  <a:lnTo>
                    <a:pt x="3924" y="4035"/>
                  </a:lnTo>
                  <a:lnTo>
                    <a:pt x="4422" y="3980"/>
                  </a:lnTo>
                  <a:lnTo>
                    <a:pt x="4919" y="3814"/>
                  </a:lnTo>
                  <a:lnTo>
                    <a:pt x="4532" y="3096"/>
                  </a:lnTo>
                  <a:lnTo>
                    <a:pt x="4090" y="2377"/>
                  </a:lnTo>
                  <a:lnTo>
                    <a:pt x="3538" y="1714"/>
                  </a:lnTo>
                  <a:lnTo>
                    <a:pt x="2930" y="1161"/>
                  </a:lnTo>
                  <a:lnTo>
                    <a:pt x="2266" y="719"/>
                  </a:lnTo>
                  <a:lnTo>
                    <a:pt x="1548" y="387"/>
                  </a:lnTo>
                  <a:lnTo>
                    <a:pt x="774" y="111"/>
                  </a:lnTo>
                  <a:lnTo>
                    <a:pt x="0" y="0"/>
                  </a:lnTo>
                  <a:close/>
                </a:path>
              </a:pathLst>
            </a:custGeom>
            <a:solidFill>
              <a:srgbClr val="E872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9" name="Google Shape;7719;p41"/>
            <p:cNvSpPr/>
            <p:nvPr/>
          </p:nvSpPr>
          <p:spPr>
            <a:xfrm>
              <a:off x="2088300" y="1770725"/>
              <a:ext cx="976950" cy="736500"/>
            </a:xfrm>
            <a:custGeom>
              <a:avLst/>
              <a:gdLst/>
              <a:ahLst/>
              <a:cxnLst/>
              <a:rect l="l" t="t" r="r" b="b"/>
              <a:pathLst>
                <a:path w="39078" h="29460" extrusionOk="0">
                  <a:moveTo>
                    <a:pt x="23435" y="0"/>
                  </a:moveTo>
                  <a:lnTo>
                    <a:pt x="22496" y="55"/>
                  </a:lnTo>
                  <a:lnTo>
                    <a:pt x="21556" y="166"/>
                  </a:lnTo>
                  <a:lnTo>
                    <a:pt x="20617" y="276"/>
                  </a:lnTo>
                  <a:lnTo>
                    <a:pt x="19677" y="442"/>
                  </a:lnTo>
                  <a:lnTo>
                    <a:pt x="18737" y="608"/>
                  </a:lnTo>
                  <a:lnTo>
                    <a:pt x="17853" y="829"/>
                  </a:lnTo>
                  <a:lnTo>
                    <a:pt x="16913" y="1161"/>
                  </a:lnTo>
                  <a:lnTo>
                    <a:pt x="16029" y="1492"/>
                  </a:lnTo>
                  <a:lnTo>
                    <a:pt x="15145" y="1879"/>
                  </a:lnTo>
                  <a:lnTo>
                    <a:pt x="14205" y="2321"/>
                  </a:lnTo>
                  <a:lnTo>
                    <a:pt x="13266" y="2874"/>
                  </a:lnTo>
                  <a:lnTo>
                    <a:pt x="12326" y="3537"/>
                  </a:lnTo>
                  <a:lnTo>
                    <a:pt x="11386" y="4201"/>
                  </a:lnTo>
                  <a:lnTo>
                    <a:pt x="10447" y="4919"/>
                  </a:lnTo>
                  <a:lnTo>
                    <a:pt x="9507" y="5748"/>
                  </a:lnTo>
                  <a:lnTo>
                    <a:pt x="8623" y="6577"/>
                  </a:lnTo>
                  <a:lnTo>
                    <a:pt x="7739" y="7462"/>
                  </a:lnTo>
                  <a:lnTo>
                    <a:pt x="6909" y="8346"/>
                  </a:lnTo>
                  <a:lnTo>
                    <a:pt x="6136" y="9341"/>
                  </a:lnTo>
                  <a:lnTo>
                    <a:pt x="5417" y="10280"/>
                  </a:lnTo>
                  <a:lnTo>
                    <a:pt x="4754" y="11331"/>
                  </a:lnTo>
                  <a:lnTo>
                    <a:pt x="4146" y="12325"/>
                  </a:lnTo>
                  <a:lnTo>
                    <a:pt x="3593" y="13376"/>
                  </a:lnTo>
                  <a:lnTo>
                    <a:pt x="3151" y="14481"/>
                  </a:lnTo>
                  <a:lnTo>
                    <a:pt x="2764" y="15531"/>
                  </a:lnTo>
                  <a:lnTo>
                    <a:pt x="2433" y="16692"/>
                  </a:lnTo>
                  <a:lnTo>
                    <a:pt x="1769" y="19124"/>
                  </a:lnTo>
                  <a:lnTo>
                    <a:pt x="1217" y="21556"/>
                  </a:lnTo>
                  <a:lnTo>
                    <a:pt x="774" y="23877"/>
                  </a:lnTo>
                  <a:lnTo>
                    <a:pt x="443" y="25867"/>
                  </a:lnTo>
                  <a:lnTo>
                    <a:pt x="166" y="27525"/>
                  </a:lnTo>
                  <a:lnTo>
                    <a:pt x="1" y="28962"/>
                  </a:lnTo>
                  <a:lnTo>
                    <a:pt x="2267" y="29459"/>
                  </a:lnTo>
                  <a:lnTo>
                    <a:pt x="2322" y="28188"/>
                  </a:lnTo>
                  <a:lnTo>
                    <a:pt x="2433" y="26751"/>
                  </a:lnTo>
                  <a:lnTo>
                    <a:pt x="2598" y="24927"/>
                  </a:lnTo>
                  <a:lnTo>
                    <a:pt x="2930" y="22716"/>
                  </a:lnTo>
                  <a:lnTo>
                    <a:pt x="3206" y="21500"/>
                  </a:lnTo>
                  <a:lnTo>
                    <a:pt x="3483" y="20229"/>
                  </a:lnTo>
                  <a:lnTo>
                    <a:pt x="3814" y="18958"/>
                  </a:lnTo>
                  <a:lnTo>
                    <a:pt x="4201" y="17631"/>
                  </a:lnTo>
                  <a:lnTo>
                    <a:pt x="4643" y="16250"/>
                  </a:lnTo>
                  <a:lnTo>
                    <a:pt x="5196" y="14923"/>
                  </a:lnTo>
                  <a:lnTo>
                    <a:pt x="5583" y="14094"/>
                  </a:lnTo>
                  <a:lnTo>
                    <a:pt x="5970" y="13265"/>
                  </a:lnTo>
                  <a:lnTo>
                    <a:pt x="6799" y="11773"/>
                  </a:lnTo>
                  <a:lnTo>
                    <a:pt x="7739" y="10336"/>
                  </a:lnTo>
                  <a:lnTo>
                    <a:pt x="8733" y="9065"/>
                  </a:lnTo>
                  <a:lnTo>
                    <a:pt x="9784" y="7849"/>
                  </a:lnTo>
                  <a:lnTo>
                    <a:pt x="10944" y="6798"/>
                  </a:lnTo>
                  <a:lnTo>
                    <a:pt x="12105" y="5859"/>
                  </a:lnTo>
                  <a:lnTo>
                    <a:pt x="13376" y="4974"/>
                  </a:lnTo>
                  <a:lnTo>
                    <a:pt x="14647" y="4201"/>
                  </a:lnTo>
                  <a:lnTo>
                    <a:pt x="15974" y="3593"/>
                  </a:lnTo>
                  <a:lnTo>
                    <a:pt x="17300" y="3040"/>
                  </a:lnTo>
                  <a:lnTo>
                    <a:pt x="18682" y="2543"/>
                  </a:lnTo>
                  <a:lnTo>
                    <a:pt x="20064" y="2211"/>
                  </a:lnTo>
                  <a:lnTo>
                    <a:pt x="21501" y="1935"/>
                  </a:lnTo>
                  <a:lnTo>
                    <a:pt x="22883" y="1769"/>
                  </a:lnTo>
                  <a:lnTo>
                    <a:pt x="24320" y="1658"/>
                  </a:lnTo>
                  <a:lnTo>
                    <a:pt x="25978" y="1658"/>
                  </a:lnTo>
                  <a:lnTo>
                    <a:pt x="26752" y="1714"/>
                  </a:lnTo>
                  <a:lnTo>
                    <a:pt x="27525" y="1824"/>
                  </a:lnTo>
                  <a:lnTo>
                    <a:pt x="29018" y="2100"/>
                  </a:lnTo>
                  <a:lnTo>
                    <a:pt x="30455" y="2432"/>
                  </a:lnTo>
                  <a:lnTo>
                    <a:pt x="31726" y="2874"/>
                  </a:lnTo>
                  <a:lnTo>
                    <a:pt x="32942" y="3372"/>
                  </a:lnTo>
                  <a:lnTo>
                    <a:pt x="34047" y="3869"/>
                  </a:lnTo>
                  <a:lnTo>
                    <a:pt x="35098" y="4422"/>
                  </a:lnTo>
                  <a:lnTo>
                    <a:pt x="35982" y="4974"/>
                  </a:lnTo>
                  <a:lnTo>
                    <a:pt x="36756" y="5527"/>
                  </a:lnTo>
                  <a:lnTo>
                    <a:pt x="37474" y="6025"/>
                  </a:lnTo>
                  <a:lnTo>
                    <a:pt x="38027" y="6467"/>
                  </a:lnTo>
                  <a:lnTo>
                    <a:pt x="38801" y="7185"/>
                  </a:lnTo>
                  <a:lnTo>
                    <a:pt x="39077" y="7462"/>
                  </a:lnTo>
                  <a:lnTo>
                    <a:pt x="38911" y="7185"/>
                  </a:lnTo>
                  <a:lnTo>
                    <a:pt x="38524" y="6577"/>
                  </a:lnTo>
                  <a:lnTo>
                    <a:pt x="37806" y="5693"/>
                  </a:lnTo>
                  <a:lnTo>
                    <a:pt x="36866" y="4643"/>
                  </a:lnTo>
                  <a:lnTo>
                    <a:pt x="36258" y="4090"/>
                  </a:lnTo>
                  <a:lnTo>
                    <a:pt x="35595" y="3482"/>
                  </a:lnTo>
                  <a:lnTo>
                    <a:pt x="34876" y="2929"/>
                  </a:lnTo>
                  <a:lnTo>
                    <a:pt x="34103" y="2432"/>
                  </a:lnTo>
                  <a:lnTo>
                    <a:pt x="33274" y="1879"/>
                  </a:lnTo>
                  <a:lnTo>
                    <a:pt x="32334" y="1437"/>
                  </a:lnTo>
                  <a:lnTo>
                    <a:pt x="31339" y="1050"/>
                  </a:lnTo>
                  <a:lnTo>
                    <a:pt x="30289" y="719"/>
                  </a:lnTo>
                  <a:lnTo>
                    <a:pt x="28741" y="387"/>
                  </a:lnTo>
                  <a:lnTo>
                    <a:pt x="27083" y="166"/>
                  </a:lnTo>
                  <a:lnTo>
                    <a:pt x="25315" y="55"/>
                  </a:lnTo>
                  <a:lnTo>
                    <a:pt x="23435"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0" name="Google Shape;7720;p41"/>
            <p:cNvSpPr/>
            <p:nvPr/>
          </p:nvSpPr>
          <p:spPr>
            <a:xfrm>
              <a:off x="1936300" y="2449175"/>
              <a:ext cx="355150" cy="533375"/>
            </a:xfrm>
            <a:custGeom>
              <a:avLst/>
              <a:gdLst/>
              <a:ahLst/>
              <a:cxnLst/>
              <a:rect l="l" t="t" r="r" b="b"/>
              <a:pathLst>
                <a:path w="14206" h="21335" extrusionOk="0">
                  <a:moveTo>
                    <a:pt x="6025" y="0"/>
                  </a:moveTo>
                  <a:lnTo>
                    <a:pt x="5307" y="111"/>
                  </a:lnTo>
                  <a:lnTo>
                    <a:pt x="4588" y="332"/>
                  </a:lnTo>
                  <a:lnTo>
                    <a:pt x="3980" y="719"/>
                  </a:lnTo>
                  <a:lnTo>
                    <a:pt x="3372" y="1105"/>
                  </a:lnTo>
                  <a:lnTo>
                    <a:pt x="2764" y="1603"/>
                  </a:lnTo>
                  <a:lnTo>
                    <a:pt x="2267" y="2211"/>
                  </a:lnTo>
                  <a:lnTo>
                    <a:pt x="1769" y="2874"/>
                  </a:lnTo>
                  <a:lnTo>
                    <a:pt x="1327" y="3648"/>
                  </a:lnTo>
                  <a:lnTo>
                    <a:pt x="996" y="4422"/>
                  </a:lnTo>
                  <a:lnTo>
                    <a:pt x="664" y="5306"/>
                  </a:lnTo>
                  <a:lnTo>
                    <a:pt x="388" y="6190"/>
                  </a:lnTo>
                  <a:lnTo>
                    <a:pt x="222" y="7185"/>
                  </a:lnTo>
                  <a:lnTo>
                    <a:pt x="56" y="8180"/>
                  </a:lnTo>
                  <a:lnTo>
                    <a:pt x="1" y="9230"/>
                  </a:lnTo>
                  <a:lnTo>
                    <a:pt x="1" y="10280"/>
                  </a:lnTo>
                  <a:lnTo>
                    <a:pt x="56" y="11386"/>
                  </a:lnTo>
                  <a:lnTo>
                    <a:pt x="222" y="12491"/>
                  </a:lnTo>
                  <a:lnTo>
                    <a:pt x="443" y="13541"/>
                  </a:lnTo>
                  <a:lnTo>
                    <a:pt x="719" y="14536"/>
                  </a:lnTo>
                  <a:lnTo>
                    <a:pt x="1051" y="15476"/>
                  </a:lnTo>
                  <a:lnTo>
                    <a:pt x="1438" y="16360"/>
                  </a:lnTo>
                  <a:lnTo>
                    <a:pt x="1880" y="17244"/>
                  </a:lnTo>
                  <a:lnTo>
                    <a:pt x="2377" y="18018"/>
                  </a:lnTo>
                  <a:lnTo>
                    <a:pt x="2930" y="18682"/>
                  </a:lnTo>
                  <a:lnTo>
                    <a:pt x="3483" y="19345"/>
                  </a:lnTo>
                  <a:lnTo>
                    <a:pt x="4091" y="19897"/>
                  </a:lnTo>
                  <a:lnTo>
                    <a:pt x="4754" y="20395"/>
                  </a:lnTo>
                  <a:lnTo>
                    <a:pt x="5417" y="20782"/>
                  </a:lnTo>
                  <a:lnTo>
                    <a:pt x="6081" y="21058"/>
                  </a:lnTo>
                  <a:lnTo>
                    <a:pt x="6799" y="21224"/>
                  </a:lnTo>
                  <a:lnTo>
                    <a:pt x="7518" y="21334"/>
                  </a:lnTo>
                  <a:lnTo>
                    <a:pt x="8236" y="21334"/>
                  </a:lnTo>
                  <a:lnTo>
                    <a:pt x="8955" y="21169"/>
                  </a:lnTo>
                  <a:lnTo>
                    <a:pt x="9618" y="20948"/>
                  </a:lnTo>
                  <a:lnTo>
                    <a:pt x="10281" y="20616"/>
                  </a:lnTo>
                  <a:lnTo>
                    <a:pt x="10889" y="20174"/>
                  </a:lnTo>
                  <a:lnTo>
                    <a:pt x="11442" y="19676"/>
                  </a:lnTo>
                  <a:lnTo>
                    <a:pt x="11939" y="19068"/>
                  </a:lnTo>
                  <a:lnTo>
                    <a:pt x="12437" y="18405"/>
                  </a:lnTo>
                  <a:lnTo>
                    <a:pt x="12879" y="17687"/>
                  </a:lnTo>
                  <a:lnTo>
                    <a:pt x="13266" y="16858"/>
                  </a:lnTo>
                  <a:lnTo>
                    <a:pt x="13542" y="16029"/>
                  </a:lnTo>
                  <a:lnTo>
                    <a:pt x="13819" y="15089"/>
                  </a:lnTo>
                  <a:lnTo>
                    <a:pt x="14040" y="14149"/>
                  </a:lnTo>
                  <a:lnTo>
                    <a:pt x="14150" y="13099"/>
                  </a:lnTo>
                  <a:lnTo>
                    <a:pt x="14205" y="12104"/>
                  </a:lnTo>
                  <a:lnTo>
                    <a:pt x="14205" y="10999"/>
                  </a:lnTo>
                  <a:lnTo>
                    <a:pt x="14150" y="9949"/>
                  </a:lnTo>
                  <a:lnTo>
                    <a:pt x="13984" y="8843"/>
                  </a:lnTo>
                  <a:lnTo>
                    <a:pt x="13763" y="7793"/>
                  </a:lnTo>
                  <a:lnTo>
                    <a:pt x="13487" y="6798"/>
                  </a:lnTo>
                  <a:lnTo>
                    <a:pt x="13155" y="5803"/>
                  </a:lnTo>
                  <a:lnTo>
                    <a:pt x="12768" y="4919"/>
                  </a:lnTo>
                  <a:lnTo>
                    <a:pt x="12326" y="4090"/>
                  </a:lnTo>
                  <a:lnTo>
                    <a:pt x="11829" y="3316"/>
                  </a:lnTo>
                  <a:lnTo>
                    <a:pt x="11276" y="2598"/>
                  </a:lnTo>
                  <a:lnTo>
                    <a:pt x="10723" y="1990"/>
                  </a:lnTo>
                  <a:lnTo>
                    <a:pt x="10115" y="1382"/>
                  </a:lnTo>
                  <a:lnTo>
                    <a:pt x="9507" y="940"/>
                  </a:lnTo>
                  <a:lnTo>
                    <a:pt x="8844" y="553"/>
                  </a:lnTo>
                  <a:lnTo>
                    <a:pt x="8126" y="276"/>
                  </a:lnTo>
                  <a:lnTo>
                    <a:pt x="7462" y="55"/>
                  </a:lnTo>
                  <a:lnTo>
                    <a:pt x="6744"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1" name="Google Shape;7721;p41"/>
            <p:cNvSpPr/>
            <p:nvPr/>
          </p:nvSpPr>
          <p:spPr>
            <a:xfrm>
              <a:off x="1950125" y="2534825"/>
              <a:ext cx="234925" cy="400750"/>
            </a:xfrm>
            <a:custGeom>
              <a:avLst/>
              <a:gdLst/>
              <a:ahLst/>
              <a:cxnLst/>
              <a:rect l="l" t="t" r="r" b="b"/>
              <a:pathLst>
                <a:path w="9397" h="16030" extrusionOk="0">
                  <a:moveTo>
                    <a:pt x="3483" y="1"/>
                  </a:moveTo>
                  <a:lnTo>
                    <a:pt x="3040" y="111"/>
                  </a:lnTo>
                  <a:lnTo>
                    <a:pt x="2598" y="332"/>
                  </a:lnTo>
                  <a:lnTo>
                    <a:pt x="2156" y="554"/>
                  </a:lnTo>
                  <a:lnTo>
                    <a:pt x="1824" y="885"/>
                  </a:lnTo>
                  <a:lnTo>
                    <a:pt x="1438" y="1327"/>
                  </a:lnTo>
                  <a:lnTo>
                    <a:pt x="1161" y="1769"/>
                  </a:lnTo>
                  <a:lnTo>
                    <a:pt x="885" y="2267"/>
                  </a:lnTo>
                  <a:lnTo>
                    <a:pt x="608" y="2820"/>
                  </a:lnTo>
                  <a:lnTo>
                    <a:pt x="387" y="3428"/>
                  </a:lnTo>
                  <a:lnTo>
                    <a:pt x="222" y="4091"/>
                  </a:lnTo>
                  <a:lnTo>
                    <a:pt x="111" y="4809"/>
                  </a:lnTo>
                  <a:lnTo>
                    <a:pt x="1" y="5528"/>
                  </a:lnTo>
                  <a:lnTo>
                    <a:pt x="1" y="6302"/>
                  </a:lnTo>
                  <a:lnTo>
                    <a:pt x="1" y="7075"/>
                  </a:lnTo>
                  <a:lnTo>
                    <a:pt x="56" y="7849"/>
                  </a:lnTo>
                  <a:lnTo>
                    <a:pt x="111" y="8678"/>
                  </a:lnTo>
                  <a:lnTo>
                    <a:pt x="277" y="9507"/>
                  </a:lnTo>
                  <a:lnTo>
                    <a:pt x="498" y="10281"/>
                  </a:lnTo>
                  <a:lnTo>
                    <a:pt x="719" y="11055"/>
                  </a:lnTo>
                  <a:lnTo>
                    <a:pt x="940" y="11718"/>
                  </a:lnTo>
                  <a:lnTo>
                    <a:pt x="1272" y="12437"/>
                  </a:lnTo>
                  <a:lnTo>
                    <a:pt x="1603" y="13045"/>
                  </a:lnTo>
                  <a:lnTo>
                    <a:pt x="1935" y="13597"/>
                  </a:lnTo>
                  <a:lnTo>
                    <a:pt x="2322" y="14150"/>
                  </a:lnTo>
                  <a:lnTo>
                    <a:pt x="2709" y="14592"/>
                  </a:lnTo>
                  <a:lnTo>
                    <a:pt x="3151" y="15034"/>
                  </a:lnTo>
                  <a:lnTo>
                    <a:pt x="3593" y="15366"/>
                  </a:lnTo>
                  <a:lnTo>
                    <a:pt x="4035" y="15642"/>
                  </a:lnTo>
                  <a:lnTo>
                    <a:pt x="4477" y="15863"/>
                  </a:lnTo>
                  <a:lnTo>
                    <a:pt x="4920" y="15974"/>
                  </a:lnTo>
                  <a:lnTo>
                    <a:pt x="5417" y="16029"/>
                  </a:lnTo>
                  <a:lnTo>
                    <a:pt x="5859" y="15974"/>
                  </a:lnTo>
                  <a:lnTo>
                    <a:pt x="6357" y="15863"/>
                  </a:lnTo>
                  <a:lnTo>
                    <a:pt x="6744" y="15698"/>
                  </a:lnTo>
                  <a:lnTo>
                    <a:pt x="7186" y="15421"/>
                  </a:lnTo>
                  <a:lnTo>
                    <a:pt x="7573" y="15090"/>
                  </a:lnTo>
                  <a:lnTo>
                    <a:pt x="7904" y="14703"/>
                  </a:lnTo>
                  <a:lnTo>
                    <a:pt x="8236" y="14261"/>
                  </a:lnTo>
                  <a:lnTo>
                    <a:pt x="8512" y="13708"/>
                  </a:lnTo>
                  <a:lnTo>
                    <a:pt x="8733" y="13155"/>
                  </a:lnTo>
                  <a:lnTo>
                    <a:pt x="8954" y="12547"/>
                  </a:lnTo>
                  <a:lnTo>
                    <a:pt x="9120" y="11884"/>
                  </a:lnTo>
                  <a:lnTo>
                    <a:pt x="9231" y="11221"/>
                  </a:lnTo>
                  <a:lnTo>
                    <a:pt x="9341" y="10502"/>
                  </a:lnTo>
                  <a:lnTo>
                    <a:pt x="9397" y="9728"/>
                  </a:lnTo>
                  <a:lnTo>
                    <a:pt x="9341" y="8955"/>
                  </a:lnTo>
                  <a:lnTo>
                    <a:pt x="9341" y="8126"/>
                  </a:lnTo>
                  <a:lnTo>
                    <a:pt x="9231" y="7297"/>
                  </a:lnTo>
                  <a:lnTo>
                    <a:pt x="9065" y="6523"/>
                  </a:lnTo>
                  <a:lnTo>
                    <a:pt x="8899" y="5749"/>
                  </a:lnTo>
                  <a:lnTo>
                    <a:pt x="8678" y="4975"/>
                  </a:lnTo>
                  <a:lnTo>
                    <a:pt x="8402" y="4257"/>
                  </a:lnTo>
                  <a:lnTo>
                    <a:pt x="8125" y="3593"/>
                  </a:lnTo>
                  <a:lnTo>
                    <a:pt x="7794" y="2985"/>
                  </a:lnTo>
                  <a:lnTo>
                    <a:pt x="7407" y="2377"/>
                  </a:lnTo>
                  <a:lnTo>
                    <a:pt x="7020" y="1880"/>
                  </a:lnTo>
                  <a:lnTo>
                    <a:pt x="6633" y="1383"/>
                  </a:lnTo>
                  <a:lnTo>
                    <a:pt x="6246" y="996"/>
                  </a:lnTo>
                  <a:lnTo>
                    <a:pt x="5804" y="664"/>
                  </a:lnTo>
                  <a:lnTo>
                    <a:pt x="5362" y="388"/>
                  </a:lnTo>
                  <a:lnTo>
                    <a:pt x="4864" y="167"/>
                  </a:lnTo>
                  <a:lnTo>
                    <a:pt x="4422" y="56"/>
                  </a:lnTo>
                  <a:lnTo>
                    <a:pt x="3925"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2" name="Google Shape;7722;p41"/>
            <p:cNvSpPr/>
            <p:nvPr/>
          </p:nvSpPr>
          <p:spPr>
            <a:xfrm>
              <a:off x="2603700" y="3076475"/>
              <a:ext cx="187950" cy="116100"/>
            </a:xfrm>
            <a:custGeom>
              <a:avLst/>
              <a:gdLst/>
              <a:ahLst/>
              <a:cxnLst/>
              <a:rect l="l" t="t" r="r" b="b"/>
              <a:pathLst>
                <a:path w="7518" h="4644" extrusionOk="0">
                  <a:moveTo>
                    <a:pt x="2985" y="1"/>
                  </a:moveTo>
                  <a:lnTo>
                    <a:pt x="2267" y="167"/>
                  </a:lnTo>
                  <a:lnTo>
                    <a:pt x="1659" y="388"/>
                  </a:lnTo>
                  <a:lnTo>
                    <a:pt x="1106" y="664"/>
                  </a:lnTo>
                  <a:lnTo>
                    <a:pt x="609" y="996"/>
                  </a:lnTo>
                  <a:lnTo>
                    <a:pt x="277" y="1383"/>
                  </a:lnTo>
                  <a:lnTo>
                    <a:pt x="166" y="1604"/>
                  </a:lnTo>
                  <a:lnTo>
                    <a:pt x="56" y="1825"/>
                  </a:lnTo>
                  <a:lnTo>
                    <a:pt x="1" y="2101"/>
                  </a:lnTo>
                  <a:lnTo>
                    <a:pt x="1" y="2322"/>
                  </a:lnTo>
                  <a:lnTo>
                    <a:pt x="1" y="2543"/>
                  </a:lnTo>
                  <a:lnTo>
                    <a:pt x="56" y="2820"/>
                  </a:lnTo>
                  <a:lnTo>
                    <a:pt x="166" y="3041"/>
                  </a:lnTo>
                  <a:lnTo>
                    <a:pt x="277" y="3262"/>
                  </a:lnTo>
                  <a:lnTo>
                    <a:pt x="609" y="3649"/>
                  </a:lnTo>
                  <a:lnTo>
                    <a:pt x="1106" y="3980"/>
                  </a:lnTo>
                  <a:lnTo>
                    <a:pt x="1659" y="4257"/>
                  </a:lnTo>
                  <a:lnTo>
                    <a:pt x="2267" y="4478"/>
                  </a:lnTo>
                  <a:lnTo>
                    <a:pt x="2985" y="4644"/>
                  </a:lnTo>
                  <a:lnTo>
                    <a:pt x="4478" y="4644"/>
                  </a:lnTo>
                  <a:lnTo>
                    <a:pt x="5196" y="4478"/>
                  </a:lnTo>
                  <a:lnTo>
                    <a:pt x="5859" y="4257"/>
                  </a:lnTo>
                  <a:lnTo>
                    <a:pt x="6412" y="3980"/>
                  </a:lnTo>
                  <a:lnTo>
                    <a:pt x="6854" y="3649"/>
                  </a:lnTo>
                  <a:lnTo>
                    <a:pt x="7241" y="3262"/>
                  </a:lnTo>
                  <a:lnTo>
                    <a:pt x="7352" y="3041"/>
                  </a:lnTo>
                  <a:lnTo>
                    <a:pt x="7407" y="2820"/>
                  </a:lnTo>
                  <a:lnTo>
                    <a:pt x="7517" y="2543"/>
                  </a:lnTo>
                  <a:lnTo>
                    <a:pt x="7517" y="2322"/>
                  </a:lnTo>
                  <a:lnTo>
                    <a:pt x="7517" y="2101"/>
                  </a:lnTo>
                  <a:lnTo>
                    <a:pt x="7407" y="1825"/>
                  </a:lnTo>
                  <a:lnTo>
                    <a:pt x="7352" y="1604"/>
                  </a:lnTo>
                  <a:lnTo>
                    <a:pt x="7241" y="1383"/>
                  </a:lnTo>
                  <a:lnTo>
                    <a:pt x="6854" y="996"/>
                  </a:lnTo>
                  <a:lnTo>
                    <a:pt x="6412" y="664"/>
                  </a:lnTo>
                  <a:lnTo>
                    <a:pt x="5859" y="388"/>
                  </a:lnTo>
                  <a:lnTo>
                    <a:pt x="5196" y="167"/>
                  </a:lnTo>
                  <a:lnTo>
                    <a:pt x="4478"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3" name="Google Shape;7723;p41"/>
            <p:cNvSpPr/>
            <p:nvPr/>
          </p:nvSpPr>
          <p:spPr>
            <a:xfrm>
              <a:off x="2223725" y="2938300"/>
              <a:ext cx="380000" cy="196250"/>
            </a:xfrm>
            <a:custGeom>
              <a:avLst/>
              <a:gdLst/>
              <a:ahLst/>
              <a:cxnLst/>
              <a:rect l="l" t="t" r="r" b="b"/>
              <a:pathLst>
                <a:path w="15200" h="7850" fill="none" extrusionOk="0">
                  <a:moveTo>
                    <a:pt x="0" y="1"/>
                  </a:moveTo>
                  <a:lnTo>
                    <a:pt x="0" y="1"/>
                  </a:lnTo>
                  <a:lnTo>
                    <a:pt x="276" y="332"/>
                  </a:lnTo>
                  <a:lnTo>
                    <a:pt x="1050" y="1106"/>
                  </a:lnTo>
                  <a:lnTo>
                    <a:pt x="1603" y="1659"/>
                  </a:lnTo>
                  <a:lnTo>
                    <a:pt x="2266" y="2267"/>
                  </a:lnTo>
                  <a:lnTo>
                    <a:pt x="3095" y="2985"/>
                  </a:lnTo>
                  <a:lnTo>
                    <a:pt x="3980" y="3649"/>
                  </a:lnTo>
                  <a:lnTo>
                    <a:pt x="5030" y="4367"/>
                  </a:lnTo>
                  <a:lnTo>
                    <a:pt x="6135" y="5030"/>
                  </a:lnTo>
                  <a:lnTo>
                    <a:pt x="7406" y="5694"/>
                  </a:lnTo>
                  <a:lnTo>
                    <a:pt x="8733" y="6302"/>
                  </a:lnTo>
                  <a:lnTo>
                    <a:pt x="10225" y="6854"/>
                  </a:lnTo>
                  <a:lnTo>
                    <a:pt x="11773" y="7297"/>
                  </a:lnTo>
                  <a:lnTo>
                    <a:pt x="12602" y="7462"/>
                  </a:lnTo>
                  <a:lnTo>
                    <a:pt x="13431" y="7628"/>
                  </a:lnTo>
                  <a:lnTo>
                    <a:pt x="14260" y="7739"/>
                  </a:lnTo>
                  <a:lnTo>
                    <a:pt x="15200" y="7849"/>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4" name="Google Shape;7724;p41"/>
            <p:cNvSpPr/>
            <p:nvPr/>
          </p:nvSpPr>
          <p:spPr>
            <a:xfrm>
              <a:off x="1545275" y="4099000"/>
              <a:ext cx="1254675" cy="1014225"/>
            </a:xfrm>
            <a:custGeom>
              <a:avLst/>
              <a:gdLst/>
              <a:ahLst/>
              <a:cxnLst/>
              <a:rect l="l" t="t" r="r" b="b"/>
              <a:pathLst>
                <a:path w="50187" h="40569" extrusionOk="0">
                  <a:moveTo>
                    <a:pt x="19842" y="0"/>
                  </a:moveTo>
                  <a:lnTo>
                    <a:pt x="0" y="3924"/>
                  </a:lnTo>
                  <a:lnTo>
                    <a:pt x="221" y="5361"/>
                  </a:lnTo>
                  <a:lnTo>
                    <a:pt x="885" y="9341"/>
                  </a:lnTo>
                  <a:lnTo>
                    <a:pt x="1935" y="14923"/>
                  </a:lnTo>
                  <a:lnTo>
                    <a:pt x="2543" y="18074"/>
                  </a:lnTo>
                  <a:lnTo>
                    <a:pt x="3261" y="21335"/>
                  </a:lnTo>
                  <a:lnTo>
                    <a:pt x="3980" y="24485"/>
                  </a:lnTo>
                  <a:lnTo>
                    <a:pt x="4809" y="27580"/>
                  </a:lnTo>
                  <a:lnTo>
                    <a:pt x="5638" y="30510"/>
                  </a:lnTo>
                  <a:lnTo>
                    <a:pt x="6522" y="33218"/>
                  </a:lnTo>
                  <a:lnTo>
                    <a:pt x="7020" y="34489"/>
                  </a:lnTo>
                  <a:lnTo>
                    <a:pt x="7462" y="35595"/>
                  </a:lnTo>
                  <a:lnTo>
                    <a:pt x="7959" y="36645"/>
                  </a:lnTo>
                  <a:lnTo>
                    <a:pt x="8457" y="37584"/>
                  </a:lnTo>
                  <a:lnTo>
                    <a:pt x="8899" y="38413"/>
                  </a:lnTo>
                  <a:lnTo>
                    <a:pt x="9396" y="39077"/>
                  </a:lnTo>
                  <a:lnTo>
                    <a:pt x="9949" y="39574"/>
                  </a:lnTo>
                  <a:lnTo>
                    <a:pt x="10170" y="39795"/>
                  </a:lnTo>
                  <a:lnTo>
                    <a:pt x="10446" y="39961"/>
                  </a:lnTo>
                  <a:lnTo>
                    <a:pt x="10723" y="40127"/>
                  </a:lnTo>
                  <a:lnTo>
                    <a:pt x="11054" y="40237"/>
                  </a:lnTo>
                  <a:lnTo>
                    <a:pt x="11773" y="40403"/>
                  </a:lnTo>
                  <a:lnTo>
                    <a:pt x="12712" y="40514"/>
                  </a:lnTo>
                  <a:lnTo>
                    <a:pt x="13707" y="40569"/>
                  </a:lnTo>
                  <a:lnTo>
                    <a:pt x="14868" y="40569"/>
                  </a:lnTo>
                  <a:lnTo>
                    <a:pt x="16139" y="40514"/>
                  </a:lnTo>
                  <a:lnTo>
                    <a:pt x="17521" y="40403"/>
                  </a:lnTo>
                  <a:lnTo>
                    <a:pt x="18958" y="40237"/>
                  </a:lnTo>
                  <a:lnTo>
                    <a:pt x="22053" y="39795"/>
                  </a:lnTo>
                  <a:lnTo>
                    <a:pt x="25369" y="39187"/>
                  </a:lnTo>
                  <a:lnTo>
                    <a:pt x="28796" y="38469"/>
                  </a:lnTo>
                  <a:lnTo>
                    <a:pt x="32223" y="37695"/>
                  </a:lnTo>
                  <a:lnTo>
                    <a:pt x="35595" y="36866"/>
                  </a:lnTo>
                  <a:lnTo>
                    <a:pt x="38856" y="36092"/>
                  </a:lnTo>
                  <a:lnTo>
                    <a:pt x="44493" y="34544"/>
                  </a:lnTo>
                  <a:lnTo>
                    <a:pt x="48362" y="33439"/>
                  </a:lnTo>
                  <a:lnTo>
                    <a:pt x="49854" y="33052"/>
                  </a:lnTo>
                  <a:lnTo>
                    <a:pt x="50186" y="23656"/>
                  </a:lnTo>
                  <a:lnTo>
                    <a:pt x="50186" y="23656"/>
                  </a:lnTo>
                  <a:lnTo>
                    <a:pt x="45985" y="23877"/>
                  </a:lnTo>
                  <a:lnTo>
                    <a:pt x="41619" y="24043"/>
                  </a:lnTo>
                  <a:lnTo>
                    <a:pt x="36534" y="24209"/>
                  </a:lnTo>
                  <a:lnTo>
                    <a:pt x="31394" y="24319"/>
                  </a:lnTo>
                  <a:lnTo>
                    <a:pt x="26751" y="24375"/>
                  </a:lnTo>
                  <a:lnTo>
                    <a:pt x="24872" y="24319"/>
                  </a:lnTo>
                  <a:lnTo>
                    <a:pt x="23269" y="24209"/>
                  </a:lnTo>
                  <a:lnTo>
                    <a:pt x="22164" y="24098"/>
                  </a:lnTo>
                  <a:lnTo>
                    <a:pt x="21777" y="23988"/>
                  </a:lnTo>
                  <a:lnTo>
                    <a:pt x="21556" y="23932"/>
                  </a:lnTo>
                  <a:lnTo>
                    <a:pt x="21390" y="23711"/>
                  </a:lnTo>
                  <a:lnTo>
                    <a:pt x="21224" y="23380"/>
                  </a:lnTo>
                  <a:lnTo>
                    <a:pt x="21114" y="22938"/>
                  </a:lnTo>
                  <a:lnTo>
                    <a:pt x="20948" y="22385"/>
                  </a:lnTo>
                  <a:lnTo>
                    <a:pt x="20727" y="20893"/>
                  </a:lnTo>
                  <a:lnTo>
                    <a:pt x="20506" y="19124"/>
                  </a:lnTo>
                  <a:lnTo>
                    <a:pt x="20285" y="16250"/>
                  </a:lnTo>
                  <a:lnTo>
                    <a:pt x="20119" y="13155"/>
                  </a:lnTo>
                  <a:lnTo>
                    <a:pt x="20008" y="10004"/>
                  </a:lnTo>
                  <a:lnTo>
                    <a:pt x="19898" y="6964"/>
                  </a:lnTo>
                  <a:lnTo>
                    <a:pt x="19842" y="2045"/>
                  </a:lnTo>
                  <a:lnTo>
                    <a:pt x="19842"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5" name="Google Shape;7725;p41"/>
            <p:cNvSpPr/>
            <p:nvPr/>
          </p:nvSpPr>
          <p:spPr>
            <a:xfrm>
              <a:off x="1545275" y="4099000"/>
              <a:ext cx="512650" cy="537525"/>
            </a:xfrm>
            <a:custGeom>
              <a:avLst/>
              <a:gdLst/>
              <a:ahLst/>
              <a:cxnLst/>
              <a:rect l="l" t="t" r="r" b="b"/>
              <a:pathLst>
                <a:path w="20506" h="21501" extrusionOk="0">
                  <a:moveTo>
                    <a:pt x="19842" y="0"/>
                  </a:moveTo>
                  <a:lnTo>
                    <a:pt x="0" y="3924"/>
                  </a:lnTo>
                  <a:lnTo>
                    <a:pt x="221" y="5361"/>
                  </a:lnTo>
                  <a:lnTo>
                    <a:pt x="885" y="9286"/>
                  </a:lnTo>
                  <a:lnTo>
                    <a:pt x="1935" y="14923"/>
                  </a:lnTo>
                  <a:lnTo>
                    <a:pt x="2543" y="18074"/>
                  </a:lnTo>
                  <a:lnTo>
                    <a:pt x="3261" y="21335"/>
                  </a:lnTo>
                  <a:lnTo>
                    <a:pt x="4532" y="21445"/>
                  </a:lnTo>
                  <a:lnTo>
                    <a:pt x="5804" y="21500"/>
                  </a:lnTo>
                  <a:lnTo>
                    <a:pt x="7020" y="21500"/>
                  </a:lnTo>
                  <a:lnTo>
                    <a:pt x="8291" y="21445"/>
                  </a:lnTo>
                  <a:lnTo>
                    <a:pt x="9507" y="21390"/>
                  </a:lnTo>
                  <a:lnTo>
                    <a:pt x="10723" y="21279"/>
                  </a:lnTo>
                  <a:lnTo>
                    <a:pt x="13044" y="20948"/>
                  </a:lnTo>
                  <a:lnTo>
                    <a:pt x="15255" y="20506"/>
                  </a:lnTo>
                  <a:lnTo>
                    <a:pt x="17245" y="20063"/>
                  </a:lnTo>
                  <a:lnTo>
                    <a:pt x="19013" y="19566"/>
                  </a:lnTo>
                  <a:lnTo>
                    <a:pt x="20506" y="19069"/>
                  </a:lnTo>
                  <a:lnTo>
                    <a:pt x="20285" y="16250"/>
                  </a:lnTo>
                  <a:lnTo>
                    <a:pt x="20119" y="13155"/>
                  </a:lnTo>
                  <a:lnTo>
                    <a:pt x="20008" y="10004"/>
                  </a:lnTo>
                  <a:lnTo>
                    <a:pt x="19898" y="6909"/>
                  </a:lnTo>
                  <a:lnTo>
                    <a:pt x="19842" y="1990"/>
                  </a:lnTo>
                  <a:lnTo>
                    <a:pt x="19842"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6" name="Google Shape;7726;p41"/>
            <p:cNvSpPr/>
            <p:nvPr/>
          </p:nvSpPr>
          <p:spPr>
            <a:xfrm>
              <a:off x="2733600" y="4578475"/>
              <a:ext cx="755850" cy="475350"/>
            </a:xfrm>
            <a:custGeom>
              <a:avLst/>
              <a:gdLst/>
              <a:ahLst/>
              <a:cxnLst/>
              <a:rect l="l" t="t" r="r" b="b"/>
              <a:pathLst>
                <a:path w="30234" h="19014" extrusionOk="0">
                  <a:moveTo>
                    <a:pt x="19290" y="0"/>
                  </a:moveTo>
                  <a:lnTo>
                    <a:pt x="18792" y="55"/>
                  </a:lnTo>
                  <a:lnTo>
                    <a:pt x="15365" y="995"/>
                  </a:lnTo>
                  <a:lnTo>
                    <a:pt x="10833" y="2266"/>
                  </a:lnTo>
                  <a:lnTo>
                    <a:pt x="6025" y="3537"/>
                  </a:lnTo>
                  <a:lnTo>
                    <a:pt x="3758" y="4145"/>
                  </a:lnTo>
                  <a:lnTo>
                    <a:pt x="1713" y="4588"/>
                  </a:lnTo>
                  <a:lnTo>
                    <a:pt x="1161" y="6577"/>
                  </a:lnTo>
                  <a:lnTo>
                    <a:pt x="663" y="8899"/>
                  </a:lnTo>
                  <a:lnTo>
                    <a:pt x="387" y="10115"/>
                  </a:lnTo>
                  <a:lnTo>
                    <a:pt x="221" y="11331"/>
                  </a:lnTo>
                  <a:lnTo>
                    <a:pt x="55" y="12436"/>
                  </a:lnTo>
                  <a:lnTo>
                    <a:pt x="0" y="13541"/>
                  </a:lnTo>
                  <a:lnTo>
                    <a:pt x="276" y="13818"/>
                  </a:lnTo>
                  <a:lnTo>
                    <a:pt x="608" y="14094"/>
                  </a:lnTo>
                  <a:lnTo>
                    <a:pt x="940" y="14371"/>
                  </a:lnTo>
                  <a:lnTo>
                    <a:pt x="1327" y="14592"/>
                  </a:lnTo>
                  <a:lnTo>
                    <a:pt x="2100" y="14978"/>
                  </a:lnTo>
                  <a:lnTo>
                    <a:pt x="2929" y="15255"/>
                  </a:lnTo>
                  <a:lnTo>
                    <a:pt x="3814" y="15476"/>
                  </a:lnTo>
                  <a:lnTo>
                    <a:pt x="4753" y="15586"/>
                  </a:lnTo>
                  <a:lnTo>
                    <a:pt x="5693" y="15642"/>
                  </a:lnTo>
                  <a:lnTo>
                    <a:pt x="6633" y="15586"/>
                  </a:lnTo>
                  <a:lnTo>
                    <a:pt x="7683" y="15531"/>
                  </a:lnTo>
                  <a:lnTo>
                    <a:pt x="8678" y="15421"/>
                  </a:lnTo>
                  <a:lnTo>
                    <a:pt x="9672" y="15255"/>
                  </a:lnTo>
                  <a:lnTo>
                    <a:pt x="10612" y="15034"/>
                  </a:lnTo>
                  <a:lnTo>
                    <a:pt x="11552" y="14757"/>
                  </a:lnTo>
                  <a:lnTo>
                    <a:pt x="12436" y="14426"/>
                  </a:lnTo>
                  <a:lnTo>
                    <a:pt x="13265" y="14039"/>
                  </a:lnTo>
                  <a:lnTo>
                    <a:pt x="14094" y="13541"/>
                  </a:lnTo>
                  <a:lnTo>
                    <a:pt x="14094" y="14481"/>
                  </a:lnTo>
                  <a:lnTo>
                    <a:pt x="14094" y="15421"/>
                  </a:lnTo>
                  <a:lnTo>
                    <a:pt x="14205" y="16305"/>
                  </a:lnTo>
                  <a:lnTo>
                    <a:pt x="14315" y="17079"/>
                  </a:lnTo>
                  <a:lnTo>
                    <a:pt x="14426" y="17742"/>
                  </a:lnTo>
                  <a:lnTo>
                    <a:pt x="14647" y="18295"/>
                  </a:lnTo>
                  <a:lnTo>
                    <a:pt x="14868" y="18682"/>
                  </a:lnTo>
                  <a:lnTo>
                    <a:pt x="14978" y="18847"/>
                  </a:lnTo>
                  <a:lnTo>
                    <a:pt x="15089" y="18903"/>
                  </a:lnTo>
                  <a:lnTo>
                    <a:pt x="15310" y="19013"/>
                  </a:lnTo>
                  <a:lnTo>
                    <a:pt x="15697" y="19013"/>
                  </a:lnTo>
                  <a:lnTo>
                    <a:pt x="15918" y="18958"/>
                  </a:lnTo>
                  <a:lnTo>
                    <a:pt x="16250" y="18792"/>
                  </a:lnTo>
                  <a:lnTo>
                    <a:pt x="16581" y="18516"/>
                  </a:lnTo>
                  <a:lnTo>
                    <a:pt x="16858" y="18184"/>
                  </a:lnTo>
                  <a:lnTo>
                    <a:pt x="17134" y="17742"/>
                  </a:lnTo>
                  <a:lnTo>
                    <a:pt x="17300" y="17300"/>
                  </a:lnTo>
                  <a:lnTo>
                    <a:pt x="17466" y="16858"/>
                  </a:lnTo>
                  <a:lnTo>
                    <a:pt x="17631" y="17300"/>
                  </a:lnTo>
                  <a:lnTo>
                    <a:pt x="17853" y="17687"/>
                  </a:lnTo>
                  <a:lnTo>
                    <a:pt x="18074" y="17963"/>
                  </a:lnTo>
                  <a:lnTo>
                    <a:pt x="18239" y="18018"/>
                  </a:lnTo>
                  <a:lnTo>
                    <a:pt x="18405" y="18129"/>
                  </a:lnTo>
                  <a:lnTo>
                    <a:pt x="18847" y="18184"/>
                  </a:lnTo>
                  <a:lnTo>
                    <a:pt x="19234" y="18129"/>
                  </a:lnTo>
                  <a:lnTo>
                    <a:pt x="19621" y="17908"/>
                  </a:lnTo>
                  <a:lnTo>
                    <a:pt x="19953" y="17631"/>
                  </a:lnTo>
                  <a:lnTo>
                    <a:pt x="20174" y="17245"/>
                  </a:lnTo>
                  <a:lnTo>
                    <a:pt x="20395" y="16747"/>
                  </a:lnTo>
                  <a:lnTo>
                    <a:pt x="20561" y="16194"/>
                  </a:lnTo>
                  <a:lnTo>
                    <a:pt x="20671" y="15476"/>
                  </a:lnTo>
                  <a:lnTo>
                    <a:pt x="20727" y="13597"/>
                  </a:lnTo>
                  <a:lnTo>
                    <a:pt x="20782" y="11773"/>
                  </a:lnTo>
                  <a:lnTo>
                    <a:pt x="20837" y="9894"/>
                  </a:lnTo>
                  <a:lnTo>
                    <a:pt x="20837" y="8014"/>
                  </a:lnTo>
                  <a:lnTo>
                    <a:pt x="21003" y="9838"/>
                  </a:lnTo>
                  <a:lnTo>
                    <a:pt x="21279" y="11607"/>
                  </a:lnTo>
                  <a:lnTo>
                    <a:pt x="21611" y="13320"/>
                  </a:lnTo>
                  <a:lnTo>
                    <a:pt x="21943" y="15034"/>
                  </a:lnTo>
                  <a:lnTo>
                    <a:pt x="22053" y="15531"/>
                  </a:lnTo>
                  <a:lnTo>
                    <a:pt x="22219" y="16029"/>
                  </a:lnTo>
                  <a:lnTo>
                    <a:pt x="22329" y="16194"/>
                  </a:lnTo>
                  <a:lnTo>
                    <a:pt x="22495" y="16416"/>
                  </a:lnTo>
                  <a:lnTo>
                    <a:pt x="22661" y="16581"/>
                  </a:lnTo>
                  <a:lnTo>
                    <a:pt x="22882" y="16692"/>
                  </a:lnTo>
                  <a:lnTo>
                    <a:pt x="23103" y="16747"/>
                  </a:lnTo>
                  <a:lnTo>
                    <a:pt x="23324" y="16747"/>
                  </a:lnTo>
                  <a:lnTo>
                    <a:pt x="23545" y="16692"/>
                  </a:lnTo>
                  <a:lnTo>
                    <a:pt x="23767" y="16637"/>
                  </a:lnTo>
                  <a:lnTo>
                    <a:pt x="23932" y="16471"/>
                  </a:lnTo>
                  <a:lnTo>
                    <a:pt x="24153" y="16360"/>
                  </a:lnTo>
                  <a:lnTo>
                    <a:pt x="24319" y="16139"/>
                  </a:lnTo>
                  <a:lnTo>
                    <a:pt x="24430" y="15973"/>
                  </a:lnTo>
                  <a:lnTo>
                    <a:pt x="24651" y="15531"/>
                  </a:lnTo>
                  <a:lnTo>
                    <a:pt x="24761" y="15034"/>
                  </a:lnTo>
                  <a:lnTo>
                    <a:pt x="24817" y="14592"/>
                  </a:lnTo>
                  <a:lnTo>
                    <a:pt x="24817" y="14094"/>
                  </a:lnTo>
                  <a:lnTo>
                    <a:pt x="24872" y="11994"/>
                  </a:lnTo>
                  <a:lnTo>
                    <a:pt x="24872" y="10999"/>
                  </a:lnTo>
                  <a:lnTo>
                    <a:pt x="24817" y="10004"/>
                  </a:lnTo>
                  <a:lnTo>
                    <a:pt x="24706" y="9065"/>
                  </a:lnTo>
                  <a:lnTo>
                    <a:pt x="24485" y="8125"/>
                  </a:lnTo>
                  <a:lnTo>
                    <a:pt x="24264" y="7130"/>
                  </a:lnTo>
                  <a:lnTo>
                    <a:pt x="23877" y="6135"/>
                  </a:lnTo>
                  <a:lnTo>
                    <a:pt x="24485" y="6467"/>
                  </a:lnTo>
                  <a:lnTo>
                    <a:pt x="24982" y="6854"/>
                  </a:lnTo>
                  <a:lnTo>
                    <a:pt x="25480" y="7241"/>
                  </a:lnTo>
                  <a:lnTo>
                    <a:pt x="25867" y="7627"/>
                  </a:lnTo>
                  <a:lnTo>
                    <a:pt x="26254" y="8014"/>
                  </a:lnTo>
                  <a:lnTo>
                    <a:pt x="26530" y="8457"/>
                  </a:lnTo>
                  <a:lnTo>
                    <a:pt x="26751" y="8843"/>
                  </a:lnTo>
                  <a:lnTo>
                    <a:pt x="26917" y="9286"/>
                  </a:lnTo>
                  <a:lnTo>
                    <a:pt x="27027" y="9894"/>
                  </a:lnTo>
                  <a:lnTo>
                    <a:pt x="27138" y="10612"/>
                  </a:lnTo>
                  <a:lnTo>
                    <a:pt x="27304" y="12215"/>
                  </a:lnTo>
                  <a:lnTo>
                    <a:pt x="27470" y="12989"/>
                  </a:lnTo>
                  <a:lnTo>
                    <a:pt x="27691" y="13652"/>
                  </a:lnTo>
                  <a:lnTo>
                    <a:pt x="27801" y="13928"/>
                  </a:lnTo>
                  <a:lnTo>
                    <a:pt x="27967" y="14149"/>
                  </a:lnTo>
                  <a:lnTo>
                    <a:pt x="28188" y="14315"/>
                  </a:lnTo>
                  <a:lnTo>
                    <a:pt x="28409" y="14426"/>
                  </a:lnTo>
                  <a:lnTo>
                    <a:pt x="28630" y="14481"/>
                  </a:lnTo>
                  <a:lnTo>
                    <a:pt x="29072" y="14481"/>
                  </a:lnTo>
                  <a:lnTo>
                    <a:pt x="29238" y="14371"/>
                  </a:lnTo>
                  <a:lnTo>
                    <a:pt x="29404" y="14260"/>
                  </a:lnTo>
                  <a:lnTo>
                    <a:pt x="29570" y="14094"/>
                  </a:lnTo>
                  <a:lnTo>
                    <a:pt x="29791" y="13652"/>
                  </a:lnTo>
                  <a:lnTo>
                    <a:pt x="30012" y="13099"/>
                  </a:lnTo>
                  <a:lnTo>
                    <a:pt x="30123" y="12491"/>
                  </a:lnTo>
                  <a:lnTo>
                    <a:pt x="30233" y="11773"/>
                  </a:lnTo>
                  <a:lnTo>
                    <a:pt x="30233" y="11054"/>
                  </a:lnTo>
                  <a:lnTo>
                    <a:pt x="30233" y="10280"/>
                  </a:lnTo>
                  <a:lnTo>
                    <a:pt x="30233" y="9507"/>
                  </a:lnTo>
                  <a:lnTo>
                    <a:pt x="30067" y="8014"/>
                  </a:lnTo>
                  <a:lnTo>
                    <a:pt x="29846" y="6798"/>
                  </a:lnTo>
                  <a:lnTo>
                    <a:pt x="29680" y="6301"/>
                  </a:lnTo>
                  <a:lnTo>
                    <a:pt x="29570" y="5969"/>
                  </a:lnTo>
                  <a:lnTo>
                    <a:pt x="29183" y="5361"/>
                  </a:lnTo>
                  <a:lnTo>
                    <a:pt x="28686" y="4809"/>
                  </a:lnTo>
                  <a:lnTo>
                    <a:pt x="28133" y="4201"/>
                  </a:lnTo>
                  <a:lnTo>
                    <a:pt x="27525" y="3648"/>
                  </a:lnTo>
                  <a:lnTo>
                    <a:pt x="26806" y="3040"/>
                  </a:lnTo>
                  <a:lnTo>
                    <a:pt x="26033" y="2543"/>
                  </a:lnTo>
                  <a:lnTo>
                    <a:pt x="25259" y="2045"/>
                  </a:lnTo>
                  <a:lnTo>
                    <a:pt x="24485" y="1603"/>
                  </a:lnTo>
                  <a:lnTo>
                    <a:pt x="23656" y="1161"/>
                  </a:lnTo>
                  <a:lnTo>
                    <a:pt x="22827" y="829"/>
                  </a:lnTo>
                  <a:lnTo>
                    <a:pt x="22053" y="498"/>
                  </a:lnTo>
                  <a:lnTo>
                    <a:pt x="21279" y="276"/>
                  </a:lnTo>
                  <a:lnTo>
                    <a:pt x="20561" y="111"/>
                  </a:lnTo>
                  <a:lnTo>
                    <a:pt x="19898"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7" name="Google Shape;7727;p41"/>
            <p:cNvSpPr/>
            <p:nvPr/>
          </p:nvSpPr>
          <p:spPr>
            <a:xfrm>
              <a:off x="3159175" y="4839625"/>
              <a:ext cx="13850" cy="150625"/>
            </a:xfrm>
            <a:custGeom>
              <a:avLst/>
              <a:gdLst/>
              <a:ahLst/>
              <a:cxnLst/>
              <a:rect l="l" t="t" r="r" b="b"/>
              <a:pathLst>
                <a:path w="554" h="6025" fill="none" extrusionOk="0">
                  <a:moveTo>
                    <a:pt x="498" y="6025"/>
                  </a:moveTo>
                  <a:lnTo>
                    <a:pt x="498" y="6025"/>
                  </a:lnTo>
                  <a:lnTo>
                    <a:pt x="553" y="4477"/>
                  </a:lnTo>
                  <a:lnTo>
                    <a:pt x="498" y="2985"/>
                  </a:lnTo>
                  <a:lnTo>
                    <a:pt x="277" y="1493"/>
                  </a:lnTo>
                  <a:lnTo>
                    <a:pt x="0" y="0"/>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8" name="Google Shape;7728;p41"/>
            <p:cNvSpPr/>
            <p:nvPr/>
          </p:nvSpPr>
          <p:spPr>
            <a:xfrm>
              <a:off x="1470650" y="3300325"/>
              <a:ext cx="643925" cy="1217375"/>
            </a:xfrm>
            <a:custGeom>
              <a:avLst/>
              <a:gdLst/>
              <a:ahLst/>
              <a:cxnLst/>
              <a:rect l="l" t="t" r="r" b="b"/>
              <a:pathLst>
                <a:path w="25757" h="48695" extrusionOk="0">
                  <a:moveTo>
                    <a:pt x="13874" y="1"/>
                  </a:moveTo>
                  <a:lnTo>
                    <a:pt x="13542" y="167"/>
                  </a:lnTo>
                  <a:lnTo>
                    <a:pt x="12547" y="609"/>
                  </a:lnTo>
                  <a:lnTo>
                    <a:pt x="11165" y="1383"/>
                  </a:lnTo>
                  <a:lnTo>
                    <a:pt x="10391" y="1825"/>
                  </a:lnTo>
                  <a:lnTo>
                    <a:pt x="9507" y="2377"/>
                  </a:lnTo>
                  <a:lnTo>
                    <a:pt x="8623" y="2985"/>
                  </a:lnTo>
                  <a:lnTo>
                    <a:pt x="7683" y="3649"/>
                  </a:lnTo>
                  <a:lnTo>
                    <a:pt x="6744" y="4422"/>
                  </a:lnTo>
                  <a:lnTo>
                    <a:pt x="5859" y="5196"/>
                  </a:lnTo>
                  <a:lnTo>
                    <a:pt x="5030" y="6081"/>
                  </a:lnTo>
                  <a:lnTo>
                    <a:pt x="4256" y="7020"/>
                  </a:lnTo>
                  <a:lnTo>
                    <a:pt x="3593" y="8015"/>
                  </a:lnTo>
                  <a:lnTo>
                    <a:pt x="2985" y="9010"/>
                  </a:lnTo>
                  <a:lnTo>
                    <a:pt x="2543" y="10005"/>
                  </a:lnTo>
                  <a:lnTo>
                    <a:pt x="2156" y="11055"/>
                  </a:lnTo>
                  <a:lnTo>
                    <a:pt x="1824" y="12160"/>
                  </a:lnTo>
                  <a:lnTo>
                    <a:pt x="1493" y="13376"/>
                  </a:lnTo>
                  <a:lnTo>
                    <a:pt x="1217" y="14703"/>
                  </a:lnTo>
                  <a:lnTo>
                    <a:pt x="940" y="16029"/>
                  </a:lnTo>
                  <a:lnTo>
                    <a:pt x="774" y="17466"/>
                  </a:lnTo>
                  <a:lnTo>
                    <a:pt x="553" y="18903"/>
                  </a:lnTo>
                  <a:lnTo>
                    <a:pt x="277" y="21943"/>
                  </a:lnTo>
                  <a:lnTo>
                    <a:pt x="111" y="25038"/>
                  </a:lnTo>
                  <a:lnTo>
                    <a:pt x="1" y="28189"/>
                  </a:lnTo>
                  <a:lnTo>
                    <a:pt x="1" y="31229"/>
                  </a:lnTo>
                  <a:lnTo>
                    <a:pt x="1" y="34213"/>
                  </a:lnTo>
                  <a:lnTo>
                    <a:pt x="56" y="37032"/>
                  </a:lnTo>
                  <a:lnTo>
                    <a:pt x="277" y="41785"/>
                  </a:lnTo>
                  <a:lnTo>
                    <a:pt x="498" y="45046"/>
                  </a:lnTo>
                  <a:lnTo>
                    <a:pt x="609" y="46262"/>
                  </a:lnTo>
                  <a:lnTo>
                    <a:pt x="1880" y="46760"/>
                  </a:lnTo>
                  <a:lnTo>
                    <a:pt x="3317" y="47147"/>
                  </a:lnTo>
                  <a:lnTo>
                    <a:pt x="4864" y="47534"/>
                  </a:lnTo>
                  <a:lnTo>
                    <a:pt x="6523" y="47810"/>
                  </a:lnTo>
                  <a:lnTo>
                    <a:pt x="8181" y="48086"/>
                  </a:lnTo>
                  <a:lnTo>
                    <a:pt x="9949" y="48307"/>
                  </a:lnTo>
                  <a:lnTo>
                    <a:pt x="11718" y="48418"/>
                  </a:lnTo>
                  <a:lnTo>
                    <a:pt x="13542" y="48584"/>
                  </a:lnTo>
                  <a:lnTo>
                    <a:pt x="15311" y="48639"/>
                  </a:lnTo>
                  <a:lnTo>
                    <a:pt x="17079" y="48694"/>
                  </a:lnTo>
                  <a:lnTo>
                    <a:pt x="18737" y="48694"/>
                  </a:lnTo>
                  <a:lnTo>
                    <a:pt x="20395" y="48639"/>
                  </a:lnTo>
                  <a:lnTo>
                    <a:pt x="21943" y="48584"/>
                  </a:lnTo>
                  <a:lnTo>
                    <a:pt x="23325" y="48473"/>
                  </a:lnTo>
                  <a:lnTo>
                    <a:pt x="24596" y="48363"/>
                  </a:lnTo>
                  <a:lnTo>
                    <a:pt x="25757" y="48252"/>
                  </a:lnTo>
                  <a:lnTo>
                    <a:pt x="25370" y="43775"/>
                  </a:lnTo>
                  <a:lnTo>
                    <a:pt x="24872" y="39022"/>
                  </a:lnTo>
                  <a:lnTo>
                    <a:pt x="24264" y="33329"/>
                  </a:lnTo>
                  <a:lnTo>
                    <a:pt x="23491" y="27249"/>
                  </a:lnTo>
                  <a:lnTo>
                    <a:pt x="23048" y="24265"/>
                  </a:lnTo>
                  <a:lnTo>
                    <a:pt x="22606" y="21391"/>
                  </a:lnTo>
                  <a:lnTo>
                    <a:pt x="22109" y="18682"/>
                  </a:lnTo>
                  <a:lnTo>
                    <a:pt x="21611" y="16195"/>
                  </a:lnTo>
                  <a:lnTo>
                    <a:pt x="21114" y="14095"/>
                  </a:lnTo>
                  <a:lnTo>
                    <a:pt x="20838" y="13155"/>
                  </a:lnTo>
                  <a:lnTo>
                    <a:pt x="20561" y="12326"/>
                  </a:lnTo>
                  <a:lnTo>
                    <a:pt x="20285" y="11552"/>
                  </a:lnTo>
                  <a:lnTo>
                    <a:pt x="19898" y="10668"/>
                  </a:lnTo>
                  <a:lnTo>
                    <a:pt x="18903" y="8734"/>
                  </a:lnTo>
                  <a:lnTo>
                    <a:pt x="17853" y="6633"/>
                  </a:lnTo>
                  <a:lnTo>
                    <a:pt x="16692" y="4643"/>
                  </a:lnTo>
                  <a:lnTo>
                    <a:pt x="14703" y="1383"/>
                  </a:lnTo>
                  <a:lnTo>
                    <a:pt x="138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9" name="Google Shape;7729;p41"/>
            <p:cNvSpPr/>
            <p:nvPr/>
          </p:nvSpPr>
          <p:spPr>
            <a:xfrm>
              <a:off x="2010925" y="3651300"/>
              <a:ext cx="93975" cy="747550"/>
            </a:xfrm>
            <a:custGeom>
              <a:avLst/>
              <a:gdLst/>
              <a:ahLst/>
              <a:cxnLst/>
              <a:rect l="l" t="t" r="r" b="b"/>
              <a:pathLst>
                <a:path w="3759" h="29902" fill="none" extrusionOk="0">
                  <a:moveTo>
                    <a:pt x="0" y="1"/>
                  </a:moveTo>
                  <a:lnTo>
                    <a:pt x="0" y="1"/>
                  </a:lnTo>
                  <a:lnTo>
                    <a:pt x="774" y="3925"/>
                  </a:lnTo>
                  <a:lnTo>
                    <a:pt x="1437" y="7738"/>
                  </a:lnTo>
                  <a:lnTo>
                    <a:pt x="2045" y="11552"/>
                  </a:lnTo>
                  <a:lnTo>
                    <a:pt x="2543" y="15310"/>
                  </a:lnTo>
                  <a:lnTo>
                    <a:pt x="2985" y="19014"/>
                  </a:lnTo>
                  <a:lnTo>
                    <a:pt x="3317" y="22661"/>
                  </a:lnTo>
                  <a:lnTo>
                    <a:pt x="3538" y="26309"/>
                  </a:lnTo>
                  <a:lnTo>
                    <a:pt x="3759" y="29902"/>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0" name="Google Shape;7730;p41"/>
            <p:cNvSpPr/>
            <p:nvPr/>
          </p:nvSpPr>
          <p:spPr>
            <a:xfrm>
              <a:off x="549000" y="5128400"/>
              <a:ext cx="5766150" cy="143725"/>
            </a:xfrm>
            <a:custGeom>
              <a:avLst/>
              <a:gdLst/>
              <a:ahLst/>
              <a:cxnLst/>
              <a:rect l="l" t="t" r="r" b="b"/>
              <a:pathLst>
                <a:path w="230646" h="5749" extrusionOk="0">
                  <a:moveTo>
                    <a:pt x="1" y="1"/>
                  </a:moveTo>
                  <a:lnTo>
                    <a:pt x="1" y="5749"/>
                  </a:lnTo>
                  <a:lnTo>
                    <a:pt x="230646" y="5749"/>
                  </a:lnTo>
                  <a:lnTo>
                    <a:pt x="230646"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31" name="Google Shape;7731;p41"/>
          <p:cNvGrpSpPr/>
          <p:nvPr/>
        </p:nvGrpSpPr>
        <p:grpSpPr>
          <a:xfrm>
            <a:off x="-883475" y="4680280"/>
            <a:ext cx="1469145" cy="1357639"/>
            <a:chOff x="4482950" y="515400"/>
            <a:chExt cx="991125" cy="915900"/>
          </a:xfrm>
        </p:grpSpPr>
        <p:sp>
          <p:nvSpPr>
            <p:cNvPr id="7732" name="Google Shape;7732;p41"/>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3" name="Google Shape;7733;p41"/>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4" name="Google Shape;7734;p41"/>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5" name="Google Shape;7735;p41"/>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6" name="Google Shape;7736;p41"/>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7" name="Google Shape;7737;p41"/>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8" name="Google Shape;7738;p41"/>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9" name="Google Shape;7739;p41"/>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0" name="Google Shape;7740;p41"/>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1" name="Google Shape;7741;p41"/>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2" name="Google Shape;7742;p41"/>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3" name="Google Shape;7743;p41"/>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4" name="Google Shape;7744;p41"/>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5" name="Google Shape;7745;p41"/>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6" name="Google Shape;7746;p41"/>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7" name="Google Shape;7747;p41"/>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8" name="Google Shape;7748;p41"/>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9" name="Google Shape;7749;p41"/>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0" name="Google Shape;7750;p41"/>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1" name="Google Shape;7751;p41"/>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2" name="Google Shape;7752;p41"/>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3" name="Google Shape;7753;p41"/>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4" name="Google Shape;7754;p41"/>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5" name="Google Shape;7755;p41"/>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6" name="Google Shape;7756;p41"/>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7" name="Google Shape;7757;p41"/>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8" name="Google Shape;7758;p41"/>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9" name="Google Shape;7759;p41"/>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0" name="Google Shape;7760;p41"/>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1" name="Google Shape;7761;p41"/>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2" name="Google Shape;7762;p41"/>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3" name="Google Shape;7763;p41"/>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4" name="Google Shape;7764;p41"/>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5" name="Google Shape;7765;p41"/>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6" name="Google Shape;7766;p41"/>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7" name="Google Shape;7767;p41"/>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8" name="Google Shape;7768;p41"/>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9" name="Google Shape;7769;p41"/>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0" name="Google Shape;7770;p41"/>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1" name="Google Shape;7771;p41"/>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2" name="Google Shape;7772;p41"/>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3" name="Google Shape;7773;p41"/>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4" name="Google Shape;7774;p41"/>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5" name="Google Shape;7775;p41"/>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6" name="Google Shape;7776;p41"/>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7" name="Google Shape;7777;p41"/>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8" name="Google Shape;7778;p41"/>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9" name="Google Shape;7779;p41"/>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0" name="Google Shape;7780;p41"/>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1" name="Google Shape;7781;p41"/>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2" name="Google Shape;7782;p41"/>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3" name="Google Shape;7783;p41"/>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4" name="Google Shape;7784;p41"/>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5" name="Google Shape;7785;p41"/>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6" name="Google Shape;7786;p41"/>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7" name="Google Shape;7787;p41"/>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8" name="Google Shape;7788;p41"/>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9" name="Google Shape;7789;p41"/>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0" name="Google Shape;7790;p41"/>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1" name="Google Shape;7791;p41"/>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2" name="Google Shape;7792;p41"/>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3" name="Google Shape;7793;p41"/>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4" name="Google Shape;7794;p41"/>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5" name="Google Shape;7795;p41"/>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6" name="Google Shape;7796;p41"/>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7" name="Google Shape;7797;p41"/>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8" name="Google Shape;7798;p41"/>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9" name="Google Shape;7799;p41"/>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0" name="Google Shape;7800;p41"/>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1" name="Google Shape;7801;p41"/>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2" name="Google Shape;7802;p41"/>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3" name="Google Shape;7803;p41"/>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4" name="Google Shape;7804;p41"/>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5" name="Google Shape;7805;p41"/>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6" name="Google Shape;7806;p41"/>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7" name="Google Shape;7807;p41"/>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8" name="Google Shape;7808;p41"/>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9" name="Google Shape;7809;p41"/>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0" name="Google Shape;7810;p41"/>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1" name="Google Shape;7811;p41"/>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2" name="Google Shape;7812;p41"/>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3" name="Google Shape;7813;p41"/>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4" name="Google Shape;7814;p41"/>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5" name="Google Shape;7815;p41"/>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6" name="Google Shape;7816;p41"/>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7" name="Google Shape;7817;p41"/>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8" name="Google Shape;7818;p41"/>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9" name="Google Shape;7819;p41"/>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0" name="Google Shape;7820;p41"/>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1" name="Google Shape;7821;p41"/>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2" name="Google Shape;7822;p41"/>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3" name="Google Shape;7823;p41"/>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4" name="Google Shape;7824;p41"/>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5" name="Google Shape;7825;p41"/>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6" name="Google Shape;7826;p41"/>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7" name="Google Shape;7827;p41"/>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8" name="Google Shape;7828;p41"/>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9" name="Google Shape;7829;p41"/>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0" name="Google Shape;7830;p41"/>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1" name="Google Shape;7831;p41"/>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2" name="Google Shape;7832;p41"/>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3" name="Google Shape;7833;p41"/>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4" name="Google Shape;7834;p41"/>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5" name="Google Shape;7835;p41"/>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6" name="Google Shape;7836;p41"/>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7" name="Google Shape;7837;p41"/>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8" name="Google Shape;7838;p41"/>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9" name="Google Shape;7839;p41"/>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0" name="Google Shape;7840;p41"/>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1" name="Google Shape;7841;p41"/>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2" name="Google Shape;7842;p41"/>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3" name="Google Shape;7843;p41"/>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4" name="Google Shape;7844;p41"/>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5" name="Google Shape;7845;p41"/>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6" name="Google Shape;7846;p41"/>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7" name="Google Shape;7847;p41"/>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8" name="Google Shape;7848;p41"/>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9" name="Google Shape;7849;p41"/>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0" name="Google Shape;7850;p41"/>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1" name="Google Shape;7851;p41"/>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2" name="Google Shape;7852;p41"/>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3" name="Google Shape;7853;p41"/>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4" name="Google Shape;7854;p41"/>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5" name="Google Shape;7855;p41"/>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6" name="Google Shape;7856;p41"/>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7" name="Google Shape;7857;p41"/>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8" name="Google Shape;7858;p41"/>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9" name="Google Shape;7859;p41"/>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0" name="Google Shape;7860;p41"/>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1" name="Google Shape;7861;p41"/>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2" name="Google Shape;7862;p41"/>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3" name="Google Shape;7863;p41"/>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D7E3897C-BB74-7B01-ED0E-DC69FCB7848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4528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874"/>
        <p:cNvGrpSpPr/>
        <p:nvPr/>
      </p:nvGrpSpPr>
      <p:grpSpPr>
        <a:xfrm>
          <a:off x="0" y="0"/>
          <a:ext cx="0" cy="0"/>
          <a:chOff x="0" y="0"/>
          <a:chExt cx="0" cy="0"/>
        </a:xfrm>
      </p:grpSpPr>
      <p:sp>
        <p:nvSpPr>
          <p:cNvPr id="8879" name="Google Shape;8879;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 – CHAT</a:t>
            </a:r>
            <a:endParaRPr dirty="0"/>
          </a:p>
        </p:txBody>
      </p:sp>
      <p:sp>
        <p:nvSpPr>
          <p:cNvPr id="2" name="Google Shape;8134;p47">
            <a:extLst>
              <a:ext uri="{FF2B5EF4-FFF2-40B4-BE49-F238E27FC236}">
                <a16:creationId xmlns:a16="http://schemas.microsoft.com/office/drawing/2014/main" id="{4A2E2A83-A57A-5C49-1BA0-EC7C4FF60FB5}"/>
              </a:ext>
            </a:extLst>
          </p:cNvPr>
          <p:cNvSpPr txBox="1">
            <a:spLocks/>
          </p:cNvSpPr>
          <p:nvPr/>
        </p:nvSpPr>
        <p:spPr>
          <a:xfrm>
            <a:off x="155432" y="1017725"/>
            <a:ext cx="3304048"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PH" sz="1600" dirty="0">
                <a:latin typeface="Fjalla One" panose="02000506040000020004" pitchFamily="2" charset="0"/>
              </a:rPr>
              <a:t>Exploratory Data Analysis</a:t>
            </a:r>
          </a:p>
        </p:txBody>
      </p:sp>
      <p:pic>
        <p:nvPicPr>
          <p:cNvPr id="4" name="image5.png">
            <a:extLst>
              <a:ext uri="{FF2B5EF4-FFF2-40B4-BE49-F238E27FC236}">
                <a16:creationId xmlns:a16="http://schemas.microsoft.com/office/drawing/2014/main" id="{D2AD559F-31EC-7FA7-FA73-51821F1BD98C}"/>
              </a:ext>
            </a:extLst>
          </p:cNvPr>
          <p:cNvPicPr/>
          <p:nvPr/>
        </p:nvPicPr>
        <p:blipFill>
          <a:blip r:embed="rId3"/>
          <a:srcRect/>
          <a:stretch>
            <a:fillRect/>
          </a:stretch>
        </p:blipFill>
        <p:spPr>
          <a:xfrm>
            <a:off x="355426" y="1590425"/>
            <a:ext cx="3474720" cy="3017520"/>
          </a:xfrm>
          <a:prstGeom prst="rect">
            <a:avLst/>
          </a:prstGeom>
          <a:ln/>
        </p:spPr>
      </p:pic>
      <p:sp>
        <p:nvSpPr>
          <p:cNvPr id="5" name="Google Shape;8135;p47">
            <a:extLst>
              <a:ext uri="{FF2B5EF4-FFF2-40B4-BE49-F238E27FC236}">
                <a16:creationId xmlns:a16="http://schemas.microsoft.com/office/drawing/2014/main" id="{688920BF-2F3A-1340-28B4-985BD147F09B}"/>
              </a:ext>
            </a:extLst>
          </p:cNvPr>
          <p:cNvSpPr txBox="1">
            <a:spLocks/>
          </p:cNvSpPr>
          <p:nvPr/>
        </p:nvSpPr>
        <p:spPr>
          <a:xfrm>
            <a:off x="4015740" y="1614004"/>
            <a:ext cx="4972828" cy="298085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indent="-171450" algn="just">
              <a:lnSpc>
                <a:spcPct val="150000"/>
              </a:lnSpc>
              <a:spcBef>
                <a:spcPts val="0"/>
              </a:spcBef>
              <a:spcAft>
                <a:spcPts val="0"/>
              </a:spcAft>
              <a:buFont typeface="Arial" panose="020B0604020202020204" pitchFamily="34" charset="0"/>
              <a:buChar char="•"/>
            </a:pPr>
            <a:r>
              <a:rPr lang="en-US" sz="1200" dirty="0">
                <a:latin typeface="Barlow" panose="00000500000000000000" pitchFamily="2" charset="0"/>
                <a:ea typeface="Arial" panose="020B0604020202020204" pitchFamily="34" charset="0"/>
              </a:rPr>
              <a:t>G</a:t>
            </a:r>
            <a:r>
              <a:rPr lang="en-US" sz="1200" dirty="0">
                <a:effectLst/>
                <a:latin typeface="Barlow" panose="00000500000000000000" pitchFamily="2" charset="0"/>
                <a:ea typeface="Arial" panose="020B0604020202020204" pitchFamily="34" charset="0"/>
              </a:rPr>
              <a:t>raph shows time series decomposition into three key components: seasonal, trend, and remainder.</a:t>
            </a:r>
          </a:p>
          <a:p>
            <a:pPr marL="171450" lvl="1" indent="-171450" algn="just">
              <a:lnSpc>
                <a:spcPct val="150000"/>
              </a:lnSpc>
              <a:buFont typeface="Arial" panose="020B0604020202020204" pitchFamily="34" charset="0"/>
              <a:buChar char="•"/>
            </a:pPr>
            <a:r>
              <a:rPr lang="en-US" sz="1200" dirty="0">
                <a:latin typeface="Barlow" panose="00000500000000000000" pitchFamily="2" charset="0"/>
                <a:ea typeface="Arial" panose="020B0604020202020204" pitchFamily="34" charset="0"/>
              </a:rPr>
              <a:t>S</a:t>
            </a:r>
            <a:r>
              <a:rPr lang="en-US" sz="1200" dirty="0">
                <a:effectLst/>
                <a:latin typeface="Barlow" panose="00000500000000000000" pitchFamily="2" charset="0"/>
                <a:ea typeface="Arial" panose="020B0604020202020204" pitchFamily="34" charset="0"/>
              </a:rPr>
              <a:t>easonal component shows fluctuations, indicating varying seasonal patterns throughout the year. For instance, in January, the seasonal effect is positive at 271.7584, while in July, it turns significantly negative at -558.3458 (check results from R Script chat run). </a:t>
            </a:r>
          </a:p>
          <a:p>
            <a:pPr marL="171450" lvl="1" indent="-171450" algn="just">
              <a:lnSpc>
                <a:spcPct val="150000"/>
              </a:lnSpc>
              <a:buFont typeface="Arial" panose="020B0604020202020204" pitchFamily="34" charset="0"/>
              <a:buChar char="•"/>
            </a:pPr>
            <a:r>
              <a:rPr lang="en-US" sz="1200" dirty="0">
                <a:latin typeface="Barlow" panose="00000500000000000000" pitchFamily="2" charset="0"/>
                <a:ea typeface="Arial" panose="020B0604020202020204" pitchFamily="34" charset="0"/>
              </a:rPr>
              <a:t>T</a:t>
            </a:r>
            <a:r>
              <a:rPr lang="en-US" sz="1200" dirty="0">
                <a:effectLst/>
                <a:latin typeface="Barlow" panose="00000500000000000000" pitchFamily="2" charset="0"/>
                <a:ea typeface="Arial" panose="020B0604020202020204" pitchFamily="34" charset="0"/>
              </a:rPr>
              <a:t>rend component reveals an overall upward trajectory, showing a consistent increase over the months. </a:t>
            </a:r>
          </a:p>
          <a:p>
            <a:pPr marL="171450" lvl="1" indent="-171450" algn="just">
              <a:lnSpc>
                <a:spcPct val="150000"/>
              </a:lnSpc>
              <a:buFont typeface="Arial" panose="020B0604020202020204" pitchFamily="34" charset="0"/>
              <a:buChar char="•"/>
            </a:pPr>
            <a:r>
              <a:rPr lang="en-US" sz="1200" dirty="0">
                <a:effectLst/>
                <a:latin typeface="Barlow" panose="00000500000000000000" pitchFamily="2" charset="0"/>
                <a:ea typeface="Arial" panose="020B0604020202020204" pitchFamily="34" charset="0"/>
              </a:rPr>
              <a:t>The remainder or outlier captures unexplained or random fluctuations in the data, highlighting periods with unexpected variations.</a:t>
            </a:r>
          </a:p>
        </p:txBody>
      </p:sp>
    </p:spTree>
    <p:extLst>
      <p:ext uri="{BB962C8B-B14F-4D97-AF65-F5344CB8AC3E}">
        <p14:creationId xmlns:p14="http://schemas.microsoft.com/office/powerpoint/2010/main" val="166273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74"/>
        <p:cNvGrpSpPr/>
        <p:nvPr/>
      </p:nvGrpSpPr>
      <p:grpSpPr>
        <a:xfrm>
          <a:off x="0" y="0"/>
          <a:ext cx="0" cy="0"/>
          <a:chOff x="0" y="0"/>
          <a:chExt cx="0" cy="0"/>
        </a:xfrm>
      </p:grpSpPr>
      <p:sp>
        <p:nvSpPr>
          <p:cNvPr id="8879" name="Google Shape;8879;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 – CHAT</a:t>
            </a:r>
            <a:endParaRPr dirty="0"/>
          </a:p>
        </p:txBody>
      </p:sp>
      <p:sp>
        <p:nvSpPr>
          <p:cNvPr id="2" name="Google Shape;8134;p47">
            <a:extLst>
              <a:ext uri="{FF2B5EF4-FFF2-40B4-BE49-F238E27FC236}">
                <a16:creationId xmlns:a16="http://schemas.microsoft.com/office/drawing/2014/main" id="{4A2E2A83-A57A-5C49-1BA0-EC7C4FF60FB5}"/>
              </a:ext>
            </a:extLst>
          </p:cNvPr>
          <p:cNvSpPr txBox="1">
            <a:spLocks/>
          </p:cNvSpPr>
          <p:nvPr/>
        </p:nvSpPr>
        <p:spPr>
          <a:xfrm>
            <a:off x="155432" y="1017725"/>
            <a:ext cx="3304048"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PH" sz="1600" dirty="0">
                <a:latin typeface="Fjalla One" panose="02000506040000020004" pitchFamily="2" charset="0"/>
              </a:rPr>
              <a:t>Exploratory Data Analysis</a:t>
            </a:r>
          </a:p>
        </p:txBody>
      </p:sp>
      <p:sp>
        <p:nvSpPr>
          <p:cNvPr id="5" name="Google Shape;8135;p47">
            <a:extLst>
              <a:ext uri="{FF2B5EF4-FFF2-40B4-BE49-F238E27FC236}">
                <a16:creationId xmlns:a16="http://schemas.microsoft.com/office/drawing/2014/main" id="{688920BF-2F3A-1340-28B4-985BD147F09B}"/>
              </a:ext>
            </a:extLst>
          </p:cNvPr>
          <p:cNvSpPr txBox="1">
            <a:spLocks/>
          </p:cNvSpPr>
          <p:nvPr/>
        </p:nvSpPr>
        <p:spPr>
          <a:xfrm>
            <a:off x="4015740" y="1713064"/>
            <a:ext cx="4972828" cy="298085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indent="-171450" algn="just">
              <a:lnSpc>
                <a:spcPct val="150000"/>
              </a:lnSpc>
              <a:spcBef>
                <a:spcPts val="0"/>
              </a:spcBef>
              <a:spcAft>
                <a:spcPts val="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Seasonal plot shows volume fluctuations from January 5, 2020, to October 29, 2023. </a:t>
            </a:r>
          </a:p>
          <a:p>
            <a:pPr marL="171450" marR="0" indent="-171450" algn="just">
              <a:lnSpc>
                <a:spcPct val="150000"/>
              </a:lnSpc>
              <a:spcBef>
                <a:spcPts val="0"/>
              </a:spcBef>
              <a:spcAft>
                <a:spcPts val="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Notable patterns hint at a yearly cycle with regular ups and downs. Observing the weeks like March 15, 2020, and December 6, 2020, evidently shows unusual spikes. </a:t>
            </a:r>
          </a:p>
          <a:p>
            <a:pPr marL="171450" marR="0" indent="-171450" algn="just">
              <a:lnSpc>
                <a:spcPct val="150000"/>
              </a:lnSpc>
              <a:spcBef>
                <a:spcPts val="0"/>
              </a:spcBef>
              <a:spcAft>
                <a:spcPts val="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Overall, there's a consistent upward trend, especially post-mid-2020, indicating a general increase in volume over time. </a:t>
            </a:r>
          </a:p>
        </p:txBody>
      </p:sp>
      <p:pic>
        <p:nvPicPr>
          <p:cNvPr id="3" name="image11.png">
            <a:extLst>
              <a:ext uri="{FF2B5EF4-FFF2-40B4-BE49-F238E27FC236}">
                <a16:creationId xmlns:a16="http://schemas.microsoft.com/office/drawing/2014/main" id="{883EB421-97DC-152B-D1D1-F126401D19F4}"/>
              </a:ext>
            </a:extLst>
          </p:cNvPr>
          <p:cNvPicPr/>
          <p:nvPr/>
        </p:nvPicPr>
        <p:blipFill>
          <a:blip r:embed="rId3"/>
          <a:srcRect/>
          <a:stretch>
            <a:fillRect/>
          </a:stretch>
        </p:blipFill>
        <p:spPr>
          <a:xfrm>
            <a:off x="155432" y="1714176"/>
            <a:ext cx="3474720" cy="3017520"/>
          </a:xfrm>
          <a:prstGeom prst="rect">
            <a:avLst/>
          </a:prstGeom>
          <a:ln/>
        </p:spPr>
      </p:pic>
    </p:spTree>
    <p:extLst>
      <p:ext uri="{BB962C8B-B14F-4D97-AF65-F5344CB8AC3E}">
        <p14:creationId xmlns:p14="http://schemas.microsoft.com/office/powerpoint/2010/main" val="2557381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74"/>
        <p:cNvGrpSpPr/>
        <p:nvPr/>
      </p:nvGrpSpPr>
      <p:grpSpPr>
        <a:xfrm>
          <a:off x="0" y="0"/>
          <a:ext cx="0" cy="0"/>
          <a:chOff x="0" y="0"/>
          <a:chExt cx="0" cy="0"/>
        </a:xfrm>
      </p:grpSpPr>
      <p:sp>
        <p:nvSpPr>
          <p:cNvPr id="8879" name="Google Shape;8879;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 – CHAT</a:t>
            </a:r>
            <a:endParaRPr dirty="0"/>
          </a:p>
        </p:txBody>
      </p:sp>
      <p:sp>
        <p:nvSpPr>
          <p:cNvPr id="2" name="Google Shape;8134;p47">
            <a:extLst>
              <a:ext uri="{FF2B5EF4-FFF2-40B4-BE49-F238E27FC236}">
                <a16:creationId xmlns:a16="http://schemas.microsoft.com/office/drawing/2014/main" id="{4A2E2A83-A57A-5C49-1BA0-EC7C4FF60FB5}"/>
              </a:ext>
            </a:extLst>
          </p:cNvPr>
          <p:cNvSpPr txBox="1">
            <a:spLocks/>
          </p:cNvSpPr>
          <p:nvPr/>
        </p:nvSpPr>
        <p:spPr>
          <a:xfrm>
            <a:off x="155432" y="1017725"/>
            <a:ext cx="3304048"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PH" sz="1600" dirty="0">
                <a:latin typeface="Fjalla One" panose="02000506040000020004" pitchFamily="2" charset="0"/>
              </a:rPr>
              <a:t>Exploratory Data Analysis</a:t>
            </a:r>
          </a:p>
        </p:txBody>
      </p:sp>
      <p:sp>
        <p:nvSpPr>
          <p:cNvPr id="5" name="Google Shape;8135;p47">
            <a:extLst>
              <a:ext uri="{FF2B5EF4-FFF2-40B4-BE49-F238E27FC236}">
                <a16:creationId xmlns:a16="http://schemas.microsoft.com/office/drawing/2014/main" id="{688920BF-2F3A-1340-28B4-985BD147F09B}"/>
              </a:ext>
            </a:extLst>
          </p:cNvPr>
          <p:cNvSpPr txBox="1">
            <a:spLocks/>
          </p:cNvSpPr>
          <p:nvPr/>
        </p:nvSpPr>
        <p:spPr>
          <a:xfrm>
            <a:off x="4015740" y="1713064"/>
            <a:ext cx="4972828" cy="298085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indent="-171450" algn="just">
              <a:lnSpc>
                <a:spcPct val="150000"/>
              </a:lnSpc>
              <a:spcBef>
                <a:spcPts val="0"/>
              </a:spcBef>
              <a:spcAft>
                <a:spcPts val="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Autocorrelation function (ACF) shows a strong positive correlation at lag 0 (1.000), indicating a perfect correlation with itself. </a:t>
            </a:r>
          </a:p>
          <a:p>
            <a:pPr marL="171450" marR="0" indent="-171450" algn="just">
              <a:lnSpc>
                <a:spcPct val="150000"/>
              </a:lnSpc>
              <a:spcBef>
                <a:spcPts val="0"/>
              </a:spcBef>
              <a:spcAft>
                <a:spcPts val="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As the lag increases, the autocorrelation gradually decreases, suggesting a positive correlation between observations and their previous values. </a:t>
            </a:r>
          </a:p>
          <a:p>
            <a:pPr marL="171450" marR="0" indent="-171450" algn="just">
              <a:lnSpc>
                <a:spcPct val="150000"/>
              </a:lnSpc>
              <a:spcBef>
                <a:spcPts val="0"/>
              </a:spcBef>
              <a:spcAft>
                <a:spcPts val="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The values remain positive throughout, indicating a consistent positive relationship between the time series and its lagged values at different time points.</a:t>
            </a:r>
          </a:p>
        </p:txBody>
      </p:sp>
      <p:pic>
        <p:nvPicPr>
          <p:cNvPr id="4" name="image1.png">
            <a:extLst>
              <a:ext uri="{FF2B5EF4-FFF2-40B4-BE49-F238E27FC236}">
                <a16:creationId xmlns:a16="http://schemas.microsoft.com/office/drawing/2014/main" id="{5975928D-18CB-741D-CC04-C0904C7FB23D}"/>
              </a:ext>
            </a:extLst>
          </p:cNvPr>
          <p:cNvPicPr/>
          <p:nvPr/>
        </p:nvPicPr>
        <p:blipFill>
          <a:blip r:embed="rId3"/>
          <a:srcRect/>
          <a:stretch>
            <a:fillRect/>
          </a:stretch>
        </p:blipFill>
        <p:spPr>
          <a:xfrm>
            <a:off x="252976" y="1694731"/>
            <a:ext cx="3474720" cy="3017520"/>
          </a:xfrm>
          <a:prstGeom prst="rect">
            <a:avLst/>
          </a:prstGeom>
          <a:ln/>
        </p:spPr>
      </p:pic>
    </p:spTree>
    <p:extLst>
      <p:ext uri="{BB962C8B-B14F-4D97-AF65-F5344CB8AC3E}">
        <p14:creationId xmlns:p14="http://schemas.microsoft.com/office/powerpoint/2010/main" val="1928469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874"/>
        <p:cNvGrpSpPr/>
        <p:nvPr/>
      </p:nvGrpSpPr>
      <p:grpSpPr>
        <a:xfrm>
          <a:off x="0" y="0"/>
          <a:ext cx="0" cy="0"/>
          <a:chOff x="0" y="0"/>
          <a:chExt cx="0" cy="0"/>
        </a:xfrm>
      </p:grpSpPr>
      <p:sp>
        <p:nvSpPr>
          <p:cNvPr id="8879" name="Google Shape;8879;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 – CHAT</a:t>
            </a:r>
            <a:endParaRPr dirty="0"/>
          </a:p>
        </p:txBody>
      </p:sp>
      <p:sp>
        <p:nvSpPr>
          <p:cNvPr id="2" name="Google Shape;8134;p47">
            <a:extLst>
              <a:ext uri="{FF2B5EF4-FFF2-40B4-BE49-F238E27FC236}">
                <a16:creationId xmlns:a16="http://schemas.microsoft.com/office/drawing/2014/main" id="{4A2E2A83-A57A-5C49-1BA0-EC7C4FF60FB5}"/>
              </a:ext>
            </a:extLst>
          </p:cNvPr>
          <p:cNvSpPr txBox="1">
            <a:spLocks/>
          </p:cNvSpPr>
          <p:nvPr/>
        </p:nvSpPr>
        <p:spPr>
          <a:xfrm>
            <a:off x="155432" y="1017725"/>
            <a:ext cx="3304048"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PH" sz="1600" dirty="0">
                <a:latin typeface="Fjalla One" panose="02000506040000020004" pitchFamily="2" charset="0"/>
              </a:rPr>
              <a:t>Exploratory Data Analysis</a:t>
            </a:r>
          </a:p>
        </p:txBody>
      </p:sp>
      <p:sp>
        <p:nvSpPr>
          <p:cNvPr id="5" name="Google Shape;8135;p47">
            <a:extLst>
              <a:ext uri="{FF2B5EF4-FFF2-40B4-BE49-F238E27FC236}">
                <a16:creationId xmlns:a16="http://schemas.microsoft.com/office/drawing/2014/main" id="{688920BF-2F3A-1340-28B4-985BD147F09B}"/>
              </a:ext>
            </a:extLst>
          </p:cNvPr>
          <p:cNvSpPr txBox="1">
            <a:spLocks/>
          </p:cNvSpPr>
          <p:nvPr/>
        </p:nvSpPr>
        <p:spPr>
          <a:xfrm>
            <a:off x="4015740" y="1713064"/>
            <a:ext cx="4972828" cy="298085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indent="-171450" algn="just">
              <a:lnSpc>
                <a:spcPct val="150000"/>
              </a:lnSpc>
              <a:spcBef>
                <a:spcPts val="0"/>
              </a:spcBef>
              <a:spcAft>
                <a:spcPts val="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Partial autocorrelation function (PACF) for the '</a:t>
            </a:r>
            <a:r>
              <a:rPr lang="en-US" sz="1200" dirty="0" err="1">
                <a:effectLst/>
                <a:latin typeface="Barlow" panose="00000500000000000000" pitchFamily="2" charset="0"/>
                <a:ea typeface="Arial" panose="020B0604020202020204" pitchFamily="34" charset="0"/>
              </a:rPr>
              <a:t>fcst_ts_annual</a:t>
            </a:r>
            <a:r>
              <a:rPr lang="en-US" sz="1200" dirty="0">
                <a:effectLst/>
                <a:latin typeface="Barlow" panose="00000500000000000000" pitchFamily="2" charset="0"/>
                <a:ea typeface="Arial" panose="020B0604020202020204" pitchFamily="34" charset="0"/>
              </a:rPr>
              <a:t>' time series indicates significant correlations at the initial lags, especially at the first lag (0.965) and a few subsequent lags. </a:t>
            </a:r>
          </a:p>
          <a:p>
            <a:pPr marL="171450" marR="0" indent="-171450" algn="just">
              <a:lnSpc>
                <a:spcPct val="150000"/>
              </a:lnSpc>
              <a:spcBef>
                <a:spcPts val="0"/>
              </a:spcBef>
              <a:spcAft>
                <a:spcPts val="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PACF values then become less significant as the lag increases, with occasional fluctuations. This suggests a potential autoregressive (AR) component in the time series, particularly at the first lag.</a:t>
            </a:r>
          </a:p>
        </p:txBody>
      </p:sp>
      <p:pic>
        <p:nvPicPr>
          <p:cNvPr id="3" name="image2.png">
            <a:extLst>
              <a:ext uri="{FF2B5EF4-FFF2-40B4-BE49-F238E27FC236}">
                <a16:creationId xmlns:a16="http://schemas.microsoft.com/office/drawing/2014/main" id="{F525D622-9F99-7BE6-381E-DA465CCD5AEB}"/>
              </a:ext>
            </a:extLst>
          </p:cNvPr>
          <p:cNvPicPr/>
          <p:nvPr/>
        </p:nvPicPr>
        <p:blipFill>
          <a:blip r:embed="rId3"/>
          <a:srcRect/>
          <a:stretch>
            <a:fillRect/>
          </a:stretch>
        </p:blipFill>
        <p:spPr>
          <a:xfrm>
            <a:off x="281940" y="1676399"/>
            <a:ext cx="3474720" cy="3017520"/>
          </a:xfrm>
          <a:prstGeom prst="rect">
            <a:avLst/>
          </a:prstGeom>
          <a:ln/>
        </p:spPr>
      </p:pic>
    </p:spTree>
    <p:extLst>
      <p:ext uri="{BB962C8B-B14F-4D97-AF65-F5344CB8AC3E}">
        <p14:creationId xmlns:p14="http://schemas.microsoft.com/office/powerpoint/2010/main" val="2263307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36"/>
        <p:cNvGrpSpPr/>
        <p:nvPr/>
      </p:nvGrpSpPr>
      <p:grpSpPr>
        <a:xfrm>
          <a:off x="0" y="0"/>
          <a:ext cx="0" cy="0"/>
          <a:chOff x="0" y="0"/>
          <a:chExt cx="0" cy="0"/>
        </a:xfrm>
      </p:grpSpPr>
      <p:sp>
        <p:nvSpPr>
          <p:cNvPr id="7537" name="Google Shape;753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EXECUTIVE SUMMARY</a:t>
            </a:r>
            <a:endParaRPr dirty="0"/>
          </a:p>
        </p:txBody>
      </p:sp>
      <p:sp>
        <p:nvSpPr>
          <p:cNvPr id="7538" name="Google Shape;7538;p37"/>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marR="0" indent="0">
              <a:lnSpc>
                <a:spcPct val="150000"/>
              </a:lnSpc>
              <a:spcBef>
                <a:spcPts val="0"/>
              </a:spcBef>
              <a:spcAft>
                <a:spcPts val="600"/>
              </a:spcAft>
              <a:buNone/>
            </a:pPr>
            <a:r>
              <a:rPr lang="en-US" sz="1000" dirty="0">
                <a:latin typeface="Barlow" panose="00000500000000000000" pitchFamily="2" charset="0"/>
                <a:cs typeface="Times New Roman" panose="02020603050405020304" pitchFamily="18" charset="0"/>
              </a:rPr>
              <a:t>The explosive growth of user-generated video content on platforms like </a:t>
            </a:r>
            <a:r>
              <a:rPr lang="en-US" sz="1000" b="1" dirty="0">
                <a:latin typeface="Barlow" panose="00000500000000000000" pitchFamily="2" charset="0"/>
                <a:cs typeface="Times New Roman" panose="02020603050405020304" pitchFamily="18" charset="0"/>
              </a:rPr>
              <a:t>YouTube</a:t>
            </a:r>
            <a:r>
              <a:rPr lang="en-US" sz="1000" dirty="0">
                <a:latin typeface="Barlow" panose="00000500000000000000" pitchFamily="2" charset="0"/>
                <a:cs typeface="Times New Roman" panose="02020603050405020304" pitchFamily="18" charset="0"/>
              </a:rPr>
              <a:t>, with an estimated 3.5 million videos uploaded daily, necessitates proactive strategies for managing user inquiries and complaints. </a:t>
            </a:r>
          </a:p>
          <a:p>
            <a:pPr marL="0" indent="0">
              <a:lnSpc>
                <a:spcPct val="150000"/>
              </a:lnSpc>
              <a:spcAft>
                <a:spcPts val="600"/>
              </a:spcAft>
              <a:buNone/>
            </a:pPr>
            <a:r>
              <a:rPr lang="en-US" sz="1000" dirty="0">
                <a:latin typeface="Barlow" panose="00000500000000000000" pitchFamily="2" charset="0"/>
                <a:cs typeface="Times New Roman" panose="02020603050405020304" pitchFamily="18" charset="0"/>
              </a:rPr>
              <a:t>This paper proposes </a:t>
            </a:r>
            <a:r>
              <a:rPr lang="en-US" sz="1000" b="1" dirty="0">
                <a:latin typeface="Barlow" panose="00000500000000000000" pitchFamily="2" charset="0"/>
                <a:cs typeface="Times New Roman" panose="02020603050405020304" pitchFamily="18" charset="0"/>
              </a:rPr>
              <a:t>a forecasting model specifically designed to predict contact volume for YouTube</a:t>
            </a:r>
            <a:r>
              <a:rPr lang="en-US" sz="1000" dirty="0">
                <a:latin typeface="Barlow" panose="00000500000000000000" pitchFamily="2" charset="0"/>
                <a:cs typeface="Times New Roman" panose="02020603050405020304" pitchFamily="18" charset="0"/>
              </a:rPr>
              <a:t>, enabling  the video streaming company to optimize resource allocation and workforce planning for </a:t>
            </a:r>
            <a:r>
              <a:rPr lang="en-US" sz="1000" b="1" dirty="0">
                <a:latin typeface="Barlow" panose="00000500000000000000" pitchFamily="2" charset="0"/>
                <a:cs typeface="Times New Roman" panose="02020603050405020304" pitchFamily="18" charset="0"/>
              </a:rPr>
              <a:t>efficient complaint resolution</a:t>
            </a:r>
            <a:r>
              <a:rPr lang="en-US" sz="1000" dirty="0">
                <a:latin typeface="Barlow" panose="00000500000000000000" pitchFamily="2" charset="0"/>
                <a:cs typeface="Times New Roman" panose="02020603050405020304" pitchFamily="18" charset="0"/>
              </a:rPr>
              <a:t>. By aligning staffing with anticipated demand, YouTube can enhance customer satisfaction and reduce operational costs. </a:t>
            </a:r>
          </a:p>
          <a:p>
            <a:pPr marL="0" indent="0">
              <a:lnSpc>
                <a:spcPct val="150000"/>
              </a:lnSpc>
              <a:spcAft>
                <a:spcPts val="600"/>
              </a:spcAft>
              <a:buNone/>
            </a:pPr>
            <a:r>
              <a:rPr lang="en-US" sz="1000" dirty="0">
                <a:latin typeface="Barlow" panose="00000500000000000000" pitchFamily="2" charset="0"/>
                <a:cs typeface="Times New Roman" panose="02020603050405020304" pitchFamily="18" charset="0"/>
              </a:rPr>
              <a:t>This paper will use a </a:t>
            </a:r>
            <a:r>
              <a:rPr lang="en-US" sz="1000" b="1" dirty="0">
                <a:latin typeface="Barlow" panose="00000500000000000000" pitchFamily="2" charset="0"/>
                <a:cs typeface="Times New Roman" panose="02020603050405020304" pitchFamily="18" charset="0"/>
              </a:rPr>
              <a:t>3-year horizon</a:t>
            </a:r>
            <a:r>
              <a:rPr lang="en-US" sz="1000" dirty="0">
                <a:latin typeface="Barlow" panose="00000500000000000000" pitchFamily="2" charset="0"/>
                <a:cs typeface="Times New Roman" panose="02020603050405020304" pitchFamily="18" charset="0"/>
              </a:rPr>
              <a:t> in identifying the trends and seasonality, if any, in the YouTube data. </a:t>
            </a:r>
            <a:r>
              <a:rPr lang="en-US" sz="1000" b="1" dirty="0">
                <a:latin typeface="Barlow" panose="00000500000000000000" pitchFamily="2" charset="0"/>
                <a:cs typeface="Times New Roman" panose="02020603050405020304" pitchFamily="18" charset="0"/>
              </a:rPr>
              <a:t>Naive, ETS (Error Trend Seasonal) method, ARIMA (Autoregressive Integrated Moving Average) model </a:t>
            </a:r>
            <a:r>
              <a:rPr lang="en-US" sz="1000" dirty="0">
                <a:latin typeface="Barlow" panose="00000500000000000000" pitchFamily="2" charset="0"/>
                <a:cs typeface="Times New Roman" panose="02020603050405020304" pitchFamily="18" charset="0"/>
              </a:rPr>
              <a:t>and</a:t>
            </a:r>
            <a:r>
              <a:rPr lang="en-US" sz="1000" b="1" dirty="0">
                <a:latin typeface="Barlow" panose="00000500000000000000" pitchFamily="2" charset="0"/>
                <a:cs typeface="Times New Roman" panose="02020603050405020304" pitchFamily="18" charset="0"/>
              </a:rPr>
              <a:t> ARIMAX</a:t>
            </a:r>
            <a:r>
              <a:rPr lang="en-US" sz="1000" dirty="0">
                <a:latin typeface="Barlow" panose="00000500000000000000" pitchFamily="2" charset="0"/>
                <a:cs typeface="Times New Roman" panose="02020603050405020304" pitchFamily="18" charset="0"/>
              </a:rPr>
              <a:t> will be considered in the forecasting and selection of the final forecast model. An ARIMAX model as a candidate model was considered to account launches and events that may affect forecasts. Comparison of forecasting accuracy for the four methods will be the basis for the final model. </a:t>
            </a:r>
          </a:p>
          <a:p>
            <a:pPr marL="0" indent="0">
              <a:lnSpc>
                <a:spcPct val="150000"/>
              </a:lnSpc>
              <a:spcAft>
                <a:spcPts val="600"/>
              </a:spcAft>
              <a:buNone/>
            </a:pPr>
            <a:r>
              <a:rPr lang="en-US" sz="1000" dirty="0">
                <a:latin typeface="Barlow" panose="00000500000000000000" pitchFamily="2" charset="0"/>
                <a:cs typeface="Times New Roman" panose="02020603050405020304" pitchFamily="18" charset="0"/>
              </a:rPr>
              <a:t>Given the output of the final model, this paper will </a:t>
            </a:r>
            <a:r>
              <a:rPr lang="en-US" sz="1000" b="1" dirty="0">
                <a:latin typeface="Barlow" panose="00000500000000000000" pitchFamily="2" charset="0"/>
                <a:cs typeface="Times New Roman" panose="02020603050405020304" pitchFamily="18" charset="0"/>
              </a:rPr>
              <a:t>provide the company a better outlook on the demand needed for their workforce</a:t>
            </a:r>
            <a:r>
              <a:rPr lang="en-US" sz="1000" dirty="0">
                <a:latin typeface="Barlow" panose="00000500000000000000" pitchFamily="2" charset="0"/>
                <a:cs typeface="Times New Roman" panose="02020603050405020304" pitchFamily="18" charset="0"/>
              </a:rPr>
              <a:t>. With this, the company can supplement the needs thru hiring additional manpower or upskilling their current workforce to serve their customers.</a:t>
            </a:r>
            <a:endParaRPr sz="1000" dirty="0">
              <a:latin typeface="Barlow" panose="00000500000000000000" pitchFamily="2" charset="0"/>
              <a:cs typeface="Times New Roman" panose="02020603050405020304" pitchFamily="18" charset="0"/>
            </a:endParaRPr>
          </a:p>
        </p:txBody>
      </p:sp>
      <p:grpSp>
        <p:nvGrpSpPr>
          <p:cNvPr id="7539" name="Google Shape;7539;p37"/>
          <p:cNvGrpSpPr/>
          <p:nvPr/>
        </p:nvGrpSpPr>
        <p:grpSpPr>
          <a:xfrm>
            <a:off x="8229182" y="2449972"/>
            <a:ext cx="524371" cy="524371"/>
            <a:chOff x="3109125" y="2538950"/>
            <a:chExt cx="358275" cy="358275"/>
          </a:xfrm>
        </p:grpSpPr>
        <p:sp>
          <p:nvSpPr>
            <p:cNvPr id="7540" name="Google Shape;7540;p37"/>
            <p:cNvSpPr/>
            <p:nvPr/>
          </p:nvSpPr>
          <p:spPr>
            <a:xfrm>
              <a:off x="3109125" y="2538950"/>
              <a:ext cx="358275" cy="358275"/>
            </a:xfrm>
            <a:custGeom>
              <a:avLst/>
              <a:gdLst/>
              <a:ahLst/>
              <a:cxnLst/>
              <a:rect l="l" t="t" r="r" b="b"/>
              <a:pathLst>
                <a:path w="14331" h="14331" extrusionOk="0">
                  <a:moveTo>
                    <a:pt x="7166" y="1"/>
                  </a:moveTo>
                  <a:lnTo>
                    <a:pt x="6422" y="68"/>
                  </a:lnTo>
                  <a:lnTo>
                    <a:pt x="5712" y="170"/>
                  </a:lnTo>
                  <a:lnTo>
                    <a:pt x="5036" y="339"/>
                  </a:lnTo>
                  <a:lnTo>
                    <a:pt x="4361" y="575"/>
                  </a:lnTo>
                  <a:lnTo>
                    <a:pt x="3752" y="879"/>
                  </a:lnTo>
                  <a:lnTo>
                    <a:pt x="3144" y="1251"/>
                  </a:lnTo>
                  <a:lnTo>
                    <a:pt x="2603" y="1657"/>
                  </a:lnTo>
                  <a:lnTo>
                    <a:pt x="2096" y="2130"/>
                  </a:lnTo>
                  <a:lnTo>
                    <a:pt x="1623" y="2637"/>
                  </a:lnTo>
                  <a:lnTo>
                    <a:pt x="1217" y="3178"/>
                  </a:lnTo>
                  <a:lnTo>
                    <a:pt x="879" y="3752"/>
                  </a:lnTo>
                  <a:lnTo>
                    <a:pt x="575" y="4394"/>
                  </a:lnTo>
                  <a:lnTo>
                    <a:pt x="305" y="5036"/>
                  </a:lnTo>
                  <a:lnTo>
                    <a:pt x="136" y="5746"/>
                  </a:lnTo>
                  <a:lnTo>
                    <a:pt x="35" y="6456"/>
                  </a:lnTo>
                  <a:lnTo>
                    <a:pt x="1" y="7166"/>
                  </a:lnTo>
                  <a:lnTo>
                    <a:pt x="35" y="7909"/>
                  </a:lnTo>
                  <a:lnTo>
                    <a:pt x="136" y="8619"/>
                  </a:lnTo>
                  <a:lnTo>
                    <a:pt x="305" y="9329"/>
                  </a:lnTo>
                  <a:lnTo>
                    <a:pt x="575" y="9971"/>
                  </a:lnTo>
                  <a:lnTo>
                    <a:pt x="879" y="10613"/>
                  </a:lnTo>
                  <a:lnTo>
                    <a:pt x="1217" y="11187"/>
                  </a:lnTo>
                  <a:lnTo>
                    <a:pt x="1623" y="11728"/>
                  </a:lnTo>
                  <a:lnTo>
                    <a:pt x="2096" y="12235"/>
                  </a:lnTo>
                  <a:lnTo>
                    <a:pt x="2603" y="12708"/>
                  </a:lnTo>
                  <a:lnTo>
                    <a:pt x="3144" y="13114"/>
                  </a:lnTo>
                  <a:lnTo>
                    <a:pt x="3752" y="13486"/>
                  </a:lnTo>
                  <a:lnTo>
                    <a:pt x="4361" y="13790"/>
                  </a:lnTo>
                  <a:lnTo>
                    <a:pt x="5036" y="14026"/>
                  </a:lnTo>
                  <a:lnTo>
                    <a:pt x="5712" y="14195"/>
                  </a:lnTo>
                  <a:lnTo>
                    <a:pt x="6422" y="14297"/>
                  </a:lnTo>
                  <a:lnTo>
                    <a:pt x="7166" y="14330"/>
                  </a:lnTo>
                  <a:lnTo>
                    <a:pt x="7909" y="14297"/>
                  </a:lnTo>
                  <a:lnTo>
                    <a:pt x="8619" y="14195"/>
                  </a:lnTo>
                  <a:lnTo>
                    <a:pt x="9295" y="14026"/>
                  </a:lnTo>
                  <a:lnTo>
                    <a:pt x="9937" y="13790"/>
                  </a:lnTo>
                  <a:lnTo>
                    <a:pt x="10579" y="13486"/>
                  </a:lnTo>
                  <a:lnTo>
                    <a:pt x="11154" y="13114"/>
                  </a:lnTo>
                  <a:lnTo>
                    <a:pt x="11728" y="12708"/>
                  </a:lnTo>
                  <a:lnTo>
                    <a:pt x="12235" y="12235"/>
                  </a:lnTo>
                  <a:lnTo>
                    <a:pt x="12708" y="11728"/>
                  </a:lnTo>
                  <a:lnTo>
                    <a:pt x="13114" y="11187"/>
                  </a:lnTo>
                  <a:lnTo>
                    <a:pt x="13452" y="10613"/>
                  </a:lnTo>
                  <a:lnTo>
                    <a:pt x="13756" y="9971"/>
                  </a:lnTo>
                  <a:lnTo>
                    <a:pt x="13993" y="9329"/>
                  </a:lnTo>
                  <a:lnTo>
                    <a:pt x="14195" y="8619"/>
                  </a:lnTo>
                  <a:lnTo>
                    <a:pt x="14297" y="7909"/>
                  </a:lnTo>
                  <a:lnTo>
                    <a:pt x="14330" y="7166"/>
                  </a:lnTo>
                  <a:lnTo>
                    <a:pt x="14297" y="6456"/>
                  </a:lnTo>
                  <a:lnTo>
                    <a:pt x="14195" y="5746"/>
                  </a:lnTo>
                  <a:lnTo>
                    <a:pt x="13993" y="5036"/>
                  </a:lnTo>
                  <a:lnTo>
                    <a:pt x="13756" y="4394"/>
                  </a:lnTo>
                  <a:lnTo>
                    <a:pt x="13452" y="3752"/>
                  </a:lnTo>
                  <a:lnTo>
                    <a:pt x="13114" y="3178"/>
                  </a:lnTo>
                  <a:lnTo>
                    <a:pt x="12708" y="2637"/>
                  </a:lnTo>
                  <a:lnTo>
                    <a:pt x="12235" y="2130"/>
                  </a:lnTo>
                  <a:lnTo>
                    <a:pt x="11728" y="1657"/>
                  </a:lnTo>
                  <a:lnTo>
                    <a:pt x="11154" y="1251"/>
                  </a:lnTo>
                  <a:lnTo>
                    <a:pt x="10579" y="879"/>
                  </a:lnTo>
                  <a:lnTo>
                    <a:pt x="9937" y="575"/>
                  </a:lnTo>
                  <a:lnTo>
                    <a:pt x="9295" y="339"/>
                  </a:lnTo>
                  <a:lnTo>
                    <a:pt x="8619" y="170"/>
                  </a:lnTo>
                  <a:lnTo>
                    <a:pt x="7909" y="68"/>
                  </a:lnTo>
                  <a:lnTo>
                    <a:pt x="7166"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1" name="Google Shape;7541;p37"/>
            <p:cNvSpPr/>
            <p:nvPr/>
          </p:nvSpPr>
          <p:spPr>
            <a:xfrm>
              <a:off x="3263750" y="2613300"/>
              <a:ext cx="141125" cy="162250"/>
            </a:xfrm>
            <a:custGeom>
              <a:avLst/>
              <a:gdLst/>
              <a:ahLst/>
              <a:cxnLst/>
              <a:rect l="l" t="t" r="r" b="b"/>
              <a:pathLst>
                <a:path w="5645" h="6490" extrusionOk="0">
                  <a:moveTo>
                    <a:pt x="2468" y="1"/>
                  </a:moveTo>
                  <a:lnTo>
                    <a:pt x="2366" y="35"/>
                  </a:lnTo>
                  <a:lnTo>
                    <a:pt x="2299" y="136"/>
                  </a:lnTo>
                  <a:lnTo>
                    <a:pt x="2197" y="271"/>
                  </a:lnTo>
                  <a:lnTo>
                    <a:pt x="2130" y="474"/>
                  </a:lnTo>
                  <a:lnTo>
                    <a:pt x="2028" y="1048"/>
                  </a:lnTo>
                  <a:lnTo>
                    <a:pt x="1961" y="1217"/>
                  </a:lnTo>
                  <a:lnTo>
                    <a:pt x="1893" y="1386"/>
                  </a:lnTo>
                  <a:lnTo>
                    <a:pt x="1792" y="1555"/>
                  </a:lnTo>
                  <a:lnTo>
                    <a:pt x="1657" y="1691"/>
                  </a:lnTo>
                  <a:lnTo>
                    <a:pt x="1319" y="1995"/>
                  </a:lnTo>
                  <a:lnTo>
                    <a:pt x="947" y="2231"/>
                  </a:lnTo>
                  <a:lnTo>
                    <a:pt x="609" y="2434"/>
                  </a:lnTo>
                  <a:lnTo>
                    <a:pt x="305" y="2603"/>
                  </a:lnTo>
                  <a:lnTo>
                    <a:pt x="1" y="2738"/>
                  </a:lnTo>
                  <a:lnTo>
                    <a:pt x="1" y="6490"/>
                  </a:lnTo>
                  <a:lnTo>
                    <a:pt x="5002" y="6490"/>
                  </a:lnTo>
                  <a:lnTo>
                    <a:pt x="5138" y="6456"/>
                  </a:lnTo>
                  <a:lnTo>
                    <a:pt x="5239" y="6456"/>
                  </a:lnTo>
                  <a:lnTo>
                    <a:pt x="5340" y="6388"/>
                  </a:lnTo>
                  <a:lnTo>
                    <a:pt x="5442" y="6321"/>
                  </a:lnTo>
                  <a:lnTo>
                    <a:pt x="5509" y="6253"/>
                  </a:lnTo>
                  <a:lnTo>
                    <a:pt x="5577" y="6152"/>
                  </a:lnTo>
                  <a:lnTo>
                    <a:pt x="5611" y="6050"/>
                  </a:lnTo>
                  <a:lnTo>
                    <a:pt x="5645" y="5949"/>
                  </a:lnTo>
                  <a:lnTo>
                    <a:pt x="5611" y="5848"/>
                  </a:lnTo>
                  <a:lnTo>
                    <a:pt x="5577" y="5746"/>
                  </a:lnTo>
                  <a:lnTo>
                    <a:pt x="5509" y="5645"/>
                  </a:lnTo>
                  <a:lnTo>
                    <a:pt x="5442" y="5577"/>
                  </a:lnTo>
                  <a:lnTo>
                    <a:pt x="5340" y="5510"/>
                  </a:lnTo>
                  <a:lnTo>
                    <a:pt x="5239" y="5442"/>
                  </a:lnTo>
                  <a:lnTo>
                    <a:pt x="5138" y="5408"/>
                  </a:lnTo>
                  <a:lnTo>
                    <a:pt x="5002" y="5408"/>
                  </a:lnTo>
                  <a:lnTo>
                    <a:pt x="5002" y="5374"/>
                  </a:lnTo>
                  <a:lnTo>
                    <a:pt x="5138" y="5341"/>
                  </a:lnTo>
                  <a:lnTo>
                    <a:pt x="5239" y="5307"/>
                  </a:lnTo>
                  <a:lnTo>
                    <a:pt x="5340" y="5273"/>
                  </a:lnTo>
                  <a:lnTo>
                    <a:pt x="5442" y="5205"/>
                  </a:lnTo>
                  <a:lnTo>
                    <a:pt x="5509" y="5138"/>
                  </a:lnTo>
                  <a:lnTo>
                    <a:pt x="5577" y="5036"/>
                  </a:lnTo>
                  <a:lnTo>
                    <a:pt x="5611" y="4935"/>
                  </a:lnTo>
                  <a:lnTo>
                    <a:pt x="5645" y="4834"/>
                  </a:lnTo>
                  <a:lnTo>
                    <a:pt x="5611" y="4732"/>
                  </a:lnTo>
                  <a:lnTo>
                    <a:pt x="5577" y="4631"/>
                  </a:lnTo>
                  <a:lnTo>
                    <a:pt x="5509" y="4530"/>
                  </a:lnTo>
                  <a:lnTo>
                    <a:pt x="5442" y="4428"/>
                  </a:lnTo>
                  <a:lnTo>
                    <a:pt x="5340" y="4394"/>
                  </a:lnTo>
                  <a:lnTo>
                    <a:pt x="5239" y="4327"/>
                  </a:lnTo>
                  <a:lnTo>
                    <a:pt x="5138" y="4293"/>
                  </a:lnTo>
                  <a:lnTo>
                    <a:pt x="5002" y="4293"/>
                  </a:lnTo>
                  <a:lnTo>
                    <a:pt x="5002" y="4259"/>
                  </a:lnTo>
                  <a:lnTo>
                    <a:pt x="5138" y="4259"/>
                  </a:lnTo>
                  <a:lnTo>
                    <a:pt x="5239" y="4225"/>
                  </a:lnTo>
                  <a:lnTo>
                    <a:pt x="5340" y="4192"/>
                  </a:lnTo>
                  <a:lnTo>
                    <a:pt x="5442" y="4124"/>
                  </a:lnTo>
                  <a:lnTo>
                    <a:pt x="5509" y="4023"/>
                  </a:lnTo>
                  <a:lnTo>
                    <a:pt x="5577" y="3955"/>
                  </a:lnTo>
                  <a:lnTo>
                    <a:pt x="5611" y="3854"/>
                  </a:lnTo>
                  <a:lnTo>
                    <a:pt x="5645" y="3718"/>
                  </a:lnTo>
                  <a:lnTo>
                    <a:pt x="5611" y="3617"/>
                  </a:lnTo>
                  <a:lnTo>
                    <a:pt x="5577" y="3516"/>
                  </a:lnTo>
                  <a:lnTo>
                    <a:pt x="5509" y="3448"/>
                  </a:lnTo>
                  <a:lnTo>
                    <a:pt x="5442" y="3347"/>
                  </a:lnTo>
                  <a:lnTo>
                    <a:pt x="5340" y="3279"/>
                  </a:lnTo>
                  <a:lnTo>
                    <a:pt x="5239" y="3245"/>
                  </a:lnTo>
                  <a:lnTo>
                    <a:pt x="5138" y="3211"/>
                  </a:lnTo>
                  <a:lnTo>
                    <a:pt x="5002" y="3211"/>
                  </a:lnTo>
                  <a:lnTo>
                    <a:pt x="5002" y="3178"/>
                  </a:lnTo>
                  <a:lnTo>
                    <a:pt x="5138" y="3144"/>
                  </a:lnTo>
                  <a:lnTo>
                    <a:pt x="5239" y="3144"/>
                  </a:lnTo>
                  <a:lnTo>
                    <a:pt x="5340" y="3076"/>
                  </a:lnTo>
                  <a:lnTo>
                    <a:pt x="5442" y="3009"/>
                  </a:lnTo>
                  <a:lnTo>
                    <a:pt x="5509" y="2941"/>
                  </a:lnTo>
                  <a:lnTo>
                    <a:pt x="5577" y="2840"/>
                  </a:lnTo>
                  <a:lnTo>
                    <a:pt x="5611" y="2738"/>
                  </a:lnTo>
                  <a:lnTo>
                    <a:pt x="5645" y="2637"/>
                  </a:lnTo>
                  <a:lnTo>
                    <a:pt x="5611" y="2536"/>
                  </a:lnTo>
                  <a:lnTo>
                    <a:pt x="5577" y="2434"/>
                  </a:lnTo>
                  <a:lnTo>
                    <a:pt x="5509" y="2333"/>
                  </a:lnTo>
                  <a:lnTo>
                    <a:pt x="5442" y="2265"/>
                  </a:lnTo>
                  <a:lnTo>
                    <a:pt x="5340" y="2198"/>
                  </a:lnTo>
                  <a:lnTo>
                    <a:pt x="5239" y="2130"/>
                  </a:lnTo>
                  <a:lnTo>
                    <a:pt x="5138" y="2096"/>
                  </a:lnTo>
                  <a:lnTo>
                    <a:pt x="2975" y="2096"/>
                  </a:lnTo>
                  <a:lnTo>
                    <a:pt x="3042" y="1724"/>
                  </a:lnTo>
                  <a:lnTo>
                    <a:pt x="3076" y="1319"/>
                  </a:lnTo>
                  <a:lnTo>
                    <a:pt x="3076" y="812"/>
                  </a:lnTo>
                  <a:lnTo>
                    <a:pt x="3042" y="542"/>
                  </a:lnTo>
                  <a:lnTo>
                    <a:pt x="2975" y="305"/>
                  </a:lnTo>
                  <a:lnTo>
                    <a:pt x="2873" y="136"/>
                  </a:lnTo>
                  <a:lnTo>
                    <a:pt x="2806" y="68"/>
                  </a:lnTo>
                  <a:lnTo>
                    <a:pt x="2738" y="35"/>
                  </a:lnTo>
                  <a:lnTo>
                    <a:pt x="260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2" name="Google Shape;7542;p37"/>
            <p:cNvSpPr/>
            <p:nvPr/>
          </p:nvSpPr>
          <p:spPr>
            <a:xfrm>
              <a:off x="3207150" y="2672450"/>
              <a:ext cx="56625" cy="112400"/>
            </a:xfrm>
            <a:custGeom>
              <a:avLst/>
              <a:gdLst/>
              <a:ahLst/>
              <a:cxnLst/>
              <a:rect l="l" t="t" r="r" b="b"/>
              <a:pathLst>
                <a:path w="2265" h="4496" extrusionOk="0">
                  <a:moveTo>
                    <a:pt x="0" y="1"/>
                  </a:moveTo>
                  <a:lnTo>
                    <a:pt x="0" y="4496"/>
                  </a:lnTo>
                  <a:lnTo>
                    <a:pt x="2265" y="4496"/>
                  </a:lnTo>
                  <a:lnTo>
                    <a:pt x="226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3" name="Google Shape;7543;p37"/>
          <p:cNvGrpSpPr/>
          <p:nvPr/>
        </p:nvGrpSpPr>
        <p:grpSpPr>
          <a:xfrm>
            <a:off x="8424006" y="3714540"/>
            <a:ext cx="524335" cy="524371"/>
            <a:chOff x="3235875" y="2037075"/>
            <a:chExt cx="358250" cy="358275"/>
          </a:xfrm>
        </p:grpSpPr>
        <p:sp>
          <p:nvSpPr>
            <p:cNvPr id="7544" name="Google Shape;7544;p37"/>
            <p:cNvSpPr/>
            <p:nvPr/>
          </p:nvSpPr>
          <p:spPr>
            <a:xfrm>
              <a:off x="3235875" y="2037075"/>
              <a:ext cx="358250" cy="358275"/>
            </a:xfrm>
            <a:custGeom>
              <a:avLst/>
              <a:gdLst/>
              <a:ahLst/>
              <a:cxnLst/>
              <a:rect l="l" t="t" r="r" b="b"/>
              <a:pathLst>
                <a:path w="14330" h="14331" extrusionOk="0">
                  <a:moveTo>
                    <a:pt x="7165" y="1"/>
                  </a:moveTo>
                  <a:lnTo>
                    <a:pt x="6422" y="34"/>
                  </a:lnTo>
                  <a:lnTo>
                    <a:pt x="5712" y="136"/>
                  </a:lnTo>
                  <a:lnTo>
                    <a:pt x="5036" y="305"/>
                  </a:lnTo>
                  <a:lnTo>
                    <a:pt x="4360" y="541"/>
                  </a:lnTo>
                  <a:lnTo>
                    <a:pt x="3752" y="845"/>
                  </a:lnTo>
                  <a:lnTo>
                    <a:pt x="3143" y="1217"/>
                  </a:lnTo>
                  <a:lnTo>
                    <a:pt x="2603" y="1623"/>
                  </a:lnTo>
                  <a:lnTo>
                    <a:pt x="2096" y="2096"/>
                  </a:lnTo>
                  <a:lnTo>
                    <a:pt x="1622" y="2603"/>
                  </a:lnTo>
                  <a:lnTo>
                    <a:pt x="1217" y="3144"/>
                  </a:lnTo>
                  <a:lnTo>
                    <a:pt x="845" y="3752"/>
                  </a:lnTo>
                  <a:lnTo>
                    <a:pt x="541" y="4360"/>
                  </a:lnTo>
                  <a:lnTo>
                    <a:pt x="304" y="5036"/>
                  </a:lnTo>
                  <a:lnTo>
                    <a:pt x="135" y="5712"/>
                  </a:lnTo>
                  <a:lnTo>
                    <a:pt x="34" y="6422"/>
                  </a:lnTo>
                  <a:lnTo>
                    <a:pt x="0" y="7165"/>
                  </a:lnTo>
                  <a:lnTo>
                    <a:pt x="34" y="7875"/>
                  </a:lnTo>
                  <a:lnTo>
                    <a:pt x="135" y="8585"/>
                  </a:lnTo>
                  <a:lnTo>
                    <a:pt x="304" y="9295"/>
                  </a:lnTo>
                  <a:lnTo>
                    <a:pt x="541" y="9937"/>
                  </a:lnTo>
                  <a:lnTo>
                    <a:pt x="845" y="10579"/>
                  </a:lnTo>
                  <a:lnTo>
                    <a:pt x="1217" y="11153"/>
                  </a:lnTo>
                  <a:lnTo>
                    <a:pt x="1622" y="11728"/>
                  </a:lnTo>
                  <a:lnTo>
                    <a:pt x="2096" y="12235"/>
                  </a:lnTo>
                  <a:lnTo>
                    <a:pt x="2603" y="12674"/>
                  </a:lnTo>
                  <a:lnTo>
                    <a:pt x="3143" y="13080"/>
                  </a:lnTo>
                  <a:lnTo>
                    <a:pt x="3752" y="13452"/>
                  </a:lnTo>
                  <a:lnTo>
                    <a:pt x="4360" y="13756"/>
                  </a:lnTo>
                  <a:lnTo>
                    <a:pt x="5036" y="13992"/>
                  </a:lnTo>
                  <a:lnTo>
                    <a:pt x="5712" y="14161"/>
                  </a:lnTo>
                  <a:lnTo>
                    <a:pt x="6422" y="14297"/>
                  </a:lnTo>
                  <a:lnTo>
                    <a:pt x="7165" y="14330"/>
                  </a:lnTo>
                  <a:lnTo>
                    <a:pt x="7875" y="14297"/>
                  </a:lnTo>
                  <a:lnTo>
                    <a:pt x="8585" y="14161"/>
                  </a:lnTo>
                  <a:lnTo>
                    <a:pt x="9294" y="13992"/>
                  </a:lnTo>
                  <a:lnTo>
                    <a:pt x="9936" y="13756"/>
                  </a:lnTo>
                  <a:lnTo>
                    <a:pt x="10579" y="13452"/>
                  </a:lnTo>
                  <a:lnTo>
                    <a:pt x="11153" y="13080"/>
                  </a:lnTo>
                  <a:lnTo>
                    <a:pt x="11694" y="12674"/>
                  </a:lnTo>
                  <a:lnTo>
                    <a:pt x="12201" y="12235"/>
                  </a:lnTo>
                  <a:lnTo>
                    <a:pt x="12674" y="11728"/>
                  </a:lnTo>
                  <a:lnTo>
                    <a:pt x="13080" y="11153"/>
                  </a:lnTo>
                  <a:lnTo>
                    <a:pt x="13451" y="10579"/>
                  </a:lnTo>
                  <a:lnTo>
                    <a:pt x="13755" y="9937"/>
                  </a:lnTo>
                  <a:lnTo>
                    <a:pt x="13992" y="9295"/>
                  </a:lnTo>
                  <a:lnTo>
                    <a:pt x="14161" y="8585"/>
                  </a:lnTo>
                  <a:lnTo>
                    <a:pt x="14262" y="7875"/>
                  </a:lnTo>
                  <a:lnTo>
                    <a:pt x="14330" y="7165"/>
                  </a:lnTo>
                  <a:lnTo>
                    <a:pt x="14262" y="6422"/>
                  </a:lnTo>
                  <a:lnTo>
                    <a:pt x="14161" y="5712"/>
                  </a:lnTo>
                  <a:lnTo>
                    <a:pt x="13992" y="5036"/>
                  </a:lnTo>
                  <a:lnTo>
                    <a:pt x="13755" y="4360"/>
                  </a:lnTo>
                  <a:lnTo>
                    <a:pt x="13451" y="3752"/>
                  </a:lnTo>
                  <a:lnTo>
                    <a:pt x="13080" y="3144"/>
                  </a:lnTo>
                  <a:lnTo>
                    <a:pt x="12674" y="2603"/>
                  </a:lnTo>
                  <a:lnTo>
                    <a:pt x="12201" y="2096"/>
                  </a:lnTo>
                  <a:lnTo>
                    <a:pt x="11694" y="1623"/>
                  </a:lnTo>
                  <a:lnTo>
                    <a:pt x="11153" y="1217"/>
                  </a:lnTo>
                  <a:lnTo>
                    <a:pt x="10579" y="845"/>
                  </a:lnTo>
                  <a:lnTo>
                    <a:pt x="9936" y="541"/>
                  </a:lnTo>
                  <a:lnTo>
                    <a:pt x="9294" y="305"/>
                  </a:lnTo>
                  <a:lnTo>
                    <a:pt x="8585" y="136"/>
                  </a:lnTo>
                  <a:lnTo>
                    <a:pt x="7875" y="34"/>
                  </a:lnTo>
                  <a:lnTo>
                    <a:pt x="7165"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5" name="Google Shape;7545;p37"/>
            <p:cNvSpPr/>
            <p:nvPr/>
          </p:nvSpPr>
          <p:spPr>
            <a:xfrm>
              <a:off x="3269675" y="2171425"/>
              <a:ext cx="82825" cy="79450"/>
            </a:xfrm>
            <a:custGeom>
              <a:avLst/>
              <a:gdLst/>
              <a:ahLst/>
              <a:cxnLst/>
              <a:rect l="l" t="t" r="r" b="b"/>
              <a:pathLst>
                <a:path w="3313" h="3178" extrusionOk="0">
                  <a:moveTo>
                    <a:pt x="1656" y="0"/>
                  </a:moveTo>
                  <a:lnTo>
                    <a:pt x="1149" y="1048"/>
                  </a:lnTo>
                  <a:lnTo>
                    <a:pt x="0" y="1217"/>
                  </a:lnTo>
                  <a:lnTo>
                    <a:pt x="811" y="2028"/>
                  </a:lnTo>
                  <a:lnTo>
                    <a:pt x="608" y="3177"/>
                  </a:lnTo>
                  <a:lnTo>
                    <a:pt x="1656" y="2636"/>
                  </a:lnTo>
                  <a:lnTo>
                    <a:pt x="2704" y="3177"/>
                  </a:lnTo>
                  <a:lnTo>
                    <a:pt x="2501" y="2028"/>
                  </a:lnTo>
                  <a:lnTo>
                    <a:pt x="3312" y="1217"/>
                  </a:lnTo>
                  <a:lnTo>
                    <a:pt x="2163" y="1048"/>
                  </a:lnTo>
                  <a:lnTo>
                    <a:pt x="1656"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6" name="Google Shape;7546;p37"/>
            <p:cNvSpPr/>
            <p:nvPr/>
          </p:nvSpPr>
          <p:spPr>
            <a:xfrm>
              <a:off x="3372750" y="2171425"/>
              <a:ext cx="83675" cy="79450"/>
            </a:xfrm>
            <a:custGeom>
              <a:avLst/>
              <a:gdLst/>
              <a:ahLst/>
              <a:cxnLst/>
              <a:rect l="l" t="t" r="r" b="b"/>
              <a:pathLst>
                <a:path w="3347" h="3178" extrusionOk="0">
                  <a:moveTo>
                    <a:pt x="1690" y="0"/>
                  </a:moveTo>
                  <a:lnTo>
                    <a:pt x="1183" y="1048"/>
                  </a:lnTo>
                  <a:lnTo>
                    <a:pt x="0" y="1217"/>
                  </a:lnTo>
                  <a:lnTo>
                    <a:pt x="845" y="2028"/>
                  </a:lnTo>
                  <a:lnTo>
                    <a:pt x="642" y="3177"/>
                  </a:lnTo>
                  <a:lnTo>
                    <a:pt x="1690" y="2636"/>
                  </a:lnTo>
                  <a:lnTo>
                    <a:pt x="2704" y="3177"/>
                  </a:lnTo>
                  <a:lnTo>
                    <a:pt x="2535" y="2028"/>
                  </a:lnTo>
                  <a:lnTo>
                    <a:pt x="3346" y="1217"/>
                  </a:lnTo>
                  <a:lnTo>
                    <a:pt x="2197" y="1048"/>
                  </a:lnTo>
                  <a:lnTo>
                    <a:pt x="169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7" name="Google Shape;7547;p37"/>
            <p:cNvSpPr/>
            <p:nvPr/>
          </p:nvSpPr>
          <p:spPr>
            <a:xfrm>
              <a:off x="3476675" y="2171425"/>
              <a:ext cx="83675" cy="79450"/>
            </a:xfrm>
            <a:custGeom>
              <a:avLst/>
              <a:gdLst/>
              <a:ahLst/>
              <a:cxnLst/>
              <a:rect l="l" t="t" r="r" b="b"/>
              <a:pathLst>
                <a:path w="3347" h="3178" extrusionOk="0">
                  <a:moveTo>
                    <a:pt x="1690" y="0"/>
                  </a:moveTo>
                  <a:lnTo>
                    <a:pt x="1149" y="1048"/>
                  </a:lnTo>
                  <a:lnTo>
                    <a:pt x="0" y="1217"/>
                  </a:lnTo>
                  <a:lnTo>
                    <a:pt x="845" y="2028"/>
                  </a:lnTo>
                  <a:lnTo>
                    <a:pt x="642" y="3177"/>
                  </a:lnTo>
                  <a:lnTo>
                    <a:pt x="1690" y="2636"/>
                  </a:lnTo>
                  <a:lnTo>
                    <a:pt x="2704" y="3177"/>
                  </a:lnTo>
                  <a:lnTo>
                    <a:pt x="2501" y="2028"/>
                  </a:lnTo>
                  <a:lnTo>
                    <a:pt x="3346" y="1217"/>
                  </a:lnTo>
                  <a:lnTo>
                    <a:pt x="2197" y="1048"/>
                  </a:lnTo>
                  <a:lnTo>
                    <a:pt x="169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8" name="Google Shape;7548;p37"/>
          <p:cNvGrpSpPr/>
          <p:nvPr/>
        </p:nvGrpSpPr>
        <p:grpSpPr>
          <a:xfrm>
            <a:off x="6121546" y="4703478"/>
            <a:ext cx="615883" cy="640581"/>
            <a:chOff x="4114575" y="2101300"/>
            <a:chExt cx="420800" cy="437675"/>
          </a:xfrm>
        </p:grpSpPr>
        <p:sp>
          <p:nvSpPr>
            <p:cNvPr id="7549" name="Google Shape;7549;p37"/>
            <p:cNvSpPr/>
            <p:nvPr/>
          </p:nvSpPr>
          <p:spPr>
            <a:xfrm>
              <a:off x="4114575" y="2101300"/>
              <a:ext cx="420800" cy="437675"/>
            </a:xfrm>
            <a:custGeom>
              <a:avLst/>
              <a:gdLst/>
              <a:ahLst/>
              <a:cxnLst/>
              <a:rect l="l" t="t" r="r" b="b"/>
              <a:pathLst>
                <a:path w="16832" h="17507" extrusionOk="0">
                  <a:moveTo>
                    <a:pt x="8416" y="0"/>
                  </a:moveTo>
                  <a:lnTo>
                    <a:pt x="7977" y="34"/>
                  </a:lnTo>
                  <a:lnTo>
                    <a:pt x="7571" y="68"/>
                  </a:lnTo>
                  <a:lnTo>
                    <a:pt x="7132" y="101"/>
                  </a:lnTo>
                  <a:lnTo>
                    <a:pt x="6726" y="169"/>
                  </a:lnTo>
                  <a:lnTo>
                    <a:pt x="6321" y="270"/>
                  </a:lnTo>
                  <a:lnTo>
                    <a:pt x="5915" y="372"/>
                  </a:lnTo>
                  <a:lnTo>
                    <a:pt x="5543" y="507"/>
                  </a:lnTo>
                  <a:lnTo>
                    <a:pt x="5138" y="676"/>
                  </a:lnTo>
                  <a:lnTo>
                    <a:pt x="4394" y="1014"/>
                  </a:lnTo>
                  <a:lnTo>
                    <a:pt x="3718" y="1453"/>
                  </a:lnTo>
                  <a:lnTo>
                    <a:pt x="3076" y="1927"/>
                  </a:lnTo>
                  <a:lnTo>
                    <a:pt x="2468" y="2467"/>
                  </a:lnTo>
                  <a:lnTo>
                    <a:pt x="1927" y="3076"/>
                  </a:lnTo>
                  <a:lnTo>
                    <a:pt x="1454" y="3718"/>
                  </a:lnTo>
                  <a:lnTo>
                    <a:pt x="1015" y="4427"/>
                  </a:lnTo>
                  <a:lnTo>
                    <a:pt x="677" y="5137"/>
                  </a:lnTo>
                  <a:lnTo>
                    <a:pt x="508" y="5543"/>
                  </a:lnTo>
                  <a:lnTo>
                    <a:pt x="372" y="5914"/>
                  </a:lnTo>
                  <a:lnTo>
                    <a:pt x="271" y="6320"/>
                  </a:lnTo>
                  <a:lnTo>
                    <a:pt x="170" y="6726"/>
                  </a:lnTo>
                  <a:lnTo>
                    <a:pt x="102" y="7131"/>
                  </a:lnTo>
                  <a:lnTo>
                    <a:pt x="34" y="7571"/>
                  </a:lnTo>
                  <a:lnTo>
                    <a:pt x="1" y="8010"/>
                  </a:lnTo>
                  <a:lnTo>
                    <a:pt x="1" y="8415"/>
                  </a:lnTo>
                  <a:lnTo>
                    <a:pt x="34" y="9024"/>
                  </a:lnTo>
                  <a:lnTo>
                    <a:pt x="68" y="9598"/>
                  </a:lnTo>
                  <a:lnTo>
                    <a:pt x="170" y="10139"/>
                  </a:lnTo>
                  <a:lnTo>
                    <a:pt x="305" y="10714"/>
                  </a:lnTo>
                  <a:lnTo>
                    <a:pt x="474" y="11221"/>
                  </a:lnTo>
                  <a:lnTo>
                    <a:pt x="677" y="11761"/>
                  </a:lnTo>
                  <a:lnTo>
                    <a:pt x="913" y="12268"/>
                  </a:lnTo>
                  <a:lnTo>
                    <a:pt x="1184" y="12741"/>
                  </a:lnTo>
                  <a:lnTo>
                    <a:pt x="1488" y="13215"/>
                  </a:lnTo>
                  <a:lnTo>
                    <a:pt x="1826" y="13654"/>
                  </a:lnTo>
                  <a:lnTo>
                    <a:pt x="2164" y="14059"/>
                  </a:lnTo>
                  <a:lnTo>
                    <a:pt x="2535" y="14465"/>
                  </a:lnTo>
                  <a:lnTo>
                    <a:pt x="2941" y="14837"/>
                  </a:lnTo>
                  <a:lnTo>
                    <a:pt x="3380" y="15175"/>
                  </a:lnTo>
                  <a:lnTo>
                    <a:pt x="3820" y="15479"/>
                  </a:lnTo>
                  <a:lnTo>
                    <a:pt x="4293" y="15783"/>
                  </a:lnTo>
                  <a:lnTo>
                    <a:pt x="2975" y="17507"/>
                  </a:lnTo>
                  <a:lnTo>
                    <a:pt x="5780" y="16425"/>
                  </a:lnTo>
                  <a:lnTo>
                    <a:pt x="6388" y="16594"/>
                  </a:lnTo>
                  <a:lnTo>
                    <a:pt x="7064" y="16729"/>
                  </a:lnTo>
                  <a:lnTo>
                    <a:pt x="7740" y="16831"/>
                  </a:lnTo>
                  <a:lnTo>
                    <a:pt x="8855" y="16831"/>
                  </a:lnTo>
                  <a:lnTo>
                    <a:pt x="9295" y="16797"/>
                  </a:lnTo>
                  <a:lnTo>
                    <a:pt x="9700" y="16763"/>
                  </a:lnTo>
                  <a:lnTo>
                    <a:pt x="10106" y="16662"/>
                  </a:lnTo>
                  <a:lnTo>
                    <a:pt x="10511" y="16594"/>
                  </a:lnTo>
                  <a:lnTo>
                    <a:pt x="10917" y="16459"/>
                  </a:lnTo>
                  <a:lnTo>
                    <a:pt x="11323" y="16324"/>
                  </a:lnTo>
                  <a:lnTo>
                    <a:pt x="11694" y="16189"/>
                  </a:lnTo>
                  <a:lnTo>
                    <a:pt x="12438" y="15817"/>
                  </a:lnTo>
                  <a:lnTo>
                    <a:pt x="13114" y="15411"/>
                  </a:lnTo>
                  <a:lnTo>
                    <a:pt x="13790" y="14938"/>
                  </a:lnTo>
                  <a:lnTo>
                    <a:pt x="14364" y="14364"/>
                  </a:lnTo>
                  <a:lnTo>
                    <a:pt x="14905" y="13789"/>
                  </a:lnTo>
                  <a:lnTo>
                    <a:pt x="15412" y="13147"/>
                  </a:lnTo>
                  <a:lnTo>
                    <a:pt x="15817" y="12437"/>
                  </a:lnTo>
                  <a:lnTo>
                    <a:pt x="16189" y="11694"/>
                  </a:lnTo>
                  <a:lnTo>
                    <a:pt x="16324" y="11322"/>
                  </a:lnTo>
                  <a:lnTo>
                    <a:pt x="16460" y="10916"/>
                  </a:lnTo>
                  <a:lnTo>
                    <a:pt x="16561" y="10545"/>
                  </a:lnTo>
                  <a:lnTo>
                    <a:pt x="16662" y="10139"/>
                  </a:lnTo>
                  <a:lnTo>
                    <a:pt x="16730" y="9700"/>
                  </a:lnTo>
                  <a:lnTo>
                    <a:pt x="16798" y="9294"/>
                  </a:lnTo>
                  <a:lnTo>
                    <a:pt x="16831" y="8855"/>
                  </a:lnTo>
                  <a:lnTo>
                    <a:pt x="16831" y="8415"/>
                  </a:lnTo>
                  <a:lnTo>
                    <a:pt x="16831" y="8010"/>
                  </a:lnTo>
                  <a:lnTo>
                    <a:pt x="16798" y="7571"/>
                  </a:lnTo>
                  <a:lnTo>
                    <a:pt x="16730" y="7131"/>
                  </a:lnTo>
                  <a:lnTo>
                    <a:pt x="16662" y="6726"/>
                  </a:lnTo>
                  <a:lnTo>
                    <a:pt x="16561" y="6320"/>
                  </a:lnTo>
                  <a:lnTo>
                    <a:pt x="16460" y="5914"/>
                  </a:lnTo>
                  <a:lnTo>
                    <a:pt x="16324" y="5543"/>
                  </a:lnTo>
                  <a:lnTo>
                    <a:pt x="16189" y="5137"/>
                  </a:lnTo>
                  <a:lnTo>
                    <a:pt x="15817" y="4427"/>
                  </a:lnTo>
                  <a:lnTo>
                    <a:pt x="15412" y="3718"/>
                  </a:lnTo>
                  <a:lnTo>
                    <a:pt x="14905" y="3076"/>
                  </a:lnTo>
                  <a:lnTo>
                    <a:pt x="14364" y="2467"/>
                  </a:lnTo>
                  <a:lnTo>
                    <a:pt x="13790" y="1927"/>
                  </a:lnTo>
                  <a:lnTo>
                    <a:pt x="13114" y="1453"/>
                  </a:lnTo>
                  <a:lnTo>
                    <a:pt x="12438" y="1014"/>
                  </a:lnTo>
                  <a:lnTo>
                    <a:pt x="11694" y="676"/>
                  </a:lnTo>
                  <a:lnTo>
                    <a:pt x="11323" y="507"/>
                  </a:lnTo>
                  <a:lnTo>
                    <a:pt x="10917" y="372"/>
                  </a:lnTo>
                  <a:lnTo>
                    <a:pt x="10511" y="270"/>
                  </a:lnTo>
                  <a:lnTo>
                    <a:pt x="10106" y="169"/>
                  </a:lnTo>
                  <a:lnTo>
                    <a:pt x="9700" y="101"/>
                  </a:lnTo>
                  <a:lnTo>
                    <a:pt x="9295" y="68"/>
                  </a:lnTo>
                  <a:lnTo>
                    <a:pt x="8855" y="34"/>
                  </a:lnTo>
                  <a:lnTo>
                    <a:pt x="8416"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0" name="Google Shape;7550;p37"/>
            <p:cNvSpPr/>
            <p:nvPr/>
          </p:nvSpPr>
          <p:spPr>
            <a:xfrm>
              <a:off x="4159350" y="2282100"/>
              <a:ext cx="59175" cy="59175"/>
            </a:xfrm>
            <a:custGeom>
              <a:avLst/>
              <a:gdLst/>
              <a:ahLst/>
              <a:cxnLst/>
              <a:rect l="l" t="t" r="r" b="b"/>
              <a:pathLst>
                <a:path w="2367" h="2367" extrusionOk="0">
                  <a:moveTo>
                    <a:pt x="1184" y="1"/>
                  </a:moveTo>
                  <a:lnTo>
                    <a:pt x="947" y="34"/>
                  </a:lnTo>
                  <a:lnTo>
                    <a:pt x="711" y="102"/>
                  </a:lnTo>
                  <a:lnTo>
                    <a:pt x="508" y="203"/>
                  </a:lnTo>
                  <a:lnTo>
                    <a:pt x="339" y="372"/>
                  </a:lnTo>
                  <a:lnTo>
                    <a:pt x="204" y="541"/>
                  </a:lnTo>
                  <a:lnTo>
                    <a:pt x="102" y="744"/>
                  </a:lnTo>
                  <a:lnTo>
                    <a:pt x="35" y="947"/>
                  </a:lnTo>
                  <a:lnTo>
                    <a:pt x="1" y="1183"/>
                  </a:lnTo>
                  <a:lnTo>
                    <a:pt x="35" y="1420"/>
                  </a:lnTo>
                  <a:lnTo>
                    <a:pt x="102" y="1657"/>
                  </a:lnTo>
                  <a:lnTo>
                    <a:pt x="204" y="1859"/>
                  </a:lnTo>
                  <a:lnTo>
                    <a:pt x="339" y="2028"/>
                  </a:lnTo>
                  <a:lnTo>
                    <a:pt x="508" y="2164"/>
                  </a:lnTo>
                  <a:lnTo>
                    <a:pt x="711" y="2265"/>
                  </a:lnTo>
                  <a:lnTo>
                    <a:pt x="947" y="2366"/>
                  </a:lnTo>
                  <a:lnTo>
                    <a:pt x="1420" y="2366"/>
                  </a:lnTo>
                  <a:lnTo>
                    <a:pt x="1657" y="2265"/>
                  </a:lnTo>
                  <a:lnTo>
                    <a:pt x="1826" y="2164"/>
                  </a:lnTo>
                  <a:lnTo>
                    <a:pt x="2029" y="2028"/>
                  </a:lnTo>
                  <a:lnTo>
                    <a:pt x="2164" y="1859"/>
                  </a:lnTo>
                  <a:lnTo>
                    <a:pt x="2265" y="1657"/>
                  </a:lnTo>
                  <a:lnTo>
                    <a:pt x="2333" y="1420"/>
                  </a:lnTo>
                  <a:lnTo>
                    <a:pt x="2367" y="1183"/>
                  </a:lnTo>
                  <a:lnTo>
                    <a:pt x="2333" y="947"/>
                  </a:lnTo>
                  <a:lnTo>
                    <a:pt x="2265" y="744"/>
                  </a:lnTo>
                  <a:lnTo>
                    <a:pt x="2164" y="541"/>
                  </a:lnTo>
                  <a:lnTo>
                    <a:pt x="2029" y="372"/>
                  </a:lnTo>
                  <a:lnTo>
                    <a:pt x="1826" y="203"/>
                  </a:lnTo>
                  <a:lnTo>
                    <a:pt x="1657" y="102"/>
                  </a:lnTo>
                  <a:lnTo>
                    <a:pt x="1420" y="34"/>
                  </a:lnTo>
                  <a:lnTo>
                    <a:pt x="1184"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1" name="Google Shape;7551;p37"/>
            <p:cNvSpPr/>
            <p:nvPr/>
          </p:nvSpPr>
          <p:spPr>
            <a:xfrm>
              <a:off x="4295400" y="2282100"/>
              <a:ext cx="59150" cy="59175"/>
            </a:xfrm>
            <a:custGeom>
              <a:avLst/>
              <a:gdLst/>
              <a:ahLst/>
              <a:cxnLst/>
              <a:rect l="l" t="t" r="r" b="b"/>
              <a:pathLst>
                <a:path w="2366" h="2367" extrusionOk="0">
                  <a:moveTo>
                    <a:pt x="1183" y="1"/>
                  </a:moveTo>
                  <a:lnTo>
                    <a:pt x="946" y="34"/>
                  </a:lnTo>
                  <a:lnTo>
                    <a:pt x="744" y="102"/>
                  </a:lnTo>
                  <a:lnTo>
                    <a:pt x="541" y="203"/>
                  </a:lnTo>
                  <a:lnTo>
                    <a:pt x="338" y="372"/>
                  </a:lnTo>
                  <a:lnTo>
                    <a:pt x="203" y="541"/>
                  </a:lnTo>
                  <a:lnTo>
                    <a:pt x="102" y="744"/>
                  </a:lnTo>
                  <a:lnTo>
                    <a:pt x="34" y="947"/>
                  </a:lnTo>
                  <a:lnTo>
                    <a:pt x="0" y="1183"/>
                  </a:lnTo>
                  <a:lnTo>
                    <a:pt x="34" y="1420"/>
                  </a:lnTo>
                  <a:lnTo>
                    <a:pt x="102" y="1657"/>
                  </a:lnTo>
                  <a:lnTo>
                    <a:pt x="203" y="1859"/>
                  </a:lnTo>
                  <a:lnTo>
                    <a:pt x="338" y="2028"/>
                  </a:lnTo>
                  <a:lnTo>
                    <a:pt x="541" y="2164"/>
                  </a:lnTo>
                  <a:lnTo>
                    <a:pt x="744" y="2265"/>
                  </a:lnTo>
                  <a:lnTo>
                    <a:pt x="946" y="2366"/>
                  </a:lnTo>
                  <a:lnTo>
                    <a:pt x="1420" y="2366"/>
                  </a:lnTo>
                  <a:lnTo>
                    <a:pt x="1656" y="2265"/>
                  </a:lnTo>
                  <a:lnTo>
                    <a:pt x="1859" y="2164"/>
                  </a:lnTo>
                  <a:lnTo>
                    <a:pt x="2028" y="2028"/>
                  </a:lnTo>
                  <a:lnTo>
                    <a:pt x="2163" y="1859"/>
                  </a:lnTo>
                  <a:lnTo>
                    <a:pt x="2265" y="1657"/>
                  </a:lnTo>
                  <a:lnTo>
                    <a:pt x="2332" y="1420"/>
                  </a:lnTo>
                  <a:lnTo>
                    <a:pt x="2366" y="1183"/>
                  </a:lnTo>
                  <a:lnTo>
                    <a:pt x="2332" y="947"/>
                  </a:lnTo>
                  <a:lnTo>
                    <a:pt x="2265" y="744"/>
                  </a:lnTo>
                  <a:lnTo>
                    <a:pt x="2163" y="541"/>
                  </a:lnTo>
                  <a:lnTo>
                    <a:pt x="2028" y="372"/>
                  </a:lnTo>
                  <a:lnTo>
                    <a:pt x="1859" y="203"/>
                  </a:lnTo>
                  <a:lnTo>
                    <a:pt x="1656" y="102"/>
                  </a:lnTo>
                  <a:lnTo>
                    <a:pt x="1420" y="34"/>
                  </a:lnTo>
                  <a:lnTo>
                    <a:pt x="118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2" name="Google Shape;7552;p37"/>
            <p:cNvSpPr/>
            <p:nvPr/>
          </p:nvSpPr>
          <p:spPr>
            <a:xfrm>
              <a:off x="4431425" y="2282100"/>
              <a:ext cx="59175" cy="59175"/>
            </a:xfrm>
            <a:custGeom>
              <a:avLst/>
              <a:gdLst/>
              <a:ahLst/>
              <a:cxnLst/>
              <a:rect l="l" t="t" r="r" b="b"/>
              <a:pathLst>
                <a:path w="2367" h="2367" extrusionOk="0">
                  <a:moveTo>
                    <a:pt x="1183" y="1"/>
                  </a:moveTo>
                  <a:lnTo>
                    <a:pt x="947" y="34"/>
                  </a:lnTo>
                  <a:lnTo>
                    <a:pt x="744" y="102"/>
                  </a:lnTo>
                  <a:lnTo>
                    <a:pt x="541" y="203"/>
                  </a:lnTo>
                  <a:lnTo>
                    <a:pt x="372" y="372"/>
                  </a:lnTo>
                  <a:lnTo>
                    <a:pt x="203" y="541"/>
                  </a:lnTo>
                  <a:lnTo>
                    <a:pt x="102" y="744"/>
                  </a:lnTo>
                  <a:lnTo>
                    <a:pt x="34" y="947"/>
                  </a:lnTo>
                  <a:lnTo>
                    <a:pt x="0" y="1183"/>
                  </a:lnTo>
                  <a:lnTo>
                    <a:pt x="34" y="1420"/>
                  </a:lnTo>
                  <a:lnTo>
                    <a:pt x="102" y="1657"/>
                  </a:lnTo>
                  <a:lnTo>
                    <a:pt x="203" y="1859"/>
                  </a:lnTo>
                  <a:lnTo>
                    <a:pt x="372" y="2028"/>
                  </a:lnTo>
                  <a:lnTo>
                    <a:pt x="541" y="2164"/>
                  </a:lnTo>
                  <a:lnTo>
                    <a:pt x="744" y="2265"/>
                  </a:lnTo>
                  <a:lnTo>
                    <a:pt x="947" y="2366"/>
                  </a:lnTo>
                  <a:lnTo>
                    <a:pt x="1420" y="2366"/>
                  </a:lnTo>
                  <a:lnTo>
                    <a:pt x="1656" y="2265"/>
                  </a:lnTo>
                  <a:lnTo>
                    <a:pt x="1859" y="2164"/>
                  </a:lnTo>
                  <a:lnTo>
                    <a:pt x="2028" y="2028"/>
                  </a:lnTo>
                  <a:lnTo>
                    <a:pt x="2163" y="1859"/>
                  </a:lnTo>
                  <a:lnTo>
                    <a:pt x="2265" y="1657"/>
                  </a:lnTo>
                  <a:lnTo>
                    <a:pt x="2332" y="1420"/>
                  </a:lnTo>
                  <a:lnTo>
                    <a:pt x="2366" y="1183"/>
                  </a:lnTo>
                  <a:lnTo>
                    <a:pt x="2332" y="947"/>
                  </a:lnTo>
                  <a:lnTo>
                    <a:pt x="2265" y="744"/>
                  </a:lnTo>
                  <a:lnTo>
                    <a:pt x="2163" y="541"/>
                  </a:lnTo>
                  <a:lnTo>
                    <a:pt x="2028" y="372"/>
                  </a:lnTo>
                  <a:lnTo>
                    <a:pt x="1859" y="203"/>
                  </a:lnTo>
                  <a:lnTo>
                    <a:pt x="1656" y="102"/>
                  </a:lnTo>
                  <a:lnTo>
                    <a:pt x="1420" y="34"/>
                  </a:lnTo>
                  <a:lnTo>
                    <a:pt x="118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3" name="Google Shape;7553;p37"/>
          <p:cNvGrpSpPr/>
          <p:nvPr/>
        </p:nvGrpSpPr>
        <p:grpSpPr>
          <a:xfrm>
            <a:off x="7430422" y="4384950"/>
            <a:ext cx="435311" cy="435348"/>
            <a:chOff x="5151300" y="1903575"/>
            <a:chExt cx="297425" cy="297450"/>
          </a:xfrm>
        </p:grpSpPr>
        <p:sp>
          <p:nvSpPr>
            <p:cNvPr id="7554" name="Google Shape;7554;p37"/>
            <p:cNvSpPr/>
            <p:nvPr/>
          </p:nvSpPr>
          <p:spPr>
            <a:xfrm>
              <a:off x="5151300" y="1903575"/>
              <a:ext cx="297425" cy="297450"/>
            </a:xfrm>
            <a:custGeom>
              <a:avLst/>
              <a:gdLst/>
              <a:ahLst/>
              <a:cxnLst/>
              <a:rect l="l" t="t" r="r" b="b"/>
              <a:pathLst>
                <a:path w="11897" h="11898" extrusionOk="0">
                  <a:moveTo>
                    <a:pt x="5948" y="1"/>
                  </a:moveTo>
                  <a:lnTo>
                    <a:pt x="5340" y="35"/>
                  </a:lnTo>
                  <a:lnTo>
                    <a:pt x="4732" y="102"/>
                  </a:lnTo>
                  <a:lnTo>
                    <a:pt x="4191" y="271"/>
                  </a:lnTo>
                  <a:lnTo>
                    <a:pt x="3616" y="474"/>
                  </a:lnTo>
                  <a:lnTo>
                    <a:pt x="3109" y="710"/>
                  </a:lnTo>
                  <a:lnTo>
                    <a:pt x="2636" y="1015"/>
                  </a:lnTo>
                  <a:lnTo>
                    <a:pt x="2163" y="1353"/>
                  </a:lnTo>
                  <a:lnTo>
                    <a:pt x="1757" y="1724"/>
                  </a:lnTo>
                  <a:lnTo>
                    <a:pt x="1352" y="2164"/>
                  </a:lnTo>
                  <a:lnTo>
                    <a:pt x="1014" y="2603"/>
                  </a:lnTo>
                  <a:lnTo>
                    <a:pt x="710" y="3110"/>
                  </a:lnTo>
                  <a:lnTo>
                    <a:pt x="473" y="3617"/>
                  </a:lnTo>
                  <a:lnTo>
                    <a:pt x="270" y="4158"/>
                  </a:lnTo>
                  <a:lnTo>
                    <a:pt x="135" y="4732"/>
                  </a:lnTo>
                  <a:lnTo>
                    <a:pt x="34" y="5341"/>
                  </a:lnTo>
                  <a:lnTo>
                    <a:pt x="0" y="5949"/>
                  </a:lnTo>
                  <a:lnTo>
                    <a:pt x="34" y="6557"/>
                  </a:lnTo>
                  <a:lnTo>
                    <a:pt x="135" y="7132"/>
                  </a:lnTo>
                  <a:lnTo>
                    <a:pt x="270" y="7706"/>
                  </a:lnTo>
                  <a:lnTo>
                    <a:pt x="473" y="8247"/>
                  </a:lnTo>
                  <a:lnTo>
                    <a:pt x="710" y="8788"/>
                  </a:lnTo>
                  <a:lnTo>
                    <a:pt x="1014" y="9261"/>
                  </a:lnTo>
                  <a:lnTo>
                    <a:pt x="1352" y="9734"/>
                  </a:lnTo>
                  <a:lnTo>
                    <a:pt x="1757" y="10140"/>
                  </a:lnTo>
                  <a:lnTo>
                    <a:pt x="2163" y="10511"/>
                  </a:lnTo>
                  <a:lnTo>
                    <a:pt x="2636" y="10883"/>
                  </a:lnTo>
                  <a:lnTo>
                    <a:pt x="3109" y="11154"/>
                  </a:lnTo>
                  <a:lnTo>
                    <a:pt x="3616" y="11424"/>
                  </a:lnTo>
                  <a:lnTo>
                    <a:pt x="4191" y="11627"/>
                  </a:lnTo>
                  <a:lnTo>
                    <a:pt x="4732" y="11762"/>
                  </a:lnTo>
                  <a:lnTo>
                    <a:pt x="5340" y="11863"/>
                  </a:lnTo>
                  <a:lnTo>
                    <a:pt x="5948" y="11897"/>
                  </a:lnTo>
                  <a:lnTo>
                    <a:pt x="6557" y="11863"/>
                  </a:lnTo>
                  <a:lnTo>
                    <a:pt x="7131" y="11762"/>
                  </a:lnTo>
                  <a:lnTo>
                    <a:pt x="7706" y="11627"/>
                  </a:lnTo>
                  <a:lnTo>
                    <a:pt x="8246" y="11424"/>
                  </a:lnTo>
                  <a:lnTo>
                    <a:pt x="8787" y="11154"/>
                  </a:lnTo>
                  <a:lnTo>
                    <a:pt x="9260" y="10883"/>
                  </a:lnTo>
                  <a:lnTo>
                    <a:pt x="9733" y="10511"/>
                  </a:lnTo>
                  <a:lnTo>
                    <a:pt x="10139" y="10140"/>
                  </a:lnTo>
                  <a:lnTo>
                    <a:pt x="10545" y="9734"/>
                  </a:lnTo>
                  <a:lnTo>
                    <a:pt x="10883" y="9261"/>
                  </a:lnTo>
                  <a:lnTo>
                    <a:pt x="11187" y="8788"/>
                  </a:lnTo>
                  <a:lnTo>
                    <a:pt x="11423" y="8247"/>
                  </a:lnTo>
                  <a:lnTo>
                    <a:pt x="11626" y="7706"/>
                  </a:lnTo>
                  <a:lnTo>
                    <a:pt x="11761" y="7132"/>
                  </a:lnTo>
                  <a:lnTo>
                    <a:pt x="11863" y="6557"/>
                  </a:lnTo>
                  <a:lnTo>
                    <a:pt x="11896" y="5949"/>
                  </a:lnTo>
                  <a:lnTo>
                    <a:pt x="11863" y="5341"/>
                  </a:lnTo>
                  <a:lnTo>
                    <a:pt x="11761" y="4732"/>
                  </a:lnTo>
                  <a:lnTo>
                    <a:pt x="11626" y="4158"/>
                  </a:lnTo>
                  <a:lnTo>
                    <a:pt x="11423" y="3617"/>
                  </a:lnTo>
                  <a:lnTo>
                    <a:pt x="11187" y="3110"/>
                  </a:lnTo>
                  <a:lnTo>
                    <a:pt x="10883" y="2603"/>
                  </a:lnTo>
                  <a:lnTo>
                    <a:pt x="10545" y="2164"/>
                  </a:lnTo>
                  <a:lnTo>
                    <a:pt x="10139" y="1724"/>
                  </a:lnTo>
                  <a:lnTo>
                    <a:pt x="9733" y="1353"/>
                  </a:lnTo>
                  <a:lnTo>
                    <a:pt x="9260" y="1015"/>
                  </a:lnTo>
                  <a:lnTo>
                    <a:pt x="8787" y="710"/>
                  </a:lnTo>
                  <a:lnTo>
                    <a:pt x="8246" y="474"/>
                  </a:lnTo>
                  <a:lnTo>
                    <a:pt x="7706" y="271"/>
                  </a:lnTo>
                  <a:lnTo>
                    <a:pt x="7131" y="102"/>
                  </a:lnTo>
                  <a:lnTo>
                    <a:pt x="6557" y="35"/>
                  </a:lnTo>
                  <a:lnTo>
                    <a:pt x="5948"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5" name="Google Shape;7555;p37"/>
            <p:cNvSpPr/>
            <p:nvPr/>
          </p:nvSpPr>
          <p:spPr>
            <a:xfrm>
              <a:off x="5223950" y="1976250"/>
              <a:ext cx="151275" cy="151250"/>
            </a:xfrm>
            <a:custGeom>
              <a:avLst/>
              <a:gdLst/>
              <a:ahLst/>
              <a:cxnLst/>
              <a:rect l="l" t="t" r="r" b="b"/>
              <a:pathLst>
                <a:path w="6051" h="6050" extrusionOk="0">
                  <a:moveTo>
                    <a:pt x="3042" y="0"/>
                  </a:moveTo>
                  <a:lnTo>
                    <a:pt x="2738" y="34"/>
                  </a:lnTo>
                  <a:lnTo>
                    <a:pt x="2434" y="68"/>
                  </a:lnTo>
                  <a:lnTo>
                    <a:pt x="2130" y="135"/>
                  </a:lnTo>
                  <a:lnTo>
                    <a:pt x="1859" y="237"/>
                  </a:lnTo>
                  <a:lnTo>
                    <a:pt x="1589" y="372"/>
                  </a:lnTo>
                  <a:lnTo>
                    <a:pt x="1352" y="541"/>
                  </a:lnTo>
                  <a:lnTo>
                    <a:pt x="1116" y="710"/>
                  </a:lnTo>
                  <a:lnTo>
                    <a:pt x="913" y="879"/>
                  </a:lnTo>
                  <a:lnTo>
                    <a:pt x="710" y="1116"/>
                  </a:lnTo>
                  <a:lnTo>
                    <a:pt x="541" y="1352"/>
                  </a:lnTo>
                  <a:lnTo>
                    <a:pt x="372" y="1589"/>
                  </a:lnTo>
                  <a:lnTo>
                    <a:pt x="237" y="1859"/>
                  </a:lnTo>
                  <a:lnTo>
                    <a:pt x="136" y="2129"/>
                  </a:lnTo>
                  <a:lnTo>
                    <a:pt x="68" y="2434"/>
                  </a:lnTo>
                  <a:lnTo>
                    <a:pt x="34" y="2738"/>
                  </a:lnTo>
                  <a:lnTo>
                    <a:pt x="1" y="3042"/>
                  </a:lnTo>
                  <a:lnTo>
                    <a:pt x="34" y="3346"/>
                  </a:lnTo>
                  <a:lnTo>
                    <a:pt x="68" y="3650"/>
                  </a:lnTo>
                  <a:lnTo>
                    <a:pt x="136" y="3921"/>
                  </a:lnTo>
                  <a:lnTo>
                    <a:pt x="237" y="4225"/>
                  </a:lnTo>
                  <a:lnTo>
                    <a:pt x="372" y="4461"/>
                  </a:lnTo>
                  <a:lnTo>
                    <a:pt x="541" y="4732"/>
                  </a:lnTo>
                  <a:lnTo>
                    <a:pt x="710" y="4968"/>
                  </a:lnTo>
                  <a:lnTo>
                    <a:pt x="913" y="5171"/>
                  </a:lnTo>
                  <a:lnTo>
                    <a:pt x="1116" y="5374"/>
                  </a:lnTo>
                  <a:lnTo>
                    <a:pt x="1352" y="5543"/>
                  </a:lnTo>
                  <a:lnTo>
                    <a:pt x="1589" y="5678"/>
                  </a:lnTo>
                  <a:lnTo>
                    <a:pt x="1859" y="5813"/>
                  </a:lnTo>
                  <a:lnTo>
                    <a:pt x="2130" y="5915"/>
                  </a:lnTo>
                  <a:lnTo>
                    <a:pt x="2434" y="5982"/>
                  </a:lnTo>
                  <a:lnTo>
                    <a:pt x="2738" y="6050"/>
                  </a:lnTo>
                  <a:lnTo>
                    <a:pt x="3346" y="6050"/>
                  </a:lnTo>
                  <a:lnTo>
                    <a:pt x="3651" y="5982"/>
                  </a:lnTo>
                  <a:lnTo>
                    <a:pt x="3955" y="5915"/>
                  </a:lnTo>
                  <a:lnTo>
                    <a:pt x="4225" y="5813"/>
                  </a:lnTo>
                  <a:lnTo>
                    <a:pt x="4496" y="5678"/>
                  </a:lnTo>
                  <a:lnTo>
                    <a:pt x="4732" y="5543"/>
                  </a:lnTo>
                  <a:lnTo>
                    <a:pt x="4969" y="5374"/>
                  </a:lnTo>
                  <a:lnTo>
                    <a:pt x="5171" y="5171"/>
                  </a:lnTo>
                  <a:lnTo>
                    <a:pt x="5374" y="4968"/>
                  </a:lnTo>
                  <a:lnTo>
                    <a:pt x="5543" y="4732"/>
                  </a:lnTo>
                  <a:lnTo>
                    <a:pt x="5712" y="4461"/>
                  </a:lnTo>
                  <a:lnTo>
                    <a:pt x="5814" y="4225"/>
                  </a:lnTo>
                  <a:lnTo>
                    <a:pt x="5915" y="3921"/>
                  </a:lnTo>
                  <a:lnTo>
                    <a:pt x="6016" y="3650"/>
                  </a:lnTo>
                  <a:lnTo>
                    <a:pt x="6050" y="3346"/>
                  </a:lnTo>
                  <a:lnTo>
                    <a:pt x="6050" y="3042"/>
                  </a:lnTo>
                  <a:lnTo>
                    <a:pt x="6050" y="2738"/>
                  </a:lnTo>
                  <a:lnTo>
                    <a:pt x="6016" y="2434"/>
                  </a:lnTo>
                  <a:lnTo>
                    <a:pt x="5915" y="2129"/>
                  </a:lnTo>
                  <a:lnTo>
                    <a:pt x="5814" y="1859"/>
                  </a:lnTo>
                  <a:lnTo>
                    <a:pt x="5712" y="1589"/>
                  </a:lnTo>
                  <a:lnTo>
                    <a:pt x="5543" y="1352"/>
                  </a:lnTo>
                  <a:lnTo>
                    <a:pt x="5374" y="1116"/>
                  </a:lnTo>
                  <a:lnTo>
                    <a:pt x="5171" y="879"/>
                  </a:lnTo>
                  <a:lnTo>
                    <a:pt x="4969" y="710"/>
                  </a:lnTo>
                  <a:lnTo>
                    <a:pt x="4732" y="541"/>
                  </a:lnTo>
                  <a:lnTo>
                    <a:pt x="4496" y="372"/>
                  </a:lnTo>
                  <a:lnTo>
                    <a:pt x="4225" y="237"/>
                  </a:lnTo>
                  <a:lnTo>
                    <a:pt x="3955" y="135"/>
                  </a:lnTo>
                  <a:lnTo>
                    <a:pt x="3651" y="68"/>
                  </a:lnTo>
                  <a:lnTo>
                    <a:pt x="3346" y="34"/>
                  </a:lnTo>
                  <a:lnTo>
                    <a:pt x="3042"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6" name="Google Shape;7556;p37"/>
            <p:cNvSpPr/>
            <p:nvPr/>
          </p:nvSpPr>
          <p:spPr>
            <a:xfrm>
              <a:off x="5257750" y="2036225"/>
              <a:ext cx="16925" cy="16075"/>
            </a:xfrm>
            <a:custGeom>
              <a:avLst/>
              <a:gdLst/>
              <a:ahLst/>
              <a:cxnLst/>
              <a:rect l="l" t="t" r="r" b="b"/>
              <a:pathLst>
                <a:path w="677" h="643" extrusionOk="0">
                  <a:moveTo>
                    <a:pt x="203" y="1"/>
                  </a:moveTo>
                  <a:lnTo>
                    <a:pt x="102" y="68"/>
                  </a:lnTo>
                  <a:lnTo>
                    <a:pt x="34" y="170"/>
                  </a:lnTo>
                  <a:lnTo>
                    <a:pt x="0" y="305"/>
                  </a:lnTo>
                  <a:lnTo>
                    <a:pt x="34" y="440"/>
                  </a:lnTo>
                  <a:lnTo>
                    <a:pt x="102" y="542"/>
                  </a:lnTo>
                  <a:lnTo>
                    <a:pt x="203" y="609"/>
                  </a:lnTo>
                  <a:lnTo>
                    <a:pt x="338" y="643"/>
                  </a:lnTo>
                  <a:lnTo>
                    <a:pt x="474" y="609"/>
                  </a:lnTo>
                  <a:lnTo>
                    <a:pt x="575" y="542"/>
                  </a:lnTo>
                  <a:lnTo>
                    <a:pt x="643" y="440"/>
                  </a:lnTo>
                  <a:lnTo>
                    <a:pt x="676" y="305"/>
                  </a:lnTo>
                  <a:lnTo>
                    <a:pt x="643" y="170"/>
                  </a:lnTo>
                  <a:lnTo>
                    <a:pt x="575" y="68"/>
                  </a:lnTo>
                  <a:lnTo>
                    <a:pt x="474"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7" name="Google Shape;7557;p37"/>
            <p:cNvSpPr/>
            <p:nvPr/>
          </p:nvSpPr>
          <p:spPr>
            <a:xfrm>
              <a:off x="5326175" y="2036225"/>
              <a:ext cx="16100" cy="16075"/>
            </a:xfrm>
            <a:custGeom>
              <a:avLst/>
              <a:gdLst/>
              <a:ahLst/>
              <a:cxnLst/>
              <a:rect l="l" t="t" r="r" b="b"/>
              <a:pathLst>
                <a:path w="644" h="643" extrusionOk="0">
                  <a:moveTo>
                    <a:pt x="204" y="1"/>
                  </a:moveTo>
                  <a:lnTo>
                    <a:pt x="102" y="68"/>
                  </a:lnTo>
                  <a:lnTo>
                    <a:pt x="35" y="170"/>
                  </a:lnTo>
                  <a:lnTo>
                    <a:pt x="1" y="305"/>
                  </a:lnTo>
                  <a:lnTo>
                    <a:pt x="35" y="440"/>
                  </a:lnTo>
                  <a:lnTo>
                    <a:pt x="102" y="542"/>
                  </a:lnTo>
                  <a:lnTo>
                    <a:pt x="204" y="609"/>
                  </a:lnTo>
                  <a:lnTo>
                    <a:pt x="339" y="643"/>
                  </a:lnTo>
                  <a:lnTo>
                    <a:pt x="440" y="609"/>
                  </a:lnTo>
                  <a:lnTo>
                    <a:pt x="542" y="542"/>
                  </a:lnTo>
                  <a:lnTo>
                    <a:pt x="643" y="440"/>
                  </a:lnTo>
                  <a:lnTo>
                    <a:pt x="643" y="305"/>
                  </a:lnTo>
                  <a:lnTo>
                    <a:pt x="643" y="170"/>
                  </a:lnTo>
                  <a:lnTo>
                    <a:pt x="542" y="68"/>
                  </a:lnTo>
                  <a:lnTo>
                    <a:pt x="440"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8" name="Google Shape;7558;p37"/>
            <p:cNvSpPr/>
            <p:nvPr/>
          </p:nvSpPr>
          <p:spPr>
            <a:xfrm>
              <a:off x="5272950" y="2067500"/>
              <a:ext cx="55800" cy="30425"/>
            </a:xfrm>
            <a:custGeom>
              <a:avLst/>
              <a:gdLst/>
              <a:ahLst/>
              <a:cxnLst/>
              <a:rect l="l" t="t" r="r" b="b"/>
              <a:pathLst>
                <a:path w="2232" h="1217" extrusionOk="0">
                  <a:moveTo>
                    <a:pt x="102" y="0"/>
                  </a:moveTo>
                  <a:lnTo>
                    <a:pt x="35" y="34"/>
                  </a:lnTo>
                  <a:lnTo>
                    <a:pt x="1" y="102"/>
                  </a:lnTo>
                  <a:lnTo>
                    <a:pt x="1" y="338"/>
                  </a:lnTo>
                  <a:lnTo>
                    <a:pt x="68" y="541"/>
                  </a:lnTo>
                  <a:lnTo>
                    <a:pt x="170" y="744"/>
                  </a:lnTo>
                  <a:lnTo>
                    <a:pt x="305" y="913"/>
                  </a:lnTo>
                  <a:lnTo>
                    <a:pt x="474" y="1048"/>
                  </a:lnTo>
                  <a:lnTo>
                    <a:pt x="677" y="1149"/>
                  </a:lnTo>
                  <a:lnTo>
                    <a:pt x="879" y="1217"/>
                  </a:lnTo>
                  <a:lnTo>
                    <a:pt x="1319" y="1217"/>
                  </a:lnTo>
                  <a:lnTo>
                    <a:pt x="1555" y="1149"/>
                  </a:lnTo>
                  <a:lnTo>
                    <a:pt x="1724" y="1048"/>
                  </a:lnTo>
                  <a:lnTo>
                    <a:pt x="1893" y="913"/>
                  </a:lnTo>
                  <a:lnTo>
                    <a:pt x="2029" y="744"/>
                  </a:lnTo>
                  <a:lnTo>
                    <a:pt x="2130" y="541"/>
                  </a:lnTo>
                  <a:lnTo>
                    <a:pt x="2198" y="338"/>
                  </a:lnTo>
                  <a:lnTo>
                    <a:pt x="2231" y="102"/>
                  </a:lnTo>
                  <a:lnTo>
                    <a:pt x="2198" y="34"/>
                  </a:lnTo>
                  <a:lnTo>
                    <a:pt x="2096" y="0"/>
                  </a:lnTo>
                  <a:lnTo>
                    <a:pt x="2029" y="34"/>
                  </a:lnTo>
                  <a:lnTo>
                    <a:pt x="1995" y="102"/>
                  </a:lnTo>
                  <a:lnTo>
                    <a:pt x="1961" y="304"/>
                  </a:lnTo>
                  <a:lnTo>
                    <a:pt x="1927" y="440"/>
                  </a:lnTo>
                  <a:lnTo>
                    <a:pt x="1826" y="609"/>
                  </a:lnTo>
                  <a:lnTo>
                    <a:pt x="1724" y="744"/>
                  </a:lnTo>
                  <a:lnTo>
                    <a:pt x="1589" y="845"/>
                  </a:lnTo>
                  <a:lnTo>
                    <a:pt x="1454" y="913"/>
                  </a:lnTo>
                  <a:lnTo>
                    <a:pt x="1285" y="980"/>
                  </a:lnTo>
                  <a:lnTo>
                    <a:pt x="913" y="980"/>
                  </a:lnTo>
                  <a:lnTo>
                    <a:pt x="778" y="913"/>
                  </a:lnTo>
                  <a:lnTo>
                    <a:pt x="609" y="845"/>
                  </a:lnTo>
                  <a:lnTo>
                    <a:pt x="474" y="744"/>
                  </a:lnTo>
                  <a:lnTo>
                    <a:pt x="373" y="609"/>
                  </a:lnTo>
                  <a:lnTo>
                    <a:pt x="305" y="440"/>
                  </a:lnTo>
                  <a:lnTo>
                    <a:pt x="237" y="304"/>
                  </a:lnTo>
                  <a:lnTo>
                    <a:pt x="237" y="102"/>
                  </a:lnTo>
                  <a:lnTo>
                    <a:pt x="204" y="34"/>
                  </a:lnTo>
                  <a:lnTo>
                    <a:pt x="102"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75275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874"/>
        <p:cNvGrpSpPr/>
        <p:nvPr/>
      </p:nvGrpSpPr>
      <p:grpSpPr>
        <a:xfrm>
          <a:off x="0" y="0"/>
          <a:ext cx="0" cy="0"/>
          <a:chOff x="0" y="0"/>
          <a:chExt cx="0" cy="0"/>
        </a:xfrm>
      </p:grpSpPr>
      <p:sp>
        <p:nvSpPr>
          <p:cNvPr id="8879" name="Google Shape;8879;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 – CHAT</a:t>
            </a:r>
            <a:endParaRPr dirty="0"/>
          </a:p>
        </p:txBody>
      </p:sp>
      <p:sp>
        <p:nvSpPr>
          <p:cNvPr id="2" name="Google Shape;8134;p47">
            <a:extLst>
              <a:ext uri="{FF2B5EF4-FFF2-40B4-BE49-F238E27FC236}">
                <a16:creationId xmlns:a16="http://schemas.microsoft.com/office/drawing/2014/main" id="{4A2E2A83-A57A-5C49-1BA0-EC7C4FF60FB5}"/>
              </a:ext>
            </a:extLst>
          </p:cNvPr>
          <p:cNvSpPr txBox="1">
            <a:spLocks/>
          </p:cNvSpPr>
          <p:nvPr/>
        </p:nvSpPr>
        <p:spPr>
          <a:xfrm>
            <a:off x="155432" y="1017725"/>
            <a:ext cx="3304048"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PH" sz="1600">
                <a:latin typeface="Fjalla One" panose="02000506040000020004" pitchFamily="2" charset="0"/>
              </a:rPr>
              <a:t>Analysis of Results</a:t>
            </a:r>
            <a:endParaRPr lang="en-PH" sz="1600" dirty="0">
              <a:latin typeface="Fjalla One" panose="02000506040000020004" pitchFamily="2" charset="0"/>
            </a:endParaRPr>
          </a:p>
        </p:txBody>
      </p:sp>
      <p:graphicFrame>
        <p:nvGraphicFramePr>
          <p:cNvPr id="9" name="Table 8">
            <a:extLst>
              <a:ext uri="{FF2B5EF4-FFF2-40B4-BE49-F238E27FC236}">
                <a16:creationId xmlns:a16="http://schemas.microsoft.com/office/drawing/2014/main" id="{F298FA64-AD31-2863-E2F2-DBBECEC0EEEA}"/>
              </a:ext>
            </a:extLst>
          </p:cNvPr>
          <p:cNvGraphicFramePr>
            <a:graphicFrameLocks noGrp="1"/>
          </p:cNvGraphicFramePr>
          <p:nvPr>
            <p:extLst>
              <p:ext uri="{D42A27DB-BD31-4B8C-83A1-F6EECF244321}">
                <p14:modId xmlns:p14="http://schemas.microsoft.com/office/powerpoint/2010/main" val="4175703526"/>
              </p:ext>
            </p:extLst>
          </p:nvPr>
        </p:nvGraphicFramePr>
        <p:xfrm>
          <a:off x="155432" y="1590425"/>
          <a:ext cx="3977640" cy="3148369"/>
        </p:xfrm>
        <a:graphic>
          <a:graphicData uri="http://schemas.openxmlformats.org/drawingml/2006/table">
            <a:tbl>
              <a:tblPr firstRow="1" bandRow="1">
                <a:tableStyleId>{793D81CF-94F2-401A-BA57-92F5A7B2D0C5}</a:tableStyleId>
              </a:tblPr>
              <a:tblGrid>
                <a:gridCol w="925068">
                  <a:extLst>
                    <a:ext uri="{9D8B030D-6E8A-4147-A177-3AD203B41FA5}">
                      <a16:colId xmlns:a16="http://schemas.microsoft.com/office/drawing/2014/main" val="2449382139"/>
                    </a:ext>
                  </a:extLst>
                </a:gridCol>
                <a:gridCol w="560832">
                  <a:extLst>
                    <a:ext uri="{9D8B030D-6E8A-4147-A177-3AD203B41FA5}">
                      <a16:colId xmlns:a16="http://schemas.microsoft.com/office/drawing/2014/main" val="1984347993"/>
                    </a:ext>
                  </a:extLst>
                </a:gridCol>
                <a:gridCol w="792480">
                  <a:extLst>
                    <a:ext uri="{9D8B030D-6E8A-4147-A177-3AD203B41FA5}">
                      <a16:colId xmlns:a16="http://schemas.microsoft.com/office/drawing/2014/main" val="1263699931"/>
                    </a:ext>
                  </a:extLst>
                </a:gridCol>
                <a:gridCol w="701040">
                  <a:extLst>
                    <a:ext uri="{9D8B030D-6E8A-4147-A177-3AD203B41FA5}">
                      <a16:colId xmlns:a16="http://schemas.microsoft.com/office/drawing/2014/main" val="44574127"/>
                    </a:ext>
                  </a:extLst>
                </a:gridCol>
                <a:gridCol w="998220">
                  <a:extLst>
                    <a:ext uri="{9D8B030D-6E8A-4147-A177-3AD203B41FA5}">
                      <a16:colId xmlns:a16="http://schemas.microsoft.com/office/drawing/2014/main" val="1366488262"/>
                    </a:ext>
                  </a:extLst>
                </a:gridCol>
              </a:tblGrid>
              <a:tr h="0">
                <a:tc>
                  <a:txBody>
                    <a:bodyPr/>
                    <a:lstStyle/>
                    <a:p>
                      <a:pPr algn="ctr"/>
                      <a:r>
                        <a:rPr lang="en-US" sz="1000" dirty="0">
                          <a:solidFill>
                            <a:schemeClr val="accent1"/>
                          </a:solidFill>
                          <a:latin typeface="Barlow" panose="00000500000000000000" pitchFamily="2" charset="0"/>
                        </a:rPr>
                        <a:t>Model</a:t>
                      </a:r>
                    </a:p>
                  </a:txBody>
                  <a:tcPr/>
                </a:tc>
                <a:tc>
                  <a:txBody>
                    <a:bodyPr/>
                    <a:lstStyle/>
                    <a:p>
                      <a:pPr algn="ctr"/>
                      <a:r>
                        <a:rPr lang="en-US" sz="1000" dirty="0">
                          <a:solidFill>
                            <a:schemeClr val="accent1"/>
                          </a:solidFill>
                          <a:latin typeface="Barlow" panose="00000500000000000000" pitchFamily="2" charset="0"/>
                        </a:rPr>
                        <a:t>Data</a:t>
                      </a:r>
                    </a:p>
                  </a:txBody>
                  <a:tcPr/>
                </a:tc>
                <a:tc>
                  <a:txBody>
                    <a:bodyPr/>
                    <a:lstStyle/>
                    <a:p>
                      <a:pPr algn="ctr"/>
                      <a:r>
                        <a:rPr lang="en-US" sz="1000" dirty="0">
                          <a:solidFill>
                            <a:schemeClr val="accent1"/>
                          </a:solidFill>
                          <a:latin typeface="Barlow" panose="00000500000000000000" pitchFamily="2" charset="0"/>
                        </a:rPr>
                        <a:t>MAPE</a:t>
                      </a:r>
                    </a:p>
                  </a:txBody>
                  <a:tcPr/>
                </a:tc>
                <a:tc>
                  <a:txBody>
                    <a:bodyPr/>
                    <a:lstStyle/>
                    <a:p>
                      <a:pPr algn="ctr"/>
                      <a:r>
                        <a:rPr lang="en-US" sz="1000" dirty="0">
                          <a:solidFill>
                            <a:schemeClr val="accent1"/>
                          </a:solidFill>
                          <a:latin typeface="Barlow" panose="00000500000000000000" pitchFamily="2" charset="0"/>
                        </a:rPr>
                        <a:t>RMSE</a:t>
                      </a:r>
                    </a:p>
                  </a:txBody>
                  <a:tcPr/>
                </a:tc>
                <a:tc>
                  <a:txBody>
                    <a:bodyPr/>
                    <a:lstStyle/>
                    <a:p>
                      <a:pPr algn="ctr"/>
                      <a:r>
                        <a:rPr lang="en-US" sz="1000" dirty="0">
                          <a:solidFill>
                            <a:schemeClr val="accent1"/>
                          </a:solidFill>
                          <a:latin typeface="Barlow" panose="00000500000000000000" pitchFamily="2" charset="0"/>
                        </a:rPr>
                        <a:t>AIC</a:t>
                      </a:r>
                    </a:p>
                  </a:txBody>
                  <a:tcPr/>
                </a:tc>
                <a:extLst>
                  <a:ext uri="{0D108BD9-81ED-4DB2-BD59-A6C34878D82A}">
                    <a16:rowId xmlns:a16="http://schemas.microsoft.com/office/drawing/2014/main" val="3775637142"/>
                  </a:ext>
                </a:extLst>
              </a:tr>
              <a:tr h="579120">
                <a:tc rowSpan="2">
                  <a:txBody>
                    <a:bodyPr/>
                    <a:lstStyle/>
                    <a:p>
                      <a:pPr algn="ctr"/>
                      <a:r>
                        <a:rPr lang="en-US" sz="900" b="1" dirty="0">
                          <a:latin typeface="Barlow" panose="00000500000000000000" pitchFamily="2" charset="0"/>
                        </a:rPr>
                        <a:t>Naive</a:t>
                      </a:r>
                    </a:p>
                  </a:txBody>
                  <a:tcPr anchor="ctr"/>
                </a:tc>
                <a:tc>
                  <a:txBody>
                    <a:bodyPr/>
                    <a:lstStyle/>
                    <a:p>
                      <a:r>
                        <a:rPr lang="en-US" sz="900" dirty="0">
                          <a:latin typeface="Barlow" panose="00000500000000000000" pitchFamily="2" charset="0"/>
                        </a:rPr>
                        <a:t>Train</a:t>
                      </a:r>
                    </a:p>
                  </a:txBody>
                  <a:tcPr/>
                </a:tc>
                <a:tc>
                  <a:txBody>
                    <a:bodyPr/>
                    <a:lstStyle/>
                    <a:p>
                      <a:pPr algn="ctr"/>
                      <a:r>
                        <a:rPr lang="en-US" sz="900" dirty="0">
                          <a:latin typeface="Barlow" panose="00000500000000000000" pitchFamily="2" charset="0"/>
                        </a:rPr>
                        <a:t>10.606627</a:t>
                      </a:r>
                    </a:p>
                  </a:txBody>
                  <a:tcPr/>
                </a:tc>
                <a:tc>
                  <a:txBody>
                    <a:bodyPr/>
                    <a:lstStyle/>
                    <a:p>
                      <a:pPr algn="ctr"/>
                      <a:r>
                        <a:rPr lang="en-US" sz="900" dirty="0">
                          <a:latin typeface="Barlow" panose="00000500000000000000" pitchFamily="2" charset="0"/>
                        </a:rPr>
                        <a:t>1,464.891</a:t>
                      </a:r>
                    </a:p>
                  </a:txBody>
                  <a:tcPr/>
                </a:tc>
                <a:tc rowSpan="2">
                  <a:txBody>
                    <a:bodyPr/>
                    <a:lstStyle/>
                    <a:p>
                      <a:r>
                        <a:rPr lang="en-US" sz="900" dirty="0">
                          <a:latin typeface="Barlow" panose="00000500000000000000" pitchFamily="2" charset="0"/>
                        </a:rPr>
                        <a:t>Naïve does not involve estimating parameter or selecting model, thus no AIC.</a:t>
                      </a:r>
                    </a:p>
                  </a:txBody>
                  <a:tcPr/>
                </a:tc>
                <a:extLst>
                  <a:ext uri="{0D108BD9-81ED-4DB2-BD59-A6C34878D82A}">
                    <a16:rowId xmlns:a16="http://schemas.microsoft.com/office/drawing/2014/main" val="2724973928"/>
                  </a:ext>
                </a:extLst>
              </a:tr>
              <a:tr h="466975">
                <a:tc vMerge="1">
                  <a:txBody>
                    <a:bodyPr/>
                    <a:lstStyle/>
                    <a:p>
                      <a:endParaRPr lang="en-US" sz="1000" dirty="0">
                        <a:latin typeface="Barlow" panose="00000500000000000000" pitchFamily="2" charset="0"/>
                      </a:endParaRPr>
                    </a:p>
                  </a:txBody>
                  <a:tcPr/>
                </a:tc>
                <a:tc>
                  <a:txBody>
                    <a:bodyPr/>
                    <a:lstStyle/>
                    <a:p>
                      <a:r>
                        <a:rPr lang="en-US" sz="900" dirty="0">
                          <a:latin typeface="Barlow" panose="00000500000000000000" pitchFamily="2" charset="0"/>
                        </a:rPr>
                        <a:t>Test</a:t>
                      </a:r>
                    </a:p>
                  </a:txBody>
                  <a:tcPr/>
                </a:tc>
                <a:tc>
                  <a:txBody>
                    <a:bodyPr/>
                    <a:lstStyle/>
                    <a:p>
                      <a:pPr algn="ctr"/>
                      <a:r>
                        <a:rPr lang="en-US" sz="900" dirty="0">
                          <a:latin typeface="Barlow" panose="00000500000000000000" pitchFamily="2" charset="0"/>
                        </a:rPr>
                        <a:t>7.865943</a:t>
                      </a:r>
                    </a:p>
                  </a:txBody>
                  <a:tcPr/>
                </a:tc>
                <a:tc>
                  <a:txBody>
                    <a:bodyPr/>
                    <a:lstStyle/>
                    <a:p>
                      <a:pPr algn="ctr"/>
                      <a:r>
                        <a:rPr lang="en-US" sz="900" dirty="0">
                          <a:latin typeface="Barlow" panose="00000500000000000000" pitchFamily="2" charset="0"/>
                        </a:rPr>
                        <a:t>2,450.915</a:t>
                      </a:r>
                    </a:p>
                  </a:txBody>
                  <a:tcPr/>
                </a:tc>
                <a:tc vMerge="1">
                  <a:txBody>
                    <a:bodyPr/>
                    <a:lstStyle/>
                    <a:p>
                      <a:endParaRPr lang="en-US" sz="1000" dirty="0">
                        <a:latin typeface="Barlow" panose="00000500000000000000" pitchFamily="2" charset="0"/>
                      </a:endParaRPr>
                    </a:p>
                  </a:txBody>
                  <a:tcPr/>
                </a:tc>
                <a:extLst>
                  <a:ext uri="{0D108BD9-81ED-4DB2-BD59-A6C34878D82A}">
                    <a16:rowId xmlns:a16="http://schemas.microsoft.com/office/drawing/2014/main" val="3147368400"/>
                  </a:ext>
                </a:extLst>
              </a:tr>
              <a:tr h="309739">
                <a:tc rowSpan="2">
                  <a:txBody>
                    <a:bodyPr/>
                    <a:lstStyle/>
                    <a:p>
                      <a:pPr algn="ctr"/>
                      <a:r>
                        <a:rPr lang="en-US" sz="900" b="1" dirty="0">
                          <a:latin typeface="Barlow" panose="00000500000000000000" pitchFamily="2" charset="0"/>
                        </a:rPr>
                        <a:t>ETS</a:t>
                      </a:r>
                    </a:p>
                  </a:txBody>
                  <a:tcPr anchor="ctr"/>
                </a:tc>
                <a:tc>
                  <a:txBody>
                    <a:bodyPr/>
                    <a:lstStyle/>
                    <a:p>
                      <a:r>
                        <a:rPr lang="en-US" sz="900" dirty="0">
                          <a:latin typeface="Barlow" panose="00000500000000000000" pitchFamily="2" charset="0"/>
                        </a:rPr>
                        <a:t>Train</a:t>
                      </a:r>
                    </a:p>
                  </a:txBody>
                  <a:tcPr/>
                </a:tc>
                <a:tc>
                  <a:txBody>
                    <a:bodyPr/>
                    <a:lstStyle/>
                    <a:p>
                      <a:pPr algn="ctr"/>
                      <a:r>
                        <a:rPr lang="en-US" sz="900" dirty="0">
                          <a:latin typeface="Barlow" panose="00000500000000000000" pitchFamily="2" charset="0"/>
                        </a:rPr>
                        <a:t>10.237256</a:t>
                      </a:r>
                    </a:p>
                  </a:txBody>
                  <a:tcPr/>
                </a:tc>
                <a:tc>
                  <a:txBody>
                    <a:bodyPr/>
                    <a:lstStyle/>
                    <a:p>
                      <a:pPr algn="ctr"/>
                      <a:r>
                        <a:rPr lang="en-US" sz="900" dirty="0">
                          <a:latin typeface="Barlow" panose="00000500000000000000" pitchFamily="2" charset="0"/>
                        </a:rPr>
                        <a:t>1,419.979</a:t>
                      </a:r>
                    </a:p>
                  </a:txBody>
                  <a:tcPr/>
                </a:tc>
                <a:tc rowSpan="2">
                  <a:txBody>
                    <a:bodyPr/>
                    <a:lstStyle/>
                    <a:p>
                      <a:pPr algn="ctr"/>
                      <a:r>
                        <a:rPr lang="en-US" sz="900" dirty="0">
                          <a:latin typeface="Barlow" panose="00000500000000000000" pitchFamily="2" charset="0"/>
                        </a:rPr>
                        <a:t>3,058.398</a:t>
                      </a:r>
                    </a:p>
                  </a:txBody>
                  <a:tcPr anchor="ctr"/>
                </a:tc>
                <a:extLst>
                  <a:ext uri="{0D108BD9-81ED-4DB2-BD59-A6C34878D82A}">
                    <a16:rowId xmlns:a16="http://schemas.microsoft.com/office/drawing/2014/main" val="4212259094"/>
                  </a:ext>
                </a:extLst>
              </a:tr>
              <a:tr h="309739">
                <a:tc vMerge="1">
                  <a:txBody>
                    <a:bodyPr/>
                    <a:lstStyle/>
                    <a:p>
                      <a:endParaRPr lang="en-US" sz="900" dirty="0">
                        <a:latin typeface="Barlow" panose="00000500000000000000" pitchFamily="2" charset="0"/>
                      </a:endParaRPr>
                    </a:p>
                  </a:txBody>
                  <a:tcPr/>
                </a:tc>
                <a:tc>
                  <a:txBody>
                    <a:bodyPr/>
                    <a:lstStyle/>
                    <a:p>
                      <a:r>
                        <a:rPr lang="en-US" sz="900" dirty="0">
                          <a:latin typeface="Barlow" panose="00000500000000000000" pitchFamily="2" charset="0"/>
                        </a:rPr>
                        <a:t>Test</a:t>
                      </a:r>
                    </a:p>
                  </a:txBody>
                  <a:tcPr/>
                </a:tc>
                <a:tc>
                  <a:txBody>
                    <a:bodyPr/>
                    <a:lstStyle/>
                    <a:p>
                      <a:pPr algn="ctr"/>
                      <a:r>
                        <a:rPr lang="en-US" sz="900" dirty="0">
                          <a:latin typeface="Barlow" panose="00000500000000000000" pitchFamily="2" charset="0"/>
                        </a:rPr>
                        <a:t>7.915841</a:t>
                      </a:r>
                    </a:p>
                  </a:txBody>
                  <a:tcPr/>
                </a:tc>
                <a:tc>
                  <a:txBody>
                    <a:bodyPr/>
                    <a:lstStyle/>
                    <a:p>
                      <a:pPr algn="ctr"/>
                      <a:r>
                        <a:rPr lang="en-US" sz="900" dirty="0">
                          <a:latin typeface="Barlow" panose="00000500000000000000" pitchFamily="2" charset="0"/>
                        </a:rPr>
                        <a:t>2,461.794</a:t>
                      </a:r>
                    </a:p>
                  </a:txBody>
                  <a:tcPr/>
                </a:tc>
                <a:tc vMerge="1">
                  <a:txBody>
                    <a:bodyPr/>
                    <a:lstStyle/>
                    <a:p>
                      <a:endParaRPr lang="en-US" sz="900" dirty="0">
                        <a:latin typeface="Barlow" panose="00000500000000000000" pitchFamily="2" charset="0"/>
                      </a:endParaRPr>
                    </a:p>
                  </a:txBody>
                  <a:tcPr/>
                </a:tc>
                <a:extLst>
                  <a:ext uri="{0D108BD9-81ED-4DB2-BD59-A6C34878D82A}">
                    <a16:rowId xmlns:a16="http://schemas.microsoft.com/office/drawing/2014/main" val="1676275955"/>
                  </a:ext>
                </a:extLst>
              </a:tr>
              <a:tr h="309739">
                <a:tc rowSpan="2">
                  <a:txBody>
                    <a:bodyPr/>
                    <a:lstStyle/>
                    <a:p>
                      <a:pPr algn="ctr"/>
                      <a:r>
                        <a:rPr lang="en-US" sz="900" b="1" dirty="0">
                          <a:latin typeface="Barlow" panose="00000500000000000000" pitchFamily="2" charset="0"/>
                        </a:rPr>
                        <a:t>ARIMA</a:t>
                      </a:r>
                    </a:p>
                  </a:txBody>
                  <a:tcPr anchor="ctr"/>
                </a:tc>
                <a:tc>
                  <a:txBody>
                    <a:bodyPr/>
                    <a:lstStyle/>
                    <a:p>
                      <a:r>
                        <a:rPr lang="en-US" sz="900" dirty="0">
                          <a:latin typeface="Barlow" panose="00000500000000000000" pitchFamily="2" charset="0"/>
                        </a:rPr>
                        <a:t>Train</a:t>
                      </a:r>
                    </a:p>
                  </a:txBody>
                  <a:tcPr/>
                </a:tc>
                <a:tc>
                  <a:txBody>
                    <a:bodyPr/>
                    <a:lstStyle/>
                    <a:p>
                      <a:pPr algn="ctr"/>
                      <a:r>
                        <a:rPr lang="en-US" sz="900" dirty="0">
                          <a:latin typeface="Barlow" panose="00000500000000000000" pitchFamily="2" charset="0"/>
                        </a:rPr>
                        <a:t>10.094787</a:t>
                      </a:r>
                    </a:p>
                  </a:txBody>
                  <a:tcPr/>
                </a:tc>
                <a:tc>
                  <a:txBody>
                    <a:bodyPr/>
                    <a:lstStyle/>
                    <a:p>
                      <a:pPr algn="ctr"/>
                      <a:r>
                        <a:rPr lang="en-US" sz="900" dirty="0">
                          <a:latin typeface="Barlow" panose="00000500000000000000" pitchFamily="2" charset="0"/>
                        </a:rPr>
                        <a:t>1,322.626</a:t>
                      </a:r>
                    </a:p>
                  </a:txBody>
                  <a:tcPr/>
                </a:tc>
                <a:tc rowSpan="2">
                  <a:txBody>
                    <a:bodyPr/>
                    <a:lstStyle/>
                    <a:p>
                      <a:pPr algn="ctr"/>
                      <a:r>
                        <a:rPr lang="en-US" sz="900" dirty="0">
                          <a:latin typeface="Barlow" panose="00000500000000000000" pitchFamily="2" charset="0"/>
                        </a:rPr>
                        <a:t>2,679.358</a:t>
                      </a:r>
                    </a:p>
                  </a:txBody>
                  <a:tcPr anchor="ctr"/>
                </a:tc>
                <a:extLst>
                  <a:ext uri="{0D108BD9-81ED-4DB2-BD59-A6C34878D82A}">
                    <a16:rowId xmlns:a16="http://schemas.microsoft.com/office/drawing/2014/main" val="1010604268"/>
                  </a:ext>
                </a:extLst>
              </a:tr>
              <a:tr h="309739">
                <a:tc vMerge="1">
                  <a:txBody>
                    <a:bodyPr/>
                    <a:lstStyle/>
                    <a:p>
                      <a:endParaRPr lang="en-US" sz="900" dirty="0">
                        <a:latin typeface="Barlow" panose="00000500000000000000" pitchFamily="2" charset="0"/>
                      </a:endParaRPr>
                    </a:p>
                  </a:txBody>
                  <a:tcPr/>
                </a:tc>
                <a:tc>
                  <a:txBody>
                    <a:bodyPr/>
                    <a:lstStyle/>
                    <a:p>
                      <a:r>
                        <a:rPr lang="en-US" sz="900" dirty="0">
                          <a:latin typeface="Barlow" panose="00000500000000000000" pitchFamily="2" charset="0"/>
                        </a:rPr>
                        <a:t>Test</a:t>
                      </a:r>
                    </a:p>
                  </a:txBody>
                  <a:tcPr/>
                </a:tc>
                <a:tc>
                  <a:txBody>
                    <a:bodyPr/>
                    <a:lstStyle/>
                    <a:p>
                      <a:pPr algn="ctr"/>
                      <a:r>
                        <a:rPr lang="en-US" sz="900" dirty="0">
                          <a:latin typeface="Barlow" panose="00000500000000000000" pitchFamily="2" charset="0"/>
                        </a:rPr>
                        <a:t>8.630959</a:t>
                      </a:r>
                    </a:p>
                  </a:txBody>
                  <a:tcPr/>
                </a:tc>
                <a:tc>
                  <a:txBody>
                    <a:bodyPr/>
                    <a:lstStyle/>
                    <a:p>
                      <a:pPr algn="ctr"/>
                      <a:r>
                        <a:rPr lang="en-US" sz="900" dirty="0">
                          <a:latin typeface="Barlow" panose="00000500000000000000" pitchFamily="2" charset="0"/>
                        </a:rPr>
                        <a:t>2,645.74</a:t>
                      </a:r>
                    </a:p>
                  </a:txBody>
                  <a:tcPr/>
                </a:tc>
                <a:tc vMerge="1">
                  <a:txBody>
                    <a:bodyPr/>
                    <a:lstStyle/>
                    <a:p>
                      <a:endParaRPr lang="en-US" sz="900" dirty="0">
                        <a:latin typeface="Barlow" panose="00000500000000000000" pitchFamily="2" charset="0"/>
                      </a:endParaRPr>
                    </a:p>
                  </a:txBody>
                  <a:tcPr/>
                </a:tc>
                <a:extLst>
                  <a:ext uri="{0D108BD9-81ED-4DB2-BD59-A6C34878D82A}">
                    <a16:rowId xmlns:a16="http://schemas.microsoft.com/office/drawing/2014/main" val="1233582977"/>
                  </a:ext>
                </a:extLst>
              </a:tr>
              <a:tr h="309739">
                <a:tc rowSpan="2">
                  <a:txBody>
                    <a:bodyPr/>
                    <a:lstStyle/>
                    <a:p>
                      <a:pPr algn="ctr"/>
                      <a:r>
                        <a:rPr lang="en-US" sz="900" b="1" dirty="0">
                          <a:latin typeface="Barlow" panose="00000500000000000000" pitchFamily="2" charset="0"/>
                        </a:rPr>
                        <a:t>ARIMAX</a:t>
                      </a:r>
                    </a:p>
                  </a:txBody>
                  <a:tcPr anchor="ctr"/>
                </a:tc>
                <a:tc>
                  <a:txBody>
                    <a:bodyPr/>
                    <a:lstStyle/>
                    <a:p>
                      <a:r>
                        <a:rPr lang="en-US" sz="900" dirty="0">
                          <a:latin typeface="Barlow" panose="00000500000000000000" pitchFamily="2" charset="0"/>
                        </a:rPr>
                        <a:t>Train</a:t>
                      </a:r>
                    </a:p>
                  </a:txBody>
                  <a:tcPr/>
                </a:tc>
                <a:tc>
                  <a:txBody>
                    <a:bodyPr/>
                    <a:lstStyle/>
                    <a:p>
                      <a:pPr algn="ctr"/>
                      <a:r>
                        <a:rPr lang="en-US" sz="900" dirty="0">
                          <a:latin typeface="Barlow" panose="00000500000000000000" pitchFamily="2" charset="0"/>
                        </a:rPr>
                        <a:t>10.2086</a:t>
                      </a:r>
                    </a:p>
                  </a:txBody>
                  <a:tcPr/>
                </a:tc>
                <a:tc>
                  <a:txBody>
                    <a:bodyPr/>
                    <a:lstStyle/>
                    <a:p>
                      <a:pPr algn="ctr"/>
                      <a:r>
                        <a:rPr lang="en-US" sz="900" dirty="0">
                          <a:latin typeface="Barlow" panose="00000500000000000000" pitchFamily="2" charset="0"/>
                        </a:rPr>
                        <a:t>1,321.669</a:t>
                      </a:r>
                    </a:p>
                  </a:txBody>
                  <a:tcPr/>
                </a:tc>
                <a:tc rowSpan="2">
                  <a:txBody>
                    <a:bodyPr/>
                    <a:lstStyle/>
                    <a:p>
                      <a:pPr algn="ctr"/>
                      <a:r>
                        <a:rPr lang="en-US" sz="900" dirty="0">
                          <a:latin typeface="Barlow" panose="00000500000000000000" pitchFamily="2" charset="0"/>
                        </a:rPr>
                        <a:t>2,681.131</a:t>
                      </a:r>
                    </a:p>
                  </a:txBody>
                  <a:tcPr anchor="ctr"/>
                </a:tc>
                <a:extLst>
                  <a:ext uri="{0D108BD9-81ED-4DB2-BD59-A6C34878D82A}">
                    <a16:rowId xmlns:a16="http://schemas.microsoft.com/office/drawing/2014/main" val="3613932717"/>
                  </a:ext>
                </a:extLst>
              </a:tr>
              <a:tr h="309739">
                <a:tc vMerge="1">
                  <a:txBody>
                    <a:bodyPr/>
                    <a:lstStyle/>
                    <a:p>
                      <a:endParaRPr lang="en-US" sz="900" dirty="0">
                        <a:latin typeface="Barlow" panose="00000500000000000000" pitchFamily="2" charset="0"/>
                      </a:endParaRPr>
                    </a:p>
                  </a:txBody>
                  <a:tcPr/>
                </a:tc>
                <a:tc>
                  <a:txBody>
                    <a:bodyPr/>
                    <a:lstStyle/>
                    <a:p>
                      <a:r>
                        <a:rPr lang="en-US" sz="900" dirty="0">
                          <a:latin typeface="Barlow" panose="00000500000000000000" pitchFamily="2" charset="0"/>
                        </a:rPr>
                        <a:t>Test</a:t>
                      </a:r>
                    </a:p>
                  </a:txBody>
                  <a:tcPr/>
                </a:tc>
                <a:tc>
                  <a:txBody>
                    <a:bodyPr/>
                    <a:lstStyle/>
                    <a:p>
                      <a:pPr algn="ctr"/>
                      <a:r>
                        <a:rPr lang="en-US" sz="900" dirty="0">
                          <a:latin typeface="Barlow" panose="00000500000000000000" pitchFamily="2" charset="0"/>
                        </a:rPr>
                        <a:t>7.825297</a:t>
                      </a:r>
                    </a:p>
                  </a:txBody>
                  <a:tcPr/>
                </a:tc>
                <a:tc>
                  <a:txBody>
                    <a:bodyPr/>
                    <a:lstStyle/>
                    <a:p>
                      <a:pPr algn="ctr"/>
                      <a:r>
                        <a:rPr lang="en-US" sz="900" dirty="0">
                          <a:latin typeface="Barlow" panose="00000500000000000000" pitchFamily="2" charset="0"/>
                        </a:rPr>
                        <a:t>2,478.214</a:t>
                      </a:r>
                    </a:p>
                  </a:txBody>
                  <a:tcPr/>
                </a:tc>
                <a:tc vMerge="1">
                  <a:txBody>
                    <a:bodyPr/>
                    <a:lstStyle/>
                    <a:p>
                      <a:endParaRPr lang="en-US" sz="900" dirty="0">
                        <a:latin typeface="Barlow" panose="00000500000000000000" pitchFamily="2" charset="0"/>
                      </a:endParaRPr>
                    </a:p>
                  </a:txBody>
                  <a:tcPr/>
                </a:tc>
                <a:extLst>
                  <a:ext uri="{0D108BD9-81ED-4DB2-BD59-A6C34878D82A}">
                    <a16:rowId xmlns:a16="http://schemas.microsoft.com/office/drawing/2014/main" val="2892328267"/>
                  </a:ext>
                </a:extLst>
              </a:tr>
            </a:tbl>
          </a:graphicData>
        </a:graphic>
      </p:graphicFrame>
      <p:sp>
        <p:nvSpPr>
          <p:cNvPr id="10" name="Google Shape;8135;p47">
            <a:extLst>
              <a:ext uri="{FF2B5EF4-FFF2-40B4-BE49-F238E27FC236}">
                <a16:creationId xmlns:a16="http://schemas.microsoft.com/office/drawing/2014/main" id="{3D6CF3BC-8EA2-4B72-42C3-6C9E30BFE06C}"/>
              </a:ext>
            </a:extLst>
          </p:cNvPr>
          <p:cNvSpPr txBox="1">
            <a:spLocks/>
          </p:cNvSpPr>
          <p:nvPr/>
        </p:nvSpPr>
        <p:spPr>
          <a:xfrm>
            <a:off x="4274820" y="1713064"/>
            <a:ext cx="4713748" cy="298085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lgn="just">
              <a:lnSpc>
                <a:spcPct val="150000"/>
              </a:lnSpc>
              <a:buFont typeface="Arial" panose="020B0604020202020204" pitchFamily="34" charset="0"/>
              <a:buChar char="•"/>
            </a:pPr>
            <a:r>
              <a:rPr lang="en-US" sz="1200" dirty="0">
                <a:effectLst/>
                <a:latin typeface="Barlow" panose="00000500000000000000" pitchFamily="2" charset="0"/>
                <a:ea typeface="Arial" panose="020B0604020202020204" pitchFamily="34" charset="0"/>
              </a:rPr>
              <a:t>Overall, both ARIMA and ARIMAX outperformed Naïve in MAPE metric, with ARIMAX showing a slight advantage in testing accuracy. It shows that the exogenous variable that represents launches and events, greatly affects the behavior of the model. As a general interpretation, the lower the values, the more accurate the model is.</a:t>
            </a:r>
          </a:p>
          <a:p>
            <a:pPr marL="171450" marR="0" indent="-171450" algn="just">
              <a:lnSpc>
                <a:spcPct val="150000"/>
              </a:lnSpc>
              <a:spcBef>
                <a:spcPts val="0"/>
              </a:spcBef>
              <a:spcAft>
                <a:spcPts val="0"/>
              </a:spcAft>
              <a:buFont typeface="Arial" panose="020B0604020202020204" pitchFamily="34" charset="0"/>
              <a:buChar char="•"/>
            </a:pPr>
            <a:endParaRPr lang="en-US" sz="1200" dirty="0">
              <a:effectLst/>
              <a:latin typeface="Barlow" panose="00000500000000000000" pitchFamily="2" charset="0"/>
              <a:ea typeface="Arial" panose="020B0604020202020204" pitchFamily="34" charset="0"/>
            </a:endParaRPr>
          </a:p>
        </p:txBody>
      </p:sp>
    </p:spTree>
    <p:extLst>
      <p:ext uri="{BB962C8B-B14F-4D97-AF65-F5344CB8AC3E}">
        <p14:creationId xmlns:p14="http://schemas.microsoft.com/office/powerpoint/2010/main" val="4009351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874"/>
        <p:cNvGrpSpPr/>
        <p:nvPr/>
      </p:nvGrpSpPr>
      <p:grpSpPr>
        <a:xfrm>
          <a:off x="0" y="0"/>
          <a:ext cx="0" cy="0"/>
          <a:chOff x="0" y="0"/>
          <a:chExt cx="0" cy="0"/>
        </a:xfrm>
      </p:grpSpPr>
      <p:sp>
        <p:nvSpPr>
          <p:cNvPr id="8879" name="Google Shape;8879;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 – CHAT</a:t>
            </a:r>
            <a:endParaRPr dirty="0"/>
          </a:p>
        </p:txBody>
      </p:sp>
      <p:sp>
        <p:nvSpPr>
          <p:cNvPr id="2" name="Google Shape;8134;p47">
            <a:extLst>
              <a:ext uri="{FF2B5EF4-FFF2-40B4-BE49-F238E27FC236}">
                <a16:creationId xmlns:a16="http://schemas.microsoft.com/office/drawing/2014/main" id="{4A2E2A83-A57A-5C49-1BA0-EC7C4FF60FB5}"/>
              </a:ext>
            </a:extLst>
          </p:cNvPr>
          <p:cNvSpPr txBox="1">
            <a:spLocks/>
          </p:cNvSpPr>
          <p:nvPr/>
        </p:nvSpPr>
        <p:spPr>
          <a:xfrm>
            <a:off x="155432" y="1017725"/>
            <a:ext cx="3304048"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PH" sz="1600">
                <a:latin typeface="Fjalla One" panose="02000506040000020004" pitchFamily="2" charset="0"/>
              </a:rPr>
              <a:t>Analysis of Results</a:t>
            </a:r>
            <a:endParaRPr lang="en-PH" sz="1600" dirty="0">
              <a:latin typeface="Fjalla One" panose="02000506040000020004" pitchFamily="2" charset="0"/>
            </a:endParaRPr>
          </a:p>
        </p:txBody>
      </p:sp>
      <p:pic>
        <p:nvPicPr>
          <p:cNvPr id="5" name="image6.png">
            <a:extLst>
              <a:ext uri="{FF2B5EF4-FFF2-40B4-BE49-F238E27FC236}">
                <a16:creationId xmlns:a16="http://schemas.microsoft.com/office/drawing/2014/main" id="{11BC45B7-5E4C-446A-CC27-8D7A3FA6963C}"/>
              </a:ext>
            </a:extLst>
          </p:cNvPr>
          <p:cNvPicPr/>
          <p:nvPr/>
        </p:nvPicPr>
        <p:blipFill>
          <a:blip r:embed="rId3"/>
          <a:srcRect/>
          <a:stretch>
            <a:fillRect/>
          </a:stretch>
        </p:blipFill>
        <p:spPr>
          <a:xfrm>
            <a:off x="155432" y="1680955"/>
            <a:ext cx="4389120" cy="3017520"/>
          </a:xfrm>
          <a:prstGeom prst="rect">
            <a:avLst/>
          </a:prstGeom>
          <a:ln/>
        </p:spPr>
      </p:pic>
      <p:sp>
        <p:nvSpPr>
          <p:cNvPr id="6" name="Google Shape;8135;p47">
            <a:extLst>
              <a:ext uri="{FF2B5EF4-FFF2-40B4-BE49-F238E27FC236}">
                <a16:creationId xmlns:a16="http://schemas.microsoft.com/office/drawing/2014/main" id="{E78C9097-B33B-AFEB-AEA7-2CA2DC998E7B}"/>
              </a:ext>
            </a:extLst>
          </p:cNvPr>
          <p:cNvSpPr txBox="1">
            <a:spLocks/>
          </p:cNvSpPr>
          <p:nvPr/>
        </p:nvSpPr>
        <p:spPr>
          <a:xfrm>
            <a:off x="4599448" y="1713064"/>
            <a:ext cx="4389120" cy="298085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lgn="just">
              <a:lnSpc>
                <a:spcPct val="150000"/>
              </a:lnSpc>
              <a:buFont typeface="Arial" panose="020B0604020202020204" pitchFamily="34" charset="0"/>
              <a:buChar char="•"/>
            </a:pPr>
            <a:r>
              <a:rPr lang="en-US" sz="1200" dirty="0">
                <a:effectLst/>
                <a:latin typeface="Barlow" panose="00000500000000000000" pitchFamily="2" charset="0"/>
                <a:ea typeface="Arial" panose="020B0604020202020204" pitchFamily="34" charset="0"/>
              </a:rPr>
              <a:t>Naive model, serving as a baseline, simply relies on the last observation thus not a good sole basis. </a:t>
            </a:r>
          </a:p>
          <a:p>
            <a:pPr marL="171450" indent="-171450" algn="just">
              <a:lnSpc>
                <a:spcPct val="150000"/>
              </a:lnSpc>
              <a:buFont typeface="Arial" panose="020B0604020202020204" pitchFamily="34" charset="0"/>
              <a:buChar char="•"/>
            </a:pPr>
            <a:r>
              <a:rPr lang="en-US" sz="1200" dirty="0">
                <a:effectLst/>
                <a:latin typeface="Barlow" panose="00000500000000000000" pitchFamily="2" charset="0"/>
                <a:ea typeface="Arial" panose="020B0604020202020204" pitchFamily="34" charset="0"/>
              </a:rPr>
              <a:t>In contrast, the ARIMA model demonstrates an upward forecast, raising concerns about potential over forecasting in the long run.</a:t>
            </a:r>
          </a:p>
          <a:p>
            <a:pPr marL="171450" indent="-171450" algn="just">
              <a:lnSpc>
                <a:spcPct val="150000"/>
              </a:lnSpc>
              <a:buFont typeface="Arial" panose="020B0604020202020204" pitchFamily="34" charset="0"/>
              <a:buChar char="•"/>
            </a:pPr>
            <a:r>
              <a:rPr lang="en-US" sz="1200" dirty="0">
                <a:effectLst/>
                <a:latin typeface="Barlow" panose="00000500000000000000" pitchFamily="2" charset="0"/>
                <a:ea typeface="Arial" panose="020B0604020202020204" pitchFamily="34" charset="0"/>
              </a:rPr>
              <a:t>ARIMAX model facilitates a more gradual approach to ramping up and down agent headcounts. </a:t>
            </a:r>
          </a:p>
        </p:txBody>
      </p:sp>
    </p:spTree>
    <p:extLst>
      <p:ext uri="{BB962C8B-B14F-4D97-AF65-F5344CB8AC3E}">
        <p14:creationId xmlns:p14="http://schemas.microsoft.com/office/powerpoint/2010/main" val="93194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874"/>
        <p:cNvGrpSpPr/>
        <p:nvPr/>
      </p:nvGrpSpPr>
      <p:grpSpPr>
        <a:xfrm>
          <a:off x="0" y="0"/>
          <a:ext cx="0" cy="0"/>
          <a:chOff x="0" y="0"/>
          <a:chExt cx="0" cy="0"/>
        </a:xfrm>
      </p:grpSpPr>
      <p:sp>
        <p:nvSpPr>
          <p:cNvPr id="8879" name="Google Shape;8879;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 – CHAT</a:t>
            </a:r>
            <a:endParaRPr dirty="0"/>
          </a:p>
        </p:txBody>
      </p:sp>
      <p:sp>
        <p:nvSpPr>
          <p:cNvPr id="2" name="Google Shape;8134;p47">
            <a:extLst>
              <a:ext uri="{FF2B5EF4-FFF2-40B4-BE49-F238E27FC236}">
                <a16:creationId xmlns:a16="http://schemas.microsoft.com/office/drawing/2014/main" id="{4A2E2A83-A57A-5C49-1BA0-EC7C4FF60FB5}"/>
              </a:ext>
            </a:extLst>
          </p:cNvPr>
          <p:cNvSpPr txBox="1">
            <a:spLocks/>
          </p:cNvSpPr>
          <p:nvPr/>
        </p:nvSpPr>
        <p:spPr>
          <a:xfrm>
            <a:off x="155432" y="1017725"/>
            <a:ext cx="3304048"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PH" sz="1600">
                <a:latin typeface="Fjalla One" panose="02000506040000020004" pitchFamily="2" charset="0"/>
              </a:rPr>
              <a:t>Analysis of Results</a:t>
            </a:r>
            <a:endParaRPr lang="en-PH" sz="1600" dirty="0">
              <a:latin typeface="Fjalla One" panose="02000506040000020004" pitchFamily="2" charset="0"/>
            </a:endParaRPr>
          </a:p>
        </p:txBody>
      </p:sp>
      <p:sp>
        <p:nvSpPr>
          <p:cNvPr id="6" name="Google Shape;8135;p47">
            <a:extLst>
              <a:ext uri="{FF2B5EF4-FFF2-40B4-BE49-F238E27FC236}">
                <a16:creationId xmlns:a16="http://schemas.microsoft.com/office/drawing/2014/main" id="{E78C9097-B33B-AFEB-AEA7-2CA2DC998E7B}"/>
              </a:ext>
            </a:extLst>
          </p:cNvPr>
          <p:cNvSpPr txBox="1">
            <a:spLocks/>
          </p:cNvSpPr>
          <p:nvPr/>
        </p:nvSpPr>
        <p:spPr>
          <a:xfrm>
            <a:off x="278908" y="1717620"/>
            <a:ext cx="8354552" cy="298085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indent="-171450" algn="just">
              <a:lnSpc>
                <a:spcPct val="150000"/>
              </a:lnSpc>
              <a:spcBef>
                <a:spcPts val="0"/>
              </a:spcBef>
              <a:spcAft>
                <a:spcPts val="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In the end, adopting the ARIMAX model aligns with optimal workforce planning for English chat support. </a:t>
            </a:r>
          </a:p>
          <a:p>
            <a:pPr marL="171450" marR="0" indent="-171450" algn="just">
              <a:lnSpc>
                <a:spcPct val="150000"/>
              </a:lnSpc>
              <a:spcBef>
                <a:spcPts val="0"/>
              </a:spcBef>
              <a:spcAft>
                <a:spcPts val="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It ensures a more accurate designation of agents and supports a well-structured, week-by-week headcount plan based on the anticipated volumes. </a:t>
            </a:r>
          </a:p>
          <a:p>
            <a:pPr marL="171450" marR="0" indent="-171450" algn="just">
              <a:lnSpc>
                <a:spcPct val="150000"/>
              </a:lnSpc>
              <a:spcBef>
                <a:spcPts val="0"/>
              </a:spcBef>
              <a:spcAft>
                <a:spcPts val="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This approach enhances adaptability to fluctuations in demand and enables a more balanced and efficient staffing strategy, addressing the challenges associated with both high and low forecasting situations.</a:t>
            </a:r>
          </a:p>
        </p:txBody>
      </p:sp>
    </p:spTree>
    <p:extLst>
      <p:ext uri="{BB962C8B-B14F-4D97-AF65-F5344CB8AC3E}">
        <p14:creationId xmlns:p14="http://schemas.microsoft.com/office/powerpoint/2010/main" val="742765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874"/>
        <p:cNvGrpSpPr/>
        <p:nvPr/>
      </p:nvGrpSpPr>
      <p:grpSpPr>
        <a:xfrm>
          <a:off x="0" y="0"/>
          <a:ext cx="0" cy="0"/>
          <a:chOff x="0" y="0"/>
          <a:chExt cx="0" cy="0"/>
        </a:xfrm>
      </p:grpSpPr>
      <p:sp>
        <p:nvSpPr>
          <p:cNvPr id="8879" name="Google Shape;8879;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 – EMAIL</a:t>
            </a:r>
            <a:endParaRPr dirty="0"/>
          </a:p>
        </p:txBody>
      </p:sp>
      <p:sp>
        <p:nvSpPr>
          <p:cNvPr id="2" name="Google Shape;8134;p47">
            <a:extLst>
              <a:ext uri="{FF2B5EF4-FFF2-40B4-BE49-F238E27FC236}">
                <a16:creationId xmlns:a16="http://schemas.microsoft.com/office/drawing/2014/main" id="{4A2E2A83-A57A-5C49-1BA0-EC7C4FF60FB5}"/>
              </a:ext>
            </a:extLst>
          </p:cNvPr>
          <p:cNvSpPr txBox="1">
            <a:spLocks/>
          </p:cNvSpPr>
          <p:nvPr/>
        </p:nvSpPr>
        <p:spPr>
          <a:xfrm>
            <a:off x="155432" y="1017725"/>
            <a:ext cx="3304048"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PH" sz="1600" dirty="0">
                <a:latin typeface="Fjalla One" panose="02000506040000020004" pitchFamily="2" charset="0"/>
              </a:rPr>
              <a:t>Exploratory Data Analysis</a:t>
            </a:r>
          </a:p>
        </p:txBody>
      </p:sp>
      <p:sp>
        <p:nvSpPr>
          <p:cNvPr id="5" name="Google Shape;8135;p47">
            <a:extLst>
              <a:ext uri="{FF2B5EF4-FFF2-40B4-BE49-F238E27FC236}">
                <a16:creationId xmlns:a16="http://schemas.microsoft.com/office/drawing/2014/main" id="{688920BF-2F3A-1340-28B4-985BD147F09B}"/>
              </a:ext>
            </a:extLst>
          </p:cNvPr>
          <p:cNvSpPr txBox="1">
            <a:spLocks/>
          </p:cNvSpPr>
          <p:nvPr/>
        </p:nvSpPr>
        <p:spPr>
          <a:xfrm>
            <a:off x="4015740" y="1614004"/>
            <a:ext cx="4972828" cy="298085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indent="-171450" algn="just">
              <a:lnSpc>
                <a:spcPct val="150000"/>
              </a:lnSpc>
              <a:spcBef>
                <a:spcPts val="0"/>
              </a:spcBef>
              <a:spcAft>
                <a:spcPts val="0"/>
              </a:spcAft>
              <a:buFont typeface="Arial" panose="020B0604020202020204" pitchFamily="34" charset="0"/>
              <a:buChar char="•"/>
            </a:pPr>
            <a:r>
              <a:rPr lang="en-US" sz="1200" dirty="0">
                <a:latin typeface="Barlow" panose="00000500000000000000" pitchFamily="2" charset="0"/>
                <a:ea typeface="Arial" panose="020B0604020202020204" pitchFamily="34" charset="0"/>
              </a:rPr>
              <a:t>G</a:t>
            </a:r>
            <a:r>
              <a:rPr lang="en-US" sz="1200" dirty="0">
                <a:effectLst/>
                <a:latin typeface="Barlow" panose="00000500000000000000" pitchFamily="2" charset="0"/>
                <a:ea typeface="Arial" panose="020B0604020202020204" pitchFamily="34" charset="0"/>
              </a:rPr>
              <a:t>raph shows fluctuations in the data volume with varying seasonal patterns. Interestingly, July consistently shows a negative seasonal effect, reaching -174.87, indicating a regular decline, while January consistently shows a positive seasonal effect, reaching 60.45, indicating a regular increase.</a:t>
            </a:r>
          </a:p>
          <a:p>
            <a:pPr marL="171450" marR="0" indent="-171450" algn="just">
              <a:lnSpc>
                <a:spcPct val="150000"/>
              </a:lnSpc>
              <a:spcBef>
                <a:spcPts val="0"/>
              </a:spcBef>
              <a:spcAft>
                <a:spcPts val="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Trend component reveals the overall trajectory of the data shows a rising trend. For instance, trend values increase from 4147.614 to 5909.545 between March of year 1 and December of year 15, indicating a consistent rise in the data over the observed period of time.</a:t>
            </a:r>
          </a:p>
        </p:txBody>
      </p:sp>
      <p:pic>
        <p:nvPicPr>
          <p:cNvPr id="3" name="image8.png">
            <a:extLst>
              <a:ext uri="{FF2B5EF4-FFF2-40B4-BE49-F238E27FC236}">
                <a16:creationId xmlns:a16="http://schemas.microsoft.com/office/drawing/2014/main" id="{A5D0EE2D-638C-594C-9ABA-BE3D787A6075}"/>
              </a:ext>
            </a:extLst>
          </p:cNvPr>
          <p:cNvPicPr/>
          <p:nvPr/>
        </p:nvPicPr>
        <p:blipFill>
          <a:blip r:embed="rId3"/>
          <a:srcRect/>
          <a:stretch>
            <a:fillRect/>
          </a:stretch>
        </p:blipFill>
        <p:spPr>
          <a:xfrm>
            <a:off x="266700" y="1680955"/>
            <a:ext cx="3474720" cy="3017520"/>
          </a:xfrm>
          <a:prstGeom prst="rect">
            <a:avLst/>
          </a:prstGeom>
          <a:ln/>
        </p:spPr>
      </p:pic>
    </p:spTree>
    <p:extLst>
      <p:ext uri="{BB962C8B-B14F-4D97-AF65-F5344CB8AC3E}">
        <p14:creationId xmlns:p14="http://schemas.microsoft.com/office/powerpoint/2010/main" val="2457799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874"/>
        <p:cNvGrpSpPr/>
        <p:nvPr/>
      </p:nvGrpSpPr>
      <p:grpSpPr>
        <a:xfrm>
          <a:off x="0" y="0"/>
          <a:ext cx="0" cy="0"/>
          <a:chOff x="0" y="0"/>
          <a:chExt cx="0" cy="0"/>
        </a:xfrm>
      </p:grpSpPr>
      <p:sp>
        <p:nvSpPr>
          <p:cNvPr id="8879" name="Google Shape;8879;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 – EMAIL</a:t>
            </a:r>
            <a:endParaRPr dirty="0"/>
          </a:p>
        </p:txBody>
      </p:sp>
      <p:sp>
        <p:nvSpPr>
          <p:cNvPr id="2" name="Google Shape;8134;p47">
            <a:extLst>
              <a:ext uri="{FF2B5EF4-FFF2-40B4-BE49-F238E27FC236}">
                <a16:creationId xmlns:a16="http://schemas.microsoft.com/office/drawing/2014/main" id="{4A2E2A83-A57A-5C49-1BA0-EC7C4FF60FB5}"/>
              </a:ext>
            </a:extLst>
          </p:cNvPr>
          <p:cNvSpPr txBox="1">
            <a:spLocks/>
          </p:cNvSpPr>
          <p:nvPr/>
        </p:nvSpPr>
        <p:spPr>
          <a:xfrm>
            <a:off x="155432" y="1017725"/>
            <a:ext cx="3304048"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PH" sz="1600" dirty="0">
                <a:latin typeface="Fjalla One" panose="02000506040000020004" pitchFamily="2" charset="0"/>
              </a:rPr>
              <a:t>Exploratory Data Analysis</a:t>
            </a:r>
          </a:p>
        </p:txBody>
      </p:sp>
      <p:sp>
        <p:nvSpPr>
          <p:cNvPr id="5" name="Google Shape;8135;p47">
            <a:extLst>
              <a:ext uri="{FF2B5EF4-FFF2-40B4-BE49-F238E27FC236}">
                <a16:creationId xmlns:a16="http://schemas.microsoft.com/office/drawing/2014/main" id="{688920BF-2F3A-1340-28B4-985BD147F09B}"/>
              </a:ext>
            </a:extLst>
          </p:cNvPr>
          <p:cNvSpPr txBox="1">
            <a:spLocks/>
          </p:cNvSpPr>
          <p:nvPr/>
        </p:nvSpPr>
        <p:spPr>
          <a:xfrm>
            <a:off x="4015740" y="1614004"/>
            <a:ext cx="4972828" cy="298085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indent="-171450" algn="just">
              <a:lnSpc>
                <a:spcPct val="150000"/>
              </a:lnSpc>
              <a:spcBef>
                <a:spcPts val="0"/>
              </a:spcBef>
              <a:spcAft>
                <a:spcPts val="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On the other hand, the remainder, or outlier component, captures unexplained fluctuations in the data. Positive or negative remainder values highlight periods with unexpected variations not explained by the seasonal and trend components. </a:t>
            </a:r>
          </a:p>
          <a:p>
            <a:pPr marL="171450" marR="0" indent="-171450" algn="just">
              <a:lnSpc>
                <a:spcPct val="150000"/>
              </a:lnSpc>
              <a:spcBef>
                <a:spcPts val="0"/>
              </a:spcBef>
              <a:spcAft>
                <a:spcPts val="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Also, May of year 5 shows a notably high remainder at 543.996, signifying an unexpected increase, while August of year 8 has a remainder of -399.572, indicating an unexpected decrease. </a:t>
            </a:r>
          </a:p>
        </p:txBody>
      </p:sp>
      <p:pic>
        <p:nvPicPr>
          <p:cNvPr id="3" name="image8.png">
            <a:extLst>
              <a:ext uri="{FF2B5EF4-FFF2-40B4-BE49-F238E27FC236}">
                <a16:creationId xmlns:a16="http://schemas.microsoft.com/office/drawing/2014/main" id="{A5D0EE2D-638C-594C-9ABA-BE3D787A6075}"/>
              </a:ext>
            </a:extLst>
          </p:cNvPr>
          <p:cNvPicPr/>
          <p:nvPr/>
        </p:nvPicPr>
        <p:blipFill>
          <a:blip r:embed="rId3"/>
          <a:srcRect/>
          <a:stretch>
            <a:fillRect/>
          </a:stretch>
        </p:blipFill>
        <p:spPr>
          <a:xfrm>
            <a:off x="266700" y="1680955"/>
            <a:ext cx="3474720" cy="3017520"/>
          </a:xfrm>
          <a:prstGeom prst="rect">
            <a:avLst/>
          </a:prstGeom>
          <a:ln/>
        </p:spPr>
      </p:pic>
    </p:spTree>
    <p:extLst>
      <p:ext uri="{BB962C8B-B14F-4D97-AF65-F5344CB8AC3E}">
        <p14:creationId xmlns:p14="http://schemas.microsoft.com/office/powerpoint/2010/main" val="198583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874"/>
        <p:cNvGrpSpPr/>
        <p:nvPr/>
      </p:nvGrpSpPr>
      <p:grpSpPr>
        <a:xfrm>
          <a:off x="0" y="0"/>
          <a:ext cx="0" cy="0"/>
          <a:chOff x="0" y="0"/>
          <a:chExt cx="0" cy="0"/>
        </a:xfrm>
      </p:grpSpPr>
      <p:sp>
        <p:nvSpPr>
          <p:cNvPr id="8879" name="Google Shape;8879;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 – EMAIL</a:t>
            </a:r>
            <a:endParaRPr dirty="0"/>
          </a:p>
        </p:txBody>
      </p:sp>
      <p:sp>
        <p:nvSpPr>
          <p:cNvPr id="2" name="Google Shape;8134;p47">
            <a:extLst>
              <a:ext uri="{FF2B5EF4-FFF2-40B4-BE49-F238E27FC236}">
                <a16:creationId xmlns:a16="http://schemas.microsoft.com/office/drawing/2014/main" id="{4A2E2A83-A57A-5C49-1BA0-EC7C4FF60FB5}"/>
              </a:ext>
            </a:extLst>
          </p:cNvPr>
          <p:cNvSpPr txBox="1">
            <a:spLocks/>
          </p:cNvSpPr>
          <p:nvPr/>
        </p:nvSpPr>
        <p:spPr>
          <a:xfrm>
            <a:off x="155432" y="1017725"/>
            <a:ext cx="3304048"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PH" sz="1600" dirty="0">
                <a:latin typeface="Fjalla One" panose="02000506040000020004" pitchFamily="2" charset="0"/>
              </a:rPr>
              <a:t>Exploratory Data Analysis</a:t>
            </a:r>
          </a:p>
        </p:txBody>
      </p:sp>
      <p:sp>
        <p:nvSpPr>
          <p:cNvPr id="5" name="Google Shape;8135;p47">
            <a:extLst>
              <a:ext uri="{FF2B5EF4-FFF2-40B4-BE49-F238E27FC236}">
                <a16:creationId xmlns:a16="http://schemas.microsoft.com/office/drawing/2014/main" id="{688920BF-2F3A-1340-28B4-985BD147F09B}"/>
              </a:ext>
            </a:extLst>
          </p:cNvPr>
          <p:cNvSpPr txBox="1">
            <a:spLocks/>
          </p:cNvSpPr>
          <p:nvPr/>
        </p:nvSpPr>
        <p:spPr>
          <a:xfrm>
            <a:off x="4015740" y="1713064"/>
            <a:ext cx="4972828" cy="298085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indent="-171450" algn="just">
              <a:lnSpc>
                <a:spcPct val="150000"/>
              </a:lnSpc>
              <a:spcBef>
                <a:spcPts val="0"/>
              </a:spcBef>
              <a:spcAft>
                <a:spcPts val="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Seasonal plot indicates recurring patterns in weekly volumes, with consistent peaks and troughs (dip and spikes). End-of-year peaks suggest a seasonal surge. </a:t>
            </a:r>
          </a:p>
          <a:p>
            <a:pPr marL="171450" marR="0" indent="-171450" algn="just">
              <a:lnSpc>
                <a:spcPct val="150000"/>
              </a:lnSpc>
              <a:spcBef>
                <a:spcPts val="0"/>
              </a:spcBef>
              <a:spcAft>
                <a:spcPts val="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For example, the weekly volume spike in the week of October 2, 2022, at 6809, stands out as a notable datapoint, reflecting a significant deviation from the usual trend in the data. </a:t>
            </a:r>
          </a:p>
          <a:p>
            <a:pPr marL="171450" marR="0" indent="-171450" algn="just">
              <a:lnSpc>
                <a:spcPct val="150000"/>
              </a:lnSpc>
              <a:spcBef>
                <a:spcPts val="0"/>
              </a:spcBef>
              <a:spcAft>
                <a:spcPts val="0"/>
              </a:spcAft>
              <a:buFont typeface="Arial" panose="020B0604020202020204" pitchFamily="34" charset="0"/>
              <a:buChar char="•"/>
            </a:pPr>
            <a:r>
              <a:rPr lang="en-US" sz="1200" dirty="0">
                <a:latin typeface="Barlow" panose="00000500000000000000" pitchFamily="2" charset="0"/>
                <a:ea typeface="Arial" panose="020B0604020202020204" pitchFamily="34" charset="0"/>
              </a:rPr>
              <a:t>O</a:t>
            </a:r>
            <a:r>
              <a:rPr lang="en-US" sz="1200" dirty="0">
                <a:effectLst/>
                <a:latin typeface="Barlow" panose="00000500000000000000" pitchFamily="2" charset="0"/>
                <a:ea typeface="Arial" panose="020B0604020202020204" pitchFamily="34" charset="0"/>
              </a:rPr>
              <a:t>ver-all trend shows a gradual increase, with occasional deviations while outliers may be influenced by external factors too. As observed, periods of changing seasonal behavior are notable  particularly in late 2022 and early 2023.</a:t>
            </a:r>
          </a:p>
        </p:txBody>
      </p:sp>
      <p:pic>
        <p:nvPicPr>
          <p:cNvPr id="4" name="image9.png">
            <a:extLst>
              <a:ext uri="{FF2B5EF4-FFF2-40B4-BE49-F238E27FC236}">
                <a16:creationId xmlns:a16="http://schemas.microsoft.com/office/drawing/2014/main" id="{4805AD08-B749-6902-BE8F-43A6FF2CAE7B}"/>
              </a:ext>
            </a:extLst>
          </p:cNvPr>
          <p:cNvPicPr/>
          <p:nvPr/>
        </p:nvPicPr>
        <p:blipFill>
          <a:blip r:embed="rId3"/>
          <a:srcRect/>
          <a:stretch>
            <a:fillRect/>
          </a:stretch>
        </p:blipFill>
        <p:spPr>
          <a:xfrm>
            <a:off x="281940" y="1713064"/>
            <a:ext cx="3474720" cy="3017520"/>
          </a:xfrm>
          <a:prstGeom prst="rect">
            <a:avLst/>
          </a:prstGeom>
          <a:ln/>
        </p:spPr>
      </p:pic>
    </p:spTree>
    <p:extLst>
      <p:ext uri="{BB962C8B-B14F-4D97-AF65-F5344CB8AC3E}">
        <p14:creationId xmlns:p14="http://schemas.microsoft.com/office/powerpoint/2010/main" val="3345241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874"/>
        <p:cNvGrpSpPr/>
        <p:nvPr/>
      </p:nvGrpSpPr>
      <p:grpSpPr>
        <a:xfrm>
          <a:off x="0" y="0"/>
          <a:ext cx="0" cy="0"/>
          <a:chOff x="0" y="0"/>
          <a:chExt cx="0" cy="0"/>
        </a:xfrm>
      </p:grpSpPr>
      <p:sp>
        <p:nvSpPr>
          <p:cNvPr id="8879" name="Google Shape;8879;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 – EMAIL</a:t>
            </a:r>
            <a:endParaRPr dirty="0"/>
          </a:p>
        </p:txBody>
      </p:sp>
      <p:sp>
        <p:nvSpPr>
          <p:cNvPr id="2" name="Google Shape;8134;p47">
            <a:extLst>
              <a:ext uri="{FF2B5EF4-FFF2-40B4-BE49-F238E27FC236}">
                <a16:creationId xmlns:a16="http://schemas.microsoft.com/office/drawing/2014/main" id="{4A2E2A83-A57A-5C49-1BA0-EC7C4FF60FB5}"/>
              </a:ext>
            </a:extLst>
          </p:cNvPr>
          <p:cNvSpPr txBox="1">
            <a:spLocks/>
          </p:cNvSpPr>
          <p:nvPr/>
        </p:nvSpPr>
        <p:spPr>
          <a:xfrm>
            <a:off x="155432" y="1017725"/>
            <a:ext cx="3304048"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PH" sz="1600" dirty="0">
                <a:latin typeface="Fjalla One" panose="02000506040000020004" pitchFamily="2" charset="0"/>
              </a:rPr>
              <a:t>Exploratory Data Analysis</a:t>
            </a:r>
          </a:p>
        </p:txBody>
      </p:sp>
      <p:sp>
        <p:nvSpPr>
          <p:cNvPr id="5" name="Google Shape;8135;p47">
            <a:extLst>
              <a:ext uri="{FF2B5EF4-FFF2-40B4-BE49-F238E27FC236}">
                <a16:creationId xmlns:a16="http://schemas.microsoft.com/office/drawing/2014/main" id="{688920BF-2F3A-1340-28B4-985BD147F09B}"/>
              </a:ext>
            </a:extLst>
          </p:cNvPr>
          <p:cNvSpPr txBox="1">
            <a:spLocks/>
          </p:cNvSpPr>
          <p:nvPr/>
        </p:nvSpPr>
        <p:spPr>
          <a:xfrm>
            <a:off x="4015740" y="1713064"/>
            <a:ext cx="4972828" cy="298085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indent="-171450" algn="just">
              <a:lnSpc>
                <a:spcPct val="150000"/>
              </a:lnSpc>
              <a:spcBef>
                <a:spcPts val="0"/>
              </a:spcBef>
              <a:spcAft>
                <a:spcPts val="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Same from the behavior of the chat data, the autocorrelation function (ACF) shows a strong positive correlation at lag 0 (1.000), indicating a perfect correlation with itself. </a:t>
            </a:r>
          </a:p>
          <a:p>
            <a:pPr marL="171450" marR="0" indent="-171450" algn="just">
              <a:lnSpc>
                <a:spcPct val="150000"/>
              </a:lnSpc>
              <a:spcBef>
                <a:spcPts val="0"/>
              </a:spcBef>
              <a:spcAft>
                <a:spcPts val="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Significant autocorrelation peaks at lags of 52, indicating a strong annual seasonality in the weekly dataset. This means there's a recurring pattern every 52 weeks. </a:t>
            </a:r>
          </a:p>
          <a:p>
            <a:pPr marL="171450" marR="0" indent="-171450" algn="just">
              <a:lnSpc>
                <a:spcPct val="150000"/>
              </a:lnSpc>
              <a:spcBef>
                <a:spcPts val="0"/>
              </a:spcBef>
              <a:spcAft>
                <a:spcPts val="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No significant autocorrelation is observed at other lags, emphasizing the pronounced yearly cycle. For example, a peak at lag 52 implies correlation between values at the same week in different years.</a:t>
            </a:r>
          </a:p>
        </p:txBody>
      </p:sp>
      <p:pic>
        <p:nvPicPr>
          <p:cNvPr id="3" name="image3.png">
            <a:extLst>
              <a:ext uri="{FF2B5EF4-FFF2-40B4-BE49-F238E27FC236}">
                <a16:creationId xmlns:a16="http://schemas.microsoft.com/office/drawing/2014/main" id="{5BD0DD08-2ABA-B194-9254-AD731D2258D0}"/>
              </a:ext>
            </a:extLst>
          </p:cNvPr>
          <p:cNvPicPr/>
          <p:nvPr/>
        </p:nvPicPr>
        <p:blipFill>
          <a:blip r:embed="rId3"/>
          <a:srcRect/>
          <a:stretch>
            <a:fillRect/>
          </a:stretch>
        </p:blipFill>
        <p:spPr>
          <a:xfrm>
            <a:off x="251460" y="1676399"/>
            <a:ext cx="3474720" cy="3017520"/>
          </a:xfrm>
          <a:prstGeom prst="rect">
            <a:avLst/>
          </a:prstGeom>
          <a:ln/>
        </p:spPr>
      </p:pic>
    </p:spTree>
    <p:extLst>
      <p:ext uri="{BB962C8B-B14F-4D97-AF65-F5344CB8AC3E}">
        <p14:creationId xmlns:p14="http://schemas.microsoft.com/office/powerpoint/2010/main" val="1518857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874"/>
        <p:cNvGrpSpPr/>
        <p:nvPr/>
      </p:nvGrpSpPr>
      <p:grpSpPr>
        <a:xfrm>
          <a:off x="0" y="0"/>
          <a:ext cx="0" cy="0"/>
          <a:chOff x="0" y="0"/>
          <a:chExt cx="0" cy="0"/>
        </a:xfrm>
      </p:grpSpPr>
      <p:sp>
        <p:nvSpPr>
          <p:cNvPr id="8879" name="Google Shape;8879;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 – EMAIL</a:t>
            </a:r>
            <a:endParaRPr dirty="0"/>
          </a:p>
        </p:txBody>
      </p:sp>
      <p:sp>
        <p:nvSpPr>
          <p:cNvPr id="2" name="Google Shape;8134;p47">
            <a:extLst>
              <a:ext uri="{FF2B5EF4-FFF2-40B4-BE49-F238E27FC236}">
                <a16:creationId xmlns:a16="http://schemas.microsoft.com/office/drawing/2014/main" id="{4A2E2A83-A57A-5C49-1BA0-EC7C4FF60FB5}"/>
              </a:ext>
            </a:extLst>
          </p:cNvPr>
          <p:cNvSpPr txBox="1">
            <a:spLocks/>
          </p:cNvSpPr>
          <p:nvPr/>
        </p:nvSpPr>
        <p:spPr>
          <a:xfrm>
            <a:off x="155432" y="1017725"/>
            <a:ext cx="3304048"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PH" sz="1600" dirty="0">
                <a:latin typeface="Fjalla One" panose="02000506040000020004" pitchFamily="2" charset="0"/>
              </a:rPr>
              <a:t>Exploratory Data Analysis</a:t>
            </a:r>
          </a:p>
        </p:txBody>
      </p:sp>
      <p:sp>
        <p:nvSpPr>
          <p:cNvPr id="5" name="Google Shape;8135;p47">
            <a:extLst>
              <a:ext uri="{FF2B5EF4-FFF2-40B4-BE49-F238E27FC236}">
                <a16:creationId xmlns:a16="http://schemas.microsoft.com/office/drawing/2014/main" id="{688920BF-2F3A-1340-28B4-985BD147F09B}"/>
              </a:ext>
            </a:extLst>
          </p:cNvPr>
          <p:cNvSpPr txBox="1">
            <a:spLocks/>
          </p:cNvSpPr>
          <p:nvPr/>
        </p:nvSpPr>
        <p:spPr>
          <a:xfrm>
            <a:off x="4015740" y="1713064"/>
            <a:ext cx="4972828" cy="298085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indent="-171450" algn="just">
              <a:lnSpc>
                <a:spcPct val="150000"/>
              </a:lnSpc>
              <a:spcBef>
                <a:spcPts val="0"/>
              </a:spcBef>
              <a:spcAft>
                <a:spcPts val="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Partial autocorrelation function (PACF) for the '</a:t>
            </a:r>
            <a:r>
              <a:rPr lang="en-US" sz="1200" dirty="0" err="1">
                <a:effectLst/>
                <a:latin typeface="Barlow" panose="00000500000000000000" pitchFamily="2" charset="0"/>
                <a:ea typeface="Arial" panose="020B0604020202020204" pitchFamily="34" charset="0"/>
              </a:rPr>
              <a:t>fcst_ts_annual</a:t>
            </a:r>
            <a:r>
              <a:rPr lang="en-US" sz="1200" dirty="0">
                <a:effectLst/>
                <a:latin typeface="Barlow" panose="00000500000000000000" pitchFamily="2" charset="0"/>
                <a:ea typeface="Arial" panose="020B0604020202020204" pitchFamily="34" charset="0"/>
              </a:rPr>
              <a:t>' time series displays a significant spike at lag 1, indicating a strong partial autocorrelation at this lag. </a:t>
            </a:r>
          </a:p>
          <a:p>
            <a:pPr marL="171450" marR="0" indent="-171450" algn="just">
              <a:lnSpc>
                <a:spcPct val="150000"/>
              </a:lnSpc>
              <a:spcBef>
                <a:spcPts val="0"/>
              </a:spcBef>
              <a:spcAft>
                <a:spcPts val="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This suggests that the current week's observation is highly dependent on the observation from the previous week. </a:t>
            </a:r>
          </a:p>
          <a:p>
            <a:pPr marL="171450" marR="0" indent="-171450" algn="just">
              <a:lnSpc>
                <a:spcPct val="150000"/>
              </a:lnSpc>
              <a:spcBef>
                <a:spcPts val="0"/>
              </a:spcBef>
              <a:spcAft>
                <a:spcPts val="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Other lags do not show significant partial autocorrelation, emphasizing the immediate week's influence on the data.</a:t>
            </a:r>
          </a:p>
        </p:txBody>
      </p:sp>
      <p:pic>
        <p:nvPicPr>
          <p:cNvPr id="4" name="image10.png">
            <a:extLst>
              <a:ext uri="{FF2B5EF4-FFF2-40B4-BE49-F238E27FC236}">
                <a16:creationId xmlns:a16="http://schemas.microsoft.com/office/drawing/2014/main" id="{93A9251D-5000-7B7D-6561-A0117F475C06}"/>
              </a:ext>
            </a:extLst>
          </p:cNvPr>
          <p:cNvPicPr/>
          <p:nvPr/>
        </p:nvPicPr>
        <p:blipFill>
          <a:blip r:embed="rId3"/>
          <a:srcRect/>
          <a:stretch>
            <a:fillRect/>
          </a:stretch>
        </p:blipFill>
        <p:spPr>
          <a:xfrm>
            <a:off x="266700" y="1676399"/>
            <a:ext cx="3474720" cy="3017520"/>
          </a:xfrm>
          <a:prstGeom prst="rect">
            <a:avLst/>
          </a:prstGeom>
          <a:ln/>
        </p:spPr>
      </p:pic>
    </p:spTree>
    <p:extLst>
      <p:ext uri="{BB962C8B-B14F-4D97-AF65-F5344CB8AC3E}">
        <p14:creationId xmlns:p14="http://schemas.microsoft.com/office/powerpoint/2010/main" val="4048420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874"/>
        <p:cNvGrpSpPr/>
        <p:nvPr/>
      </p:nvGrpSpPr>
      <p:grpSpPr>
        <a:xfrm>
          <a:off x="0" y="0"/>
          <a:ext cx="0" cy="0"/>
          <a:chOff x="0" y="0"/>
          <a:chExt cx="0" cy="0"/>
        </a:xfrm>
      </p:grpSpPr>
      <p:sp>
        <p:nvSpPr>
          <p:cNvPr id="8879" name="Google Shape;8879;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 – EMAIL</a:t>
            </a:r>
            <a:endParaRPr dirty="0"/>
          </a:p>
        </p:txBody>
      </p:sp>
      <p:sp>
        <p:nvSpPr>
          <p:cNvPr id="2" name="Google Shape;8134;p47">
            <a:extLst>
              <a:ext uri="{FF2B5EF4-FFF2-40B4-BE49-F238E27FC236}">
                <a16:creationId xmlns:a16="http://schemas.microsoft.com/office/drawing/2014/main" id="{4A2E2A83-A57A-5C49-1BA0-EC7C4FF60FB5}"/>
              </a:ext>
            </a:extLst>
          </p:cNvPr>
          <p:cNvSpPr txBox="1">
            <a:spLocks/>
          </p:cNvSpPr>
          <p:nvPr/>
        </p:nvSpPr>
        <p:spPr>
          <a:xfrm>
            <a:off x="155432" y="1017725"/>
            <a:ext cx="3304048"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PH" sz="1600">
                <a:latin typeface="Fjalla One" panose="02000506040000020004" pitchFamily="2" charset="0"/>
              </a:rPr>
              <a:t>Analysis of Results</a:t>
            </a:r>
            <a:endParaRPr lang="en-PH" sz="1600" dirty="0">
              <a:latin typeface="Fjalla One" panose="02000506040000020004" pitchFamily="2" charset="0"/>
            </a:endParaRPr>
          </a:p>
        </p:txBody>
      </p:sp>
      <p:graphicFrame>
        <p:nvGraphicFramePr>
          <p:cNvPr id="9" name="Table 8">
            <a:extLst>
              <a:ext uri="{FF2B5EF4-FFF2-40B4-BE49-F238E27FC236}">
                <a16:creationId xmlns:a16="http://schemas.microsoft.com/office/drawing/2014/main" id="{F298FA64-AD31-2863-E2F2-DBBECEC0EEEA}"/>
              </a:ext>
            </a:extLst>
          </p:cNvPr>
          <p:cNvGraphicFramePr>
            <a:graphicFrameLocks noGrp="1"/>
          </p:cNvGraphicFramePr>
          <p:nvPr>
            <p:extLst>
              <p:ext uri="{D42A27DB-BD31-4B8C-83A1-F6EECF244321}">
                <p14:modId xmlns:p14="http://schemas.microsoft.com/office/powerpoint/2010/main" val="1964514082"/>
              </p:ext>
            </p:extLst>
          </p:nvPr>
        </p:nvGraphicFramePr>
        <p:xfrm>
          <a:off x="155432" y="1590425"/>
          <a:ext cx="3977640" cy="3148369"/>
        </p:xfrm>
        <a:graphic>
          <a:graphicData uri="http://schemas.openxmlformats.org/drawingml/2006/table">
            <a:tbl>
              <a:tblPr firstRow="1" bandRow="1">
                <a:tableStyleId>{793D81CF-94F2-401A-BA57-92F5A7B2D0C5}</a:tableStyleId>
              </a:tblPr>
              <a:tblGrid>
                <a:gridCol w="925068">
                  <a:extLst>
                    <a:ext uri="{9D8B030D-6E8A-4147-A177-3AD203B41FA5}">
                      <a16:colId xmlns:a16="http://schemas.microsoft.com/office/drawing/2014/main" val="2449382139"/>
                    </a:ext>
                  </a:extLst>
                </a:gridCol>
                <a:gridCol w="560832">
                  <a:extLst>
                    <a:ext uri="{9D8B030D-6E8A-4147-A177-3AD203B41FA5}">
                      <a16:colId xmlns:a16="http://schemas.microsoft.com/office/drawing/2014/main" val="1984347993"/>
                    </a:ext>
                  </a:extLst>
                </a:gridCol>
                <a:gridCol w="792480">
                  <a:extLst>
                    <a:ext uri="{9D8B030D-6E8A-4147-A177-3AD203B41FA5}">
                      <a16:colId xmlns:a16="http://schemas.microsoft.com/office/drawing/2014/main" val="1263699931"/>
                    </a:ext>
                  </a:extLst>
                </a:gridCol>
                <a:gridCol w="701040">
                  <a:extLst>
                    <a:ext uri="{9D8B030D-6E8A-4147-A177-3AD203B41FA5}">
                      <a16:colId xmlns:a16="http://schemas.microsoft.com/office/drawing/2014/main" val="44574127"/>
                    </a:ext>
                  </a:extLst>
                </a:gridCol>
                <a:gridCol w="998220">
                  <a:extLst>
                    <a:ext uri="{9D8B030D-6E8A-4147-A177-3AD203B41FA5}">
                      <a16:colId xmlns:a16="http://schemas.microsoft.com/office/drawing/2014/main" val="1366488262"/>
                    </a:ext>
                  </a:extLst>
                </a:gridCol>
              </a:tblGrid>
              <a:tr h="0">
                <a:tc>
                  <a:txBody>
                    <a:bodyPr/>
                    <a:lstStyle/>
                    <a:p>
                      <a:pPr algn="ctr"/>
                      <a:r>
                        <a:rPr lang="en-US" sz="1000" dirty="0">
                          <a:solidFill>
                            <a:schemeClr val="accent1"/>
                          </a:solidFill>
                          <a:latin typeface="Barlow" panose="00000500000000000000" pitchFamily="2" charset="0"/>
                        </a:rPr>
                        <a:t>Model</a:t>
                      </a:r>
                    </a:p>
                  </a:txBody>
                  <a:tcPr/>
                </a:tc>
                <a:tc>
                  <a:txBody>
                    <a:bodyPr/>
                    <a:lstStyle/>
                    <a:p>
                      <a:pPr algn="ctr"/>
                      <a:r>
                        <a:rPr lang="en-US" sz="1000" dirty="0">
                          <a:solidFill>
                            <a:schemeClr val="accent1"/>
                          </a:solidFill>
                          <a:latin typeface="Barlow" panose="00000500000000000000" pitchFamily="2" charset="0"/>
                        </a:rPr>
                        <a:t>Data</a:t>
                      </a:r>
                    </a:p>
                  </a:txBody>
                  <a:tcPr/>
                </a:tc>
                <a:tc>
                  <a:txBody>
                    <a:bodyPr/>
                    <a:lstStyle/>
                    <a:p>
                      <a:pPr algn="ctr"/>
                      <a:r>
                        <a:rPr lang="en-US" sz="1000" dirty="0">
                          <a:solidFill>
                            <a:schemeClr val="accent1"/>
                          </a:solidFill>
                          <a:latin typeface="Barlow" panose="00000500000000000000" pitchFamily="2" charset="0"/>
                        </a:rPr>
                        <a:t>MAPE</a:t>
                      </a:r>
                    </a:p>
                  </a:txBody>
                  <a:tcPr/>
                </a:tc>
                <a:tc>
                  <a:txBody>
                    <a:bodyPr/>
                    <a:lstStyle/>
                    <a:p>
                      <a:pPr algn="ctr"/>
                      <a:r>
                        <a:rPr lang="en-US" sz="1000" dirty="0">
                          <a:solidFill>
                            <a:schemeClr val="accent1"/>
                          </a:solidFill>
                          <a:latin typeface="Barlow" panose="00000500000000000000" pitchFamily="2" charset="0"/>
                        </a:rPr>
                        <a:t>RMSE</a:t>
                      </a:r>
                    </a:p>
                  </a:txBody>
                  <a:tcPr/>
                </a:tc>
                <a:tc>
                  <a:txBody>
                    <a:bodyPr/>
                    <a:lstStyle/>
                    <a:p>
                      <a:pPr algn="ctr"/>
                      <a:r>
                        <a:rPr lang="en-US" sz="1000" dirty="0">
                          <a:solidFill>
                            <a:schemeClr val="accent1"/>
                          </a:solidFill>
                          <a:latin typeface="Barlow" panose="00000500000000000000" pitchFamily="2" charset="0"/>
                        </a:rPr>
                        <a:t>AIC</a:t>
                      </a:r>
                    </a:p>
                  </a:txBody>
                  <a:tcPr/>
                </a:tc>
                <a:extLst>
                  <a:ext uri="{0D108BD9-81ED-4DB2-BD59-A6C34878D82A}">
                    <a16:rowId xmlns:a16="http://schemas.microsoft.com/office/drawing/2014/main" val="3775637142"/>
                  </a:ext>
                </a:extLst>
              </a:tr>
              <a:tr h="579120">
                <a:tc rowSpan="2">
                  <a:txBody>
                    <a:bodyPr/>
                    <a:lstStyle/>
                    <a:p>
                      <a:pPr algn="ctr"/>
                      <a:r>
                        <a:rPr lang="en-US" sz="900" b="1" dirty="0">
                          <a:latin typeface="Barlow" panose="00000500000000000000" pitchFamily="2" charset="0"/>
                        </a:rPr>
                        <a:t>Naive</a:t>
                      </a:r>
                    </a:p>
                  </a:txBody>
                  <a:tcPr anchor="ctr"/>
                </a:tc>
                <a:tc>
                  <a:txBody>
                    <a:bodyPr/>
                    <a:lstStyle/>
                    <a:p>
                      <a:r>
                        <a:rPr lang="en-US" sz="900" dirty="0">
                          <a:latin typeface="Barlow" panose="00000500000000000000" pitchFamily="2" charset="0"/>
                        </a:rPr>
                        <a:t>Train</a:t>
                      </a:r>
                    </a:p>
                  </a:txBody>
                  <a:tcPr/>
                </a:tc>
                <a:tc>
                  <a:txBody>
                    <a:bodyPr/>
                    <a:lstStyle/>
                    <a:p>
                      <a:pPr algn="ctr"/>
                      <a:r>
                        <a:rPr lang="en-US" sz="900" dirty="0">
                          <a:latin typeface="Barlow" panose="00000500000000000000" pitchFamily="2" charset="0"/>
                        </a:rPr>
                        <a:t>8.513672</a:t>
                      </a:r>
                    </a:p>
                  </a:txBody>
                  <a:tcPr/>
                </a:tc>
                <a:tc>
                  <a:txBody>
                    <a:bodyPr/>
                    <a:lstStyle/>
                    <a:p>
                      <a:pPr algn="ctr"/>
                      <a:r>
                        <a:rPr lang="en-US" sz="900" dirty="0">
                          <a:latin typeface="Barlow" panose="00000500000000000000" pitchFamily="2" charset="0"/>
                        </a:rPr>
                        <a:t>539.2571</a:t>
                      </a:r>
                    </a:p>
                  </a:txBody>
                  <a:tcPr/>
                </a:tc>
                <a:tc rowSpan="2">
                  <a:txBody>
                    <a:bodyPr/>
                    <a:lstStyle/>
                    <a:p>
                      <a:r>
                        <a:rPr lang="en-US" sz="900" dirty="0">
                          <a:latin typeface="Barlow" panose="00000500000000000000" pitchFamily="2" charset="0"/>
                        </a:rPr>
                        <a:t>Naïve does not involve estimating parameter or selecting model, thus no AIC.</a:t>
                      </a:r>
                    </a:p>
                  </a:txBody>
                  <a:tcPr/>
                </a:tc>
                <a:extLst>
                  <a:ext uri="{0D108BD9-81ED-4DB2-BD59-A6C34878D82A}">
                    <a16:rowId xmlns:a16="http://schemas.microsoft.com/office/drawing/2014/main" val="2724973928"/>
                  </a:ext>
                </a:extLst>
              </a:tr>
              <a:tr h="466975">
                <a:tc vMerge="1">
                  <a:txBody>
                    <a:bodyPr/>
                    <a:lstStyle/>
                    <a:p>
                      <a:endParaRPr lang="en-US" sz="1000" dirty="0">
                        <a:latin typeface="Barlow" panose="00000500000000000000" pitchFamily="2" charset="0"/>
                      </a:endParaRPr>
                    </a:p>
                  </a:txBody>
                  <a:tcPr/>
                </a:tc>
                <a:tc>
                  <a:txBody>
                    <a:bodyPr/>
                    <a:lstStyle/>
                    <a:p>
                      <a:r>
                        <a:rPr lang="en-US" sz="900" dirty="0">
                          <a:latin typeface="Barlow" panose="00000500000000000000" pitchFamily="2" charset="0"/>
                        </a:rPr>
                        <a:t>Test</a:t>
                      </a:r>
                    </a:p>
                  </a:txBody>
                  <a:tcPr/>
                </a:tc>
                <a:tc>
                  <a:txBody>
                    <a:bodyPr/>
                    <a:lstStyle/>
                    <a:p>
                      <a:pPr algn="ctr"/>
                      <a:r>
                        <a:rPr lang="en-US" sz="900" dirty="0">
                          <a:latin typeface="Barlow" panose="00000500000000000000" pitchFamily="2" charset="0"/>
                        </a:rPr>
                        <a:t>12.3363</a:t>
                      </a:r>
                    </a:p>
                  </a:txBody>
                  <a:tcPr/>
                </a:tc>
                <a:tc>
                  <a:txBody>
                    <a:bodyPr/>
                    <a:lstStyle/>
                    <a:p>
                      <a:pPr algn="ctr"/>
                      <a:r>
                        <a:rPr lang="en-US" sz="900" dirty="0">
                          <a:latin typeface="Barlow" panose="00000500000000000000" pitchFamily="2" charset="0"/>
                        </a:rPr>
                        <a:t>844.3162</a:t>
                      </a:r>
                    </a:p>
                  </a:txBody>
                  <a:tcPr/>
                </a:tc>
                <a:tc vMerge="1">
                  <a:txBody>
                    <a:bodyPr/>
                    <a:lstStyle/>
                    <a:p>
                      <a:endParaRPr lang="en-US" sz="1000" dirty="0">
                        <a:latin typeface="Barlow" panose="00000500000000000000" pitchFamily="2" charset="0"/>
                      </a:endParaRPr>
                    </a:p>
                  </a:txBody>
                  <a:tcPr/>
                </a:tc>
                <a:extLst>
                  <a:ext uri="{0D108BD9-81ED-4DB2-BD59-A6C34878D82A}">
                    <a16:rowId xmlns:a16="http://schemas.microsoft.com/office/drawing/2014/main" val="3147368400"/>
                  </a:ext>
                </a:extLst>
              </a:tr>
              <a:tr h="309739">
                <a:tc rowSpan="2">
                  <a:txBody>
                    <a:bodyPr/>
                    <a:lstStyle/>
                    <a:p>
                      <a:pPr algn="ctr"/>
                      <a:r>
                        <a:rPr lang="en-US" sz="900" b="1" dirty="0">
                          <a:latin typeface="Barlow" panose="00000500000000000000" pitchFamily="2" charset="0"/>
                        </a:rPr>
                        <a:t>ETS</a:t>
                      </a:r>
                    </a:p>
                  </a:txBody>
                  <a:tcPr anchor="ctr"/>
                </a:tc>
                <a:tc>
                  <a:txBody>
                    <a:bodyPr/>
                    <a:lstStyle/>
                    <a:p>
                      <a:r>
                        <a:rPr lang="en-US" sz="900" dirty="0">
                          <a:latin typeface="Barlow" panose="00000500000000000000" pitchFamily="2" charset="0"/>
                        </a:rPr>
                        <a:t>Train</a:t>
                      </a:r>
                    </a:p>
                  </a:txBody>
                  <a:tcPr/>
                </a:tc>
                <a:tc>
                  <a:txBody>
                    <a:bodyPr/>
                    <a:lstStyle/>
                    <a:p>
                      <a:pPr algn="ctr"/>
                      <a:r>
                        <a:rPr lang="en-US" sz="900" dirty="0">
                          <a:latin typeface="Barlow" panose="00000500000000000000" pitchFamily="2" charset="0"/>
                        </a:rPr>
                        <a:t>8.621981</a:t>
                      </a:r>
                    </a:p>
                  </a:txBody>
                  <a:tcPr/>
                </a:tc>
                <a:tc>
                  <a:txBody>
                    <a:bodyPr/>
                    <a:lstStyle/>
                    <a:p>
                      <a:pPr algn="ctr"/>
                      <a:r>
                        <a:rPr lang="en-US" sz="900" dirty="0">
                          <a:latin typeface="Barlow" panose="00000500000000000000" pitchFamily="2" charset="0"/>
                        </a:rPr>
                        <a:t>520.1485</a:t>
                      </a:r>
                    </a:p>
                  </a:txBody>
                  <a:tcPr/>
                </a:tc>
                <a:tc rowSpan="2">
                  <a:txBody>
                    <a:bodyPr/>
                    <a:lstStyle/>
                    <a:p>
                      <a:pPr algn="ctr"/>
                      <a:r>
                        <a:rPr lang="en-US" sz="900" dirty="0">
                          <a:latin typeface="Barlow" panose="00000500000000000000" pitchFamily="2" charset="0"/>
                        </a:rPr>
                        <a:t>2,745.061</a:t>
                      </a:r>
                    </a:p>
                  </a:txBody>
                  <a:tcPr anchor="ctr"/>
                </a:tc>
                <a:extLst>
                  <a:ext uri="{0D108BD9-81ED-4DB2-BD59-A6C34878D82A}">
                    <a16:rowId xmlns:a16="http://schemas.microsoft.com/office/drawing/2014/main" val="4212259094"/>
                  </a:ext>
                </a:extLst>
              </a:tr>
              <a:tr h="309739">
                <a:tc vMerge="1">
                  <a:txBody>
                    <a:bodyPr/>
                    <a:lstStyle/>
                    <a:p>
                      <a:endParaRPr lang="en-US" sz="900" dirty="0">
                        <a:latin typeface="Barlow" panose="00000500000000000000" pitchFamily="2" charset="0"/>
                      </a:endParaRPr>
                    </a:p>
                  </a:txBody>
                  <a:tcPr/>
                </a:tc>
                <a:tc>
                  <a:txBody>
                    <a:bodyPr/>
                    <a:lstStyle/>
                    <a:p>
                      <a:r>
                        <a:rPr lang="en-US" sz="900" dirty="0">
                          <a:latin typeface="Barlow" panose="00000500000000000000" pitchFamily="2" charset="0"/>
                        </a:rPr>
                        <a:t>Test</a:t>
                      </a:r>
                    </a:p>
                  </a:txBody>
                  <a:tcPr/>
                </a:tc>
                <a:tc>
                  <a:txBody>
                    <a:bodyPr/>
                    <a:lstStyle/>
                    <a:p>
                      <a:pPr algn="ctr"/>
                      <a:r>
                        <a:rPr lang="en-US" sz="900" dirty="0">
                          <a:latin typeface="Barlow" panose="00000500000000000000" pitchFamily="2" charset="0"/>
                        </a:rPr>
                        <a:t>10.508928</a:t>
                      </a:r>
                    </a:p>
                  </a:txBody>
                  <a:tcPr/>
                </a:tc>
                <a:tc>
                  <a:txBody>
                    <a:bodyPr/>
                    <a:lstStyle/>
                    <a:p>
                      <a:pPr algn="ctr"/>
                      <a:r>
                        <a:rPr lang="en-US" sz="900" dirty="0">
                          <a:latin typeface="Barlow" panose="00000500000000000000" pitchFamily="2" charset="0"/>
                        </a:rPr>
                        <a:t>844.3162</a:t>
                      </a:r>
                    </a:p>
                  </a:txBody>
                  <a:tcPr/>
                </a:tc>
                <a:tc vMerge="1">
                  <a:txBody>
                    <a:bodyPr/>
                    <a:lstStyle/>
                    <a:p>
                      <a:endParaRPr lang="en-US" sz="900" dirty="0">
                        <a:latin typeface="Barlow" panose="00000500000000000000" pitchFamily="2" charset="0"/>
                      </a:endParaRPr>
                    </a:p>
                  </a:txBody>
                  <a:tcPr/>
                </a:tc>
                <a:extLst>
                  <a:ext uri="{0D108BD9-81ED-4DB2-BD59-A6C34878D82A}">
                    <a16:rowId xmlns:a16="http://schemas.microsoft.com/office/drawing/2014/main" val="1676275955"/>
                  </a:ext>
                </a:extLst>
              </a:tr>
              <a:tr h="309739">
                <a:tc rowSpan="2">
                  <a:txBody>
                    <a:bodyPr/>
                    <a:lstStyle/>
                    <a:p>
                      <a:pPr algn="ctr"/>
                      <a:r>
                        <a:rPr lang="en-US" sz="900" b="1" dirty="0">
                          <a:latin typeface="Barlow" panose="00000500000000000000" pitchFamily="2" charset="0"/>
                        </a:rPr>
                        <a:t>ARIMA</a:t>
                      </a:r>
                    </a:p>
                  </a:txBody>
                  <a:tcPr anchor="ctr"/>
                </a:tc>
                <a:tc>
                  <a:txBody>
                    <a:bodyPr/>
                    <a:lstStyle/>
                    <a:p>
                      <a:r>
                        <a:rPr lang="en-US" sz="900" dirty="0">
                          <a:latin typeface="Barlow" panose="00000500000000000000" pitchFamily="2" charset="0"/>
                        </a:rPr>
                        <a:t>Train</a:t>
                      </a:r>
                    </a:p>
                  </a:txBody>
                  <a:tcPr/>
                </a:tc>
                <a:tc>
                  <a:txBody>
                    <a:bodyPr/>
                    <a:lstStyle/>
                    <a:p>
                      <a:pPr algn="ctr"/>
                      <a:r>
                        <a:rPr lang="en-US" sz="900" dirty="0">
                          <a:latin typeface="Barlow" panose="00000500000000000000" pitchFamily="2" charset="0"/>
                        </a:rPr>
                        <a:t>8.334973</a:t>
                      </a:r>
                    </a:p>
                  </a:txBody>
                  <a:tcPr/>
                </a:tc>
                <a:tc>
                  <a:txBody>
                    <a:bodyPr/>
                    <a:lstStyle/>
                    <a:p>
                      <a:pPr algn="ctr"/>
                      <a:r>
                        <a:rPr lang="en-US" sz="900" dirty="0">
                          <a:latin typeface="Barlow" panose="00000500000000000000" pitchFamily="2" charset="0"/>
                        </a:rPr>
                        <a:t>502.3315</a:t>
                      </a:r>
                    </a:p>
                  </a:txBody>
                  <a:tcPr/>
                </a:tc>
                <a:tc rowSpan="2">
                  <a:txBody>
                    <a:bodyPr/>
                    <a:lstStyle/>
                    <a:p>
                      <a:pPr algn="ctr"/>
                      <a:r>
                        <a:rPr lang="en-US" sz="900" dirty="0">
                          <a:latin typeface="Barlow" panose="00000500000000000000" pitchFamily="2" charset="0"/>
                        </a:rPr>
                        <a:t>2,735.145</a:t>
                      </a:r>
                    </a:p>
                  </a:txBody>
                  <a:tcPr anchor="ctr"/>
                </a:tc>
                <a:extLst>
                  <a:ext uri="{0D108BD9-81ED-4DB2-BD59-A6C34878D82A}">
                    <a16:rowId xmlns:a16="http://schemas.microsoft.com/office/drawing/2014/main" val="1010604268"/>
                  </a:ext>
                </a:extLst>
              </a:tr>
              <a:tr h="309739">
                <a:tc vMerge="1">
                  <a:txBody>
                    <a:bodyPr/>
                    <a:lstStyle/>
                    <a:p>
                      <a:endParaRPr lang="en-US" sz="900" dirty="0">
                        <a:latin typeface="Barlow" panose="00000500000000000000" pitchFamily="2" charset="0"/>
                      </a:endParaRPr>
                    </a:p>
                  </a:txBody>
                  <a:tcPr/>
                </a:tc>
                <a:tc>
                  <a:txBody>
                    <a:bodyPr/>
                    <a:lstStyle/>
                    <a:p>
                      <a:r>
                        <a:rPr lang="en-US" sz="900" dirty="0">
                          <a:latin typeface="Barlow" panose="00000500000000000000" pitchFamily="2" charset="0"/>
                        </a:rPr>
                        <a:t>Test</a:t>
                      </a:r>
                    </a:p>
                  </a:txBody>
                  <a:tcPr/>
                </a:tc>
                <a:tc>
                  <a:txBody>
                    <a:bodyPr/>
                    <a:lstStyle/>
                    <a:p>
                      <a:pPr algn="ctr"/>
                      <a:r>
                        <a:rPr lang="en-US" sz="900" dirty="0">
                          <a:latin typeface="Barlow" panose="00000500000000000000" pitchFamily="2" charset="0"/>
                        </a:rPr>
                        <a:t>9.868369</a:t>
                      </a:r>
                    </a:p>
                  </a:txBody>
                  <a:tcPr/>
                </a:tc>
                <a:tc>
                  <a:txBody>
                    <a:bodyPr/>
                    <a:lstStyle/>
                    <a:p>
                      <a:pPr algn="ctr"/>
                      <a:r>
                        <a:rPr lang="en-US" sz="900" dirty="0">
                          <a:latin typeface="Barlow" panose="00000500000000000000" pitchFamily="2" charset="0"/>
                        </a:rPr>
                        <a:t>669.414</a:t>
                      </a:r>
                    </a:p>
                  </a:txBody>
                  <a:tcPr/>
                </a:tc>
                <a:tc vMerge="1">
                  <a:txBody>
                    <a:bodyPr/>
                    <a:lstStyle/>
                    <a:p>
                      <a:endParaRPr lang="en-US" sz="900" dirty="0">
                        <a:latin typeface="Barlow" panose="00000500000000000000" pitchFamily="2" charset="0"/>
                      </a:endParaRPr>
                    </a:p>
                  </a:txBody>
                  <a:tcPr/>
                </a:tc>
                <a:extLst>
                  <a:ext uri="{0D108BD9-81ED-4DB2-BD59-A6C34878D82A}">
                    <a16:rowId xmlns:a16="http://schemas.microsoft.com/office/drawing/2014/main" val="1233582977"/>
                  </a:ext>
                </a:extLst>
              </a:tr>
              <a:tr h="309739">
                <a:tc rowSpan="2">
                  <a:txBody>
                    <a:bodyPr/>
                    <a:lstStyle/>
                    <a:p>
                      <a:pPr algn="ctr"/>
                      <a:r>
                        <a:rPr lang="en-US" sz="900" b="1" dirty="0">
                          <a:latin typeface="Barlow" panose="00000500000000000000" pitchFamily="2" charset="0"/>
                        </a:rPr>
                        <a:t>ARIMAX</a:t>
                      </a:r>
                    </a:p>
                  </a:txBody>
                  <a:tcPr anchor="ctr"/>
                </a:tc>
                <a:tc>
                  <a:txBody>
                    <a:bodyPr/>
                    <a:lstStyle/>
                    <a:p>
                      <a:r>
                        <a:rPr lang="en-US" sz="900" dirty="0">
                          <a:latin typeface="Barlow" panose="00000500000000000000" pitchFamily="2" charset="0"/>
                        </a:rPr>
                        <a:t>Train</a:t>
                      </a:r>
                    </a:p>
                  </a:txBody>
                  <a:tcPr/>
                </a:tc>
                <a:tc>
                  <a:txBody>
                    <a:bodyPr/>
                    <a:lstStyle/>
                    <a:p>
                      <a:pPr algn="ctr"/>
                      <a:r>
                        <a:rPr lang="en-US" sz="900" dirty="0">
                          <a:latin typeface="Barlow" panose="00000500000000000000" pitchFamily="2" charset="0"/>
                        </a:rPr>
                        <a:t>8.615413</a:t>
                      </a:r>
                    </a:p>
                  </a:txBody>
                  <a:tcPr/>
                </a:tc>
                <a:tc>
                  <a:txBody>
                    <a:bodyPr/>
                    <a:lstStyle/>
                    <a:p>
                      <a:pPr algn="ctr"/>
                      <a:r>
                        <a:rPr lang="en-US" sz="900" dirty="0">
                          <a:latin typeface="Barlow" panose="00000500000000000000" pitchFamily="2" charset="0"/>
                        </a:rPr>
                        <a:t>499.6411</a:t>
                      </a:r>
                    </a:p>
                  </a:txBody>
                  <a:tcPr/>
                </a:tc>
                <a:tc rowSpan="2">
                  <a:txBody>
                    <a:bodyPr/>
                    <a:lstStyle/>
                    <a:p>
                      <a:pPr algn="ctr"/>
                      <a:r>
                        <a:rPr lang="en-US" sz="900" dirty="0">
                          <a:latin typeface="Barlow" panose="00000500000000000000" pitchFamily="2" charset="0"/>
                        </a:rPr>
                        <a:t>2,375.048</a:t>
                      </a:r>
                    </a:p>
                  </a:txBody>
                  <a:tcPr anchor="ctr"/>
                </a:tc>
                <a:extLst>
                  <a:ext uri="{0D108BD9-81ED-4DB2-BD59-A6C34878D82A}">
                    <a16:rowId xmlns:a16="http://schemas.microsoft.com/office/drawing/2014/main" val="3613932717"/>
                  </a:ext>
                </a:extLst>
              </a:tr>
              <a:tr h="309739">
                <a:tc vMerge="1">
                  <a:txBody>
                    <a:bodyPr/>
                    <a:lstStyle/>
                    <a:p>
                      <a:endParaRPr lang="en-US" sz="900" dirty="0">
                        <a:latin typeface="Barlow" panose="00000500000000000000" pitchFamily="2" charset="0"/>
                      </a:endParaRPr>
                    </a:p>
                  </a:txBody>
                  <a:tcPr/>
                </a:tc>
                <a:tc>
                  <a:txBody>
                    <a:bodyPr/>
                    <a:lstStyle/>
                    <a:p>
                      <a:r>
                        <a:rPr lang="en-US" sz="900" dirty="0">
                          <a:latin typeface="Barlow" panose="00000500000000000000" pitchFamily="2" charset="0"/>
                        </a:rPr>
                        <a:t>Test</a:t>
                      </a:r>
                    </a:p>
                  </a:txBody>
                  <a:tcPr/>
                </a:tc>
                <a:tc>
                  <a:txBody>
                    <a:bodyPr/>
                    <a:lstStyle/>
                    <a:p>
                      <a:pPr algn="ctr"/>
                      <a:r>
                        <a:rPr lang="en-US" sz="900" dirty="0">
                          <a:latin typeface="Barlow" panose="00000500000000000000" pitchFamily="2" charset="0"/>
                        </a:rPr>
                        <a:t>11.322857</a:t>
                      </a:r>
                    </a:p>
                  </a:txBody>
                  <a:tcPr/>
                </a:tc>
                <a:tc>
                  <a:txBody>
                    <a:bodyPr/>
                    <a:lstStyle/>
                    <a:p>
                      <a:pPr algn="ctr"/>
                      <a:r>
                        <a:rPr lang="en-US" sz="900" dirty="0">
                          <a:latin typeface="Barlow" panose="00000500000000000000" pitchFamily="2" charset="0"/>
                        </a:rPr>
                        <a:t>779.8292</a:t>
                      </a:r>
                    </a:p>
                  </a:txBody>
                  <a:tcPr/>
                </a:tc>
                <a:tc vMerge="1">
                  <a:txBody>
                    <a:bodyPr/>
                    <a:lstStyle/>
                    <a:p>
                      <a:endParaRPr lang="en-US" sz="900" dirty="0">
                        <a:latin typeface="Barlow" panose="00000500000000000000" pitchFamily="2" charset="0"/>
                      </a:endParaRPr>
                    </a:p>
                  </a:txBody>
                  <a:tcPr/>
                </a:tc>
                <a:extLst>
                  <a:ext uri="{0D108BD9-81ED-4DB2-BD59-A6C34878D82A}">
                    <a16:rowId xmlns:a16="http://schemas.microsoft.com/office/drawing/2014/main" val="2892328267"/>
                  </a:ext>
                </a:extLst>
              </a:tr>
            </a:tbl>
          </a:graphicData>
        </a:graphic>
      </p:graphicFrame>
      <p:sp>
        <p:nvSpPr>
          <p:cNvPr id="10" name="Google Shape;8135;p47">
            <a:extLst>
              <a:ext uri="{FF2B5EF4-FFF2-40B4-BE49-F238E27FC236}">
                <a16:creationId xmlns:a16="http://schemas.microsoft.com/office/drawing/2014/main" id="{3D6CF3BC-8EA2-4B72-42C3-6C9E30BFE06C}"/>
              </a:ext>
            </a:extLst>
          </p:cNvPr>
          <p:cNvSpPr txBox="1">
            <a:spLocks/>
          </p:cNvSpPr>
          <p:nvPr/>
        </p:nvSpPr>
        <p:spPr>
          <a:xfrm>
            <a:off x="4274820" y="1713064"/>
            <a:ext cx="4713748" cy="298085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indent="-171450" algn="just">
              <a:lnSpc>
                <a:spcPct val="150000"/>
              </a:lnSpc>
              <a:spcBef>
                <a:spcPts val="0"/>
              </a:spcBef>
              <a:spcAft>
                <a:spcPts val="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ARIMAX model, incorporating exogenous variables, shows a training set MAPE of 8.61%, RMSE of 499.64, its testing set demonstrates a MAPE of 11.32% and RMSE of 799.83 while the AIC is 2375.05. </a:t>
            </a:r>
          </a:p>
          <a:p>
            <a:pPr marL="171450" marR="0" indent="-171450" algn="just">
              <a:lnSpc>
                <a:spcPct val="150000"/>
              </a:lnSpc>
              <a:spcBef>
                <a:spcPts val="0"/>
              </a:spcBef>
              <a:spcAft>
                <a:spcPts val="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Comparatively, both ARIMA and ARIMAX outperform the Naive and ETS method on the testing set in terms of RMSE metric. As an evaluation, the lower AIC for ARIMAX suggests a better model fit compared to ARIMA. </a:t>
            </a:r>
          </a:p>
          <a:p>
            <a:pPr marL="171450" marR="0" indent="-171450" algn="just">
              <a:lnSpc>
                <a:spcPct val="150000"/>
              </a:lnSpc>
              <a:spcBef>
                <a:spcPts val="0"/>
              </a:spcBef>
              <a:spcAft>
                <a:spcPts val="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Overall, ARIMAX emerges as the more accurate forecasting model, especially when considering external factors.</a:t>
            </a:r>
          </a:p>
        </p:txBody>
      </p:sp>
    </p:spTree>
    <p:extLst>
      <p:ext uri="{BB962C8B-B14F-4D97-AF65-F5344CB8AC3E}">
        <p14:creationId xmlns:p14="http://schemas.microsoft.com/office/powerpoint/2010/main" val="3812432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874"/>
        <p:cNvGrpSpPr/>
        <p:nvPr/>
      </p:nvGrpSpPr>
      <p:grpSpPr>
        <a:xfrm>
          <a:off x="0" y="0"/>
          <a:ext cx="0" cy="0"/>
          <a:chOff x="0" y="0"/>
          <a:chExt cx="0" cy="0"/>
        </a:xfrm>
      </p:grpSpPr>
      <p:sp>
        <p:nvSpPr>
          <p:cNvPr id="8879" name="Google Shape;8879;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 – EMAIL</a:t>
            </a:r>
            <a:endParaRPr dirty="0"/>
          </a:p>
        </p:txBody>
      </p:sp>
      <p:sp>
        <p:nvSpPr>
          <p:cNvPr id="2" name="Google Shape;8134;p47">
            <a:extLst>
              <a:ext uri="{FF2B5EF4-FFF2-40B4-BE49-F238E27FC236}">
                <a16:creationId xmlns:a16="http://schemas.microsoft.com/office/drawing/2014/main" id="{4A2E2A83-A57A-5C49-1BA0-EC7C4FF60FB5}"/>
              </a:ext>
            </a:extLst>
          </p:cNvPr>
          <p:cNvSpPr txBox="1">
            <a:spLocks/>
          </p:cNvSpPr>
          <p:nvPr/>
        </p:nvSpPr>
        <p:spPr>
          <a:xfrm>
            <a:off x="155432" y="1017725"/>
            <a:ext cx="3304048"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PH" sz="1600">
                <a:latin typeface="Fjalla One" panose="02000506040000020004" pitchFamily="2" charset="0"/>
              </a:rPr>
              <a:t>Analysis of Results</a:t>
            </a:r>
            <a:endParaRPr lang="en-PH" sz="1600" dirty="0">
              <a:latin typeface="Fjalla One" panose="02000506040000020004" pitchFamily="2" charset="0"/>
            </a:endParaRPr>
          </a:p>
        </p:txBody>
      </p:sp>
      <p:sp>
        <p:nvSpPr>
          <p:cNvPr id="6" name="Google Shape;8135;p47">
            <a:extLst>
              <a:ext uri="{FF2B5EF4-FFF2-40B4-BE49-F238E27FC236}">
                <a16:creationId xmlns:a16="http://schemas.microsoft.com/office/drawing/2014/main" id="{E78C9097-B33B-AFEB-AEA7-2CA2DC998E7B}"/>
              </a:ext>
            </a:extLst>
          </p:cNvPr>
          <p:cNvSpPr txBox="1">
            <a:spLocks/>
          </p:cNvSpPr>
          <p:nvPr/>
        </p:nvSpPr>
        <p:spPr>
          <a:xfrm>
            <a:off x="4599448" y="1713064"/>
            <a:ext cx="4389120" cy="298085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indent="-171450" algn="just">
              <a:lnSpc>
                <a:spcPct val="150000"/>
              </a:lnSpc>
              <a:spcBef>
                <a:spcPts val="0"/>
              </a:spcBef>
              <a:spcAft>
                <a:spcPts val="0"/>
              </a:spcAft>
              <a:buFont typeface="Arial" panose="020B0604020202020204" pitchFamily="34" charset="0"/>
              <a:buChar char="•"/>
            </a:pPr>
            <a:r>
              <a:rPr lang="en-US" sz="1200" dirty="0">
                <a:latin typeface="Barlow" panose="00000500000000000000" pitchFamily="2" charset="0"/>
                <a:ea typeface="Arial" panose="020B0604020202020204" pitchFamily="34" charset="0"/>
              </a:rPr>
              <a:t>R</a:t>
            </a:r>
            <a:r>
              <a:rPr lang="en-US" sz="1200" dirty="0">
                <a:effectLst/>
                <a:latin typeface="Barlow" panose="00000500000000000000" pitchFamily="2" charset="0"/>
                <a:ea typeface="Arial" panose="020B0604020202020204" pitchFamily="34" charset="0"/>
              </a:rPr>
              <a:t>esults of the analysis shows that email behavior across four models indicates slight variations in their patterns. </a:t>
            </a:r>
          </a:p>
          <a:p>
            <a:pPr marL="171450" marR="0" indent="-171450" algn="just">
              <a:lnSpc>
                <a:spcPct val="150000"/>
              </a:lnSpc>
              <a:spcBef>
                <a:spcPts val="0"/>
              </a:spcBef>
              <a:spcAft>
                <a:spcPts val="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Assessment done leads to the conclusion that the ARIMAX model still outperforms the other three as shown on the accuracy metrics in the model evaluation. </a:t>
            </a:r>
          </a:p>
        </p:txBody>
      </p:sp>
      <p:pic>
        <p:nvPicPr>
          <p:cNvPr id="3" name="image4.png">
            <a:extLst>
              <a:ext uri="{FF2B5EF4-FFF2-40B4-BE49-F238E27FC236}">
                <a16:creationId xmlns:a16="http://schemas.microsoft.com/office/drawing/2014/main" id="{B7FD3D40-CC63-AECA-5FE1-4E116E902F8C}"/>
              </a:ext>
            </a:extLst>
          </p:cNvPr>
          <p:cNvPicPr/>
          <p:nvPr/>
        </p:nvPicPr>
        <p:blipFill>
          <a:blip r:embed="rId3"/>
          <a:srcRect/>
          <a:stretch>
            <a:fillRect/>
          </a:stretch>
        </p:blipFill>
        <p:spPr>
          <a:xfrm>
            <a:off x="155433" y="1676399"/>
            <a:ext cx="4389120" cy="3017520"/>
          </a:xfrm>
          <a:prstGeom prst="rect">
            <a:avLst/>
          </a:prstGeom>
          <a:ln/>
        </p:spPr>
      </p:pic>
    </p:spTree>
    <p:extLst>
      <p:ext uri="{BB962C8B-B14F-4D97-AF65-F5344CB8AC3E}">
        <p14:creationId xmlns:p14="http://schemas.microsoft.com/office/powerpoint/2010/main" val="1344808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62"/>
        <p:cNvGrpSpPr/>
        <p:nvPr/>
      </p:nvGrpSpPr>
      <p:grpSpPr>
        <a:xfrm>
          <a:off x="0" y="0"/>
          <a:ext cx="0" cy="0"/>
          <a:chOff x="0" y="0"/>
          <a:chExt cx="0" cy="0"/>
        </a:xfrm>
      </p:grpSpPr>
      <p:sp>
        <p:nvSpPr>
          <p:cNvPr id="7563" name="Google Shape;7563;p38"/>
          <p:cNvSpPr/>
          <p:nvPr/>
        </p:nvSpPr>
        <p:spPr>
          <a:xfrm>
            <a:off x="737673" y="1246712"/>
            <a:ext cx="478876" cy="566434"/>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8" name="Google Shape;7568;p38"/>
          <p:cNvSpPr txBox="1">
            <a:spLocks noGrp="1"/>
          </p:cNvSpPr>
          <p:nvPr>
            <p:ph type="title" idx="8"/>
          </p:nvPr>
        </p:nvSpPr>
        <p:spPr>
          <a:xfrm>
            <a:off x="737673" y="1209794"/>
            <a:ext cx="478876" cy="64027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1</a:t>
            </a:r>
            <a:endParaRPr sz="2800" dirty="0"/>
          </a:p>
        </p:txBody>
      </p:sp>
      <p:sp>
        <p:nvSpPr>
          <p:cNvPr id="7571" name="Google Shape;7571;p38"/>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7572" name="Google Shape;7572;p38"/>
          <p:cNvSpPr txBox="1">
            <a:spLocks noGrp="1"/>
          </p:cNvSpPr>
          <p:nvPr>
            <p:ph type="title"/>
          </p:nvPr>
        </p:nvSpPr>
        <p:spPr>
          <a:xfrm>
            <a:off x="1403306" y="1271133"/>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7573" name="Google Shape;7573;p38"/>
          <p:cNvSpPr txBox="1">
            <a:spLocks noGrp="1"/>
          </p:cNvSpPr>
          <p:nvPr>
            <p:ph type="subTitle" idx="1"/>
          </p:nvPr>
        </p:nvSpPr>
        <p:spPr>
          <a:xfrm>
            <a:off x="1403306" y="1846678"/>
            <a:ext cx="2305500" cy="5259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 sz="1000" dirty="0"/>
              <a:t>B</a:t>
            </a:r>
            <a:r>
              <a:rPr lang="en-US" sz="1000" dirty="0"/>
              <a:t>a</a:t>
            </a:r>
            <a:r>
              <a:rPr lang="en" sz="1000" dirty="0"/>
              <a:t>ckground</a:t>
            </a:r>
          </a:p>
          <a:p>
            <a:pPr marL="285750" lvl="0" indent="-285750" algn="l" rtl="0">
              <a:spcBef>
                <a:spcPts val="0"/>
              </a:spcBef>
              <a:spcAft>
                <a:spcPts val="0"/>
              </a:spcAft>
              <a:buFont typeface="Arial" panose="020B0604020202020204" pitchFamily="34" charset="0"/>
              <a:buChar char="•"/>
            </a:pPr>
            <a:r>
              <a:rPr lang="en" sz="1000" dirty="0"/>
              <a:t>Business Problem</a:t>
            </a:r>
          </a:p>
          <a:p>
            <a:pPr marL="285750" lvl="0" indent="-285750" algn="l" rtl="0">
              <a:spcBef>
                <a:spcPts val="0"/>
              </a:spcBef>
              <a:spcAft>
                <a:spcPts val="0"/>
              </a:spcAft>
              <a:buFont typeface="Arial" panose="020B0604020202020204" pitchFamily="34" charset="0"/>
              <a:buChar char="•"/>
            </a:pPr>
            <a:r>
              <a:rPr lang="en" sz="1000" dirty="0"/>
              <a:t>Analytics Problem</a:t>
            </a:r>
          </a:p>
          <a:p>
            <a:pPr marL="285750" lvl="0" indent="-285750" algn="l" rtl="0">
              <a:spcBef>
                <a:spcPts val="0"/>
              </a:spcBef>
              <a:spcAft>
                <a:spcPts val="0"/>
              </a:spcAft>
              <a:buFont typeface="Arial" panose="020B0604020202020204" pitchFamily="34" charset="0"/>
              <a:buChar char="•"/>
            </a:pPr>
            <a:r>
              <a:rPr lang="en" sz="1000" dirty="0"/>
              <a:t>Objectives</a:t>
            </a:r>
          </a:p>
          <a:p>
            <a:pPr marL="285750" lvl="0" indent="-285750" algn="l" rtl="0">
              <a:spcBef>
                <a:spcPts val="0"/>
              </a:spcBef>
              <a:spcAft>
                <a:spcPts val="0"/>
              </a:spcAft>
              <a:buFont typeface="Arial" panose="020B0604020202020204" pitchFamily="34" charset="0"/>
              <a:buChar char="•"/>
            </a:pPr>
            <a:r>
              <a:rPr lang="en" sz="1000" dirty="0"/>
              <a:t>Scope and Limitations</a:t>
            </a:r>
            <a:endParaRPr sz="1000" dirty="0"/>
          </a:p>
        </p:txBody>
      </p:sp>
      <p:sp>
        <p:nvSpPr>
          <p:cNvPr id="7576" name="Google Shape;7576;p38"/>
          <p:cNvSpPr txBox="1">
            <a:spLocks noGrp="1"/>
          </p:cNvSpPr>
          <p:nvPr>
            <p:ph type="title" idx="4"/>
          </p:nvPr>
        </p:nvSpPr>
        <p:spPr>
          <a:xfrm>
            <a:off x="1403306" y="2714824"/>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and Methods</a:t>
            </a:r>
            <a:endParaRPr dirty="0"/>
          </a:p>
        </p:txBody>
      </p:sp>
      <p:sp>
        <p:nvSpPr>
          <p:cNvPr id="8" name="Google Shape;7563;p38">
            <a:extLst>
              <a:ext uri="{FF2B5EF4-FFF2-40B4-BE49-F238E27FC236}">
                <a16:creationId xmlns:a16="http://schemas.microsoft.com/office/drawing/2014/main" id="{1018F659-5B5D-0E61-D844-CC507C9CB200}"/>
              </a:ext>
            </a:extLst>
          </p:cNvPr>
          <p:cNvSpPr/>
          <p:nvPr/>
        </p:nvSpPr>
        <p:spPr>
          <a:xfrm>
            <a:off x="737673" y="2695457"/>
            <a:ext cx="478876" cy="566434"/>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568;p38">
            <a:extLst>
              <a:ext uri="{FF2B5EF4-FFF2-40B4-BE49-F238E27FC236}">
                <a16:creationId xmlns:a16="http://schemas.microsoft.com/office/drawing/2014/main" id="{5D5A4C48-27E4-151A-7C50-F742B7E8DE4F}"/>
              </a:ext>
            </a:extLst>
          </p:cNvPr>
          <p:cNvSpPr txBox="1">
            <a:spLocks/>
          </p:cNvSpPr>
          <p:nvPr/>
        </p:nvSpPr>
        <p:spPr>
          <a:xfrm>
            <a:off x="737673" y="2658539"/>
            <a:ext cx="478876" cy="6402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6000"/>
              <a:buFont typeface="Fjalla One"/>
              <a:buNone/>
              <a:defRPr sz="4700" b="1"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9pPr>
          </a:lstStyle>
          <a:p>
            <a:r>
              <a:rPr lang="en" sz="2800" dirty="0"/>
              <a:t>2</a:t>
            </a:r>
          </a:p>
        </p:txBody>
      </p:sp>
      <p:sp>
        <p:nvSpPr>
          <p:cNvPr id="13" name="Google Shape;7573;p38">
            <a:extLst>
              <a:ext uri="{FF2B5EF4-FFF2-40B4-BE49-F238E27FC236}">
                <a16:creationId xmlns:a16="http://schemas.microsoft.com/office/drawing/2014/main" id="{6E0E241B-BDCD-E068-E5FA-C8CA1C63160C}"/>
              </a:ext>
            </a:extLst>
          </p:cNvPr>
          <p:cNvSpPr txBox="1">
            <a:spLocks/>
          </p:cNvSpPr>
          <p:nvPr/>
        </p:nvSpPr>
        <p:spPr>
          <a:xfrm>
            <a:off x="1403306" y="3346467"/>
            <a:ext cx="2305500" cy="525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285750" indent="-285750">
              <a:buFont typeface="Arial" panose="020B0604020202020204" pitchFamily="34" charset="0"/>
              <a:buChar char="•"/>
            </a:pPr>
            <a:r>
              <a:rPr lang="en-US" sz="1000" dirty="0"/>
              <a:t>Data Sources</a:t>
            </a:r>
          </a:p>
          <a:p>
            <a:pPr marL="285750" indent="-285750">
              <a:buFont typeface="Arial" panose="020B0604020202020204" pitchFamily="34" charset="0"/>
              <a:buChar char="•"/>
            </a:pPr>
            <a:r>
              <a:rPr lang="en-US" sz="1000" dirty="0"/>
              <a:t>Data Preprocessing</a:t>
            </a:r>
          </a:p>
          <a:p>
            <a:pPr marL="285750" indent="-285750">
              <a:buFont typeface="Arial" panose="020B0604020202020204" pitchFamily="34" charset="0"/>
              <a:buChar char="•"/>
            </a:pPr>
            <a:r>
              <a:rPr lang="en-US" sz="1000" dirty="0"/>
              <a:t>Analysis</a:t>
            </a:r>
          </a:p>
          <a:p>
            <a:pPr marL="285750" indent="-285750">
              <a:buFont typeface="Arial" panose="020B0604020202020204" pitchFamily="34" charset="0"/>
              <a:buChar char="•"/>
            </a:pPr>
            <a:r>
              <a:rPr lang="en-US" sz="1000" dirty="0"/>
              <a:t>Methods</a:t>
            </a:r>
          </a:p>
          <a:p>
            <a:pPr marL="285750" indent="-285750">
              <a:buFont typeface="Arial" panose="020B0604020202020204" pitchFamily="34" charset="0"/>
              <a:buChar char="•"/>
            </a:pPr>
            <a:r>
              <a:rPr lang="en-US" sz="1000" dirty="0"/>
              <a:t>Why the model</a:t>
            </a:r>
          </a:p>
        </p:txBody>
      </p:sp>
      <p:sp>
        <p:nvSpPr>
          <p:cNvPr id="14" name="Google Shape;7576;p38">
            <a:extLst>
              <a:ext uri="{FF2B5EF4-FFF2-40B4-BE49-F238E27FC236}">
                <a16:creationId xmlns:a16="http://schemas.microsoft.com/office/drawing/2014/main" id="{019B46A7-5B1F-C74A-6EE9-567EE424EBBC}"/>
              </a:ext>
            </a:extLst>
          </p:cNvPr>
          <p:cNvSpPr txBox="1">
            <a:spLocks/>
          </p:cNvSpPr>
          <p:nvPr/>
        </p:nvSpPr>
        <p:spPr>
          <a:xfrm>
            <a:off x="1403306" y="4030436"/>
            <a:ext cx="23055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Fjalla One"/>
              <a:buNone/>
              <a:defRPr sz="2000" b="1" i="0" u="none" strike="noStrike" cap="none">
                <a:solidFill>
                  <a:schemeClr val="dk1"/>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9pPr>
          </a:lstStyle>
          <a:p>
            <a:r>
              <a:rPr lang="en-US" dirty="0"/>
              <a:t>Results</a:t>
            </a:r>
          </a:p>
        </p:txBody>
      </p:sp>
      <p:sp>
        <p:nvSpPr>
          <p:cNvPr id="15" name="Google Shape;7563;p38">
            <a:extLst>
              <a:ext uri="{FF2B5EF4-FFF2-40B4-BE49-F238E27FC236}">
                <a16:creationId xmlns:a16="http://schemas.microsoft.com/office/drawing/2014/main" id="{D213C8B8-FFDB-A070-2D44-6FCF24E2D65C}"/>
              </a:ext>
            </a:extLst>
          </p:cNvPr>
          <p:cNvSpPr/>
          <p:nvPr/>
        </p:nvSpPr>
        <p:spPr>
          <a:xfrm>
            <a:off x="737673" y="4011069"/>
            <a:ext cx="478876" cy="566434"/>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568;p38">
            <a:extLst>
              <a:ext uri="{FF2B5EF4-FFF2-40B4-BE49-F238E27FC236}">
                <a16:creationId xmlns:a16="http://schemas.microsoft.com/office/drawing/2014/main" id="{90C2B3AE-BD6E-8361-8E65-A9773C5CB0EE}"/>
              </a:ext>
            </a:extLst>
          </p:cNvPr>
          <p:cNvSpPr txBox="1">
            <a:spLocks/>
          </p:cNvSpPr>
          <p:nvPr/>
        </p:nvSpPr>
        <p:spPr>
          <a:xfrm>
            <a:off x="737673" y="3974151"/>
            <a:ext cx="478876" cy="6402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6000"/>
              <a:buFont typeface="Fjalla One"/>
              <a:buNone/>
              <a:defRPr sz="4700" b="1"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9pPr>
          </a:lstStyle>
          <a:p>
            <a:r>
              <a:rPr lang="en" sz="2800" dirty="0"/>
              <a:t>3</a:t>
            </a:r>
          </a:p>
        </p:txBody>
      </p:sp>
      <p:sp>
        <p:nvSpPr>
          <p:cNvPr id="17" name="Google Shape;7573;p38">
            <a:extLst>
              <a:ext uri="{FF2B5EF4-FFF2-40B4-BE49-F238E27FC236}">
                <a16:creationId xmlns:a16="http://schemas.microsoft.com/office/drawing/2014/main" id="{7A579429-D41E-AEB6-2F4B-098BC8D3F1FF}"/>
              </a:ext>
            </a:extLst>
          </p:cNvPr>
          <p:cNvSpPr txBox="1">
            <a:spLocks/>
          </p:cNvSpPr>
          <p:nvPr/>
        </p:nvSpPr>
        <p:spPr>
          <a:xfrm>
            <a:off x="1403306" y="4453255"/>
            <a:ext cx="2305500" cy="525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285750" indent="-285750">
              <a:buFont typeface="Arial" panose="020B0604020202020204" pitchFamily="34" charset="0"/>
              <a:buChar char="•"/>
            </a:pPr>
            <a:r>
              <a:rPr lang="en-US" sz="1000" dirty="0"/>
              <a:t>Exploratory Data Analysis</a:t>
            </a:r>
          </a:p>
          <a:p>
            <a:pPr marL="285750" indent="-285750">
              <a:buFont typeface="Arial" panose="020B0604020202020204" pitchFamily="34" charset="0"/>
              <a:buChar char="•"/>
            </a:pPr>
            <a:r>
              <a:rPr lang="en-US" sz="1000" dirty="0"/>
              <a:t>Analysis of the Results</a:t>
            </a:r>
          </a:p>
        </p:txBody>
      </p:sp>
      <p:sp>
        <p:nvSpPr>
          <p:cNvPr id="22" name="Google Shape;7576;p38">
            <a:extLst>
              <a:ext uri="{FF2B5EF4-FFF2-40B4-BE49-F238E27FC236}">
                <a16:creationId xmlns:a16="http://schemas.microsoft.com/office/drawing/2014/main" id="{19B30DC5-A239-D644-6E4F-3642BD0E4006}"/>
              </a:ext>
            </a:extLst>
          </p:cNvPr>
          <p:cNvSpPr txBox="1">
            <a:spLocks/>
          </p:cNvSpPr>
          <p:nvPr/>
        </p:nvSpPr>
        <p:spPr>
          <a:xfrm>
            <a:off x="5312543" y="1327418"/>
            <a:ext cx="2789466"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Fjalla One"/>
              <a:buNone/>
              <a:defRPr sz="2000" b="1" i="0" u="none" strike="noStrike" cap="none">
                <a:solidFill>
                  <a:schemeClr val="dk1"/>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9pPr>
          </a:lstStyle>
          <a:p>
            <a:r>
              <a:rPr lang="en-US" dirty="0"/>
              <a:t>Summary and Conclusion</a:t>
            </a:r>
          </a:p>
        </p:txBody>
      </p:sp>
      <p:sp>
        <p:nvSpPr>
          <p:cNvPr id="23" name="Google Shape;7563;p38">
            <a:extLst>
              <a:ext uri="{FF2B5EF4-FFF2-40B4-BE49-F238E27FC236}">
                <a16:creationId xmlns:a16="http://schemas.microsoft.com/office/drawing/2014/main" id="{D3D4C1E9-F4AE-0910-712B-78B6745694A4}"/>
              </a:ext>
            </a:extLst>
          </p:cNvPr>
          <p:cNvSpPr/>
          <p:nvPr/>
        </p:nvSpPr>
        <p:spPr>
          <a:xfrm>
            <a:off x="4646910" y="1308051"/>
            <a:ext cx="478876" cy="566434"/>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68;p38">
            <a:extLst>
              <a:ext uri="{FF2B5EF4-FFF2-40B4-BE49-F238E27FC236}">
                <a16:creationId xmlns:a16="http://schemas.microsoft.com/office/drawing/2014/main" id="{D42FCFFA-3525-B704-BB26-054A49569495}"/>
              </a:ext>
            </a:extLst>
          </p:cNvPr>
          <p:cNvSpPr txBox="1">
            <a:spLocks/>
          </p:cNvSpPr>
          <p:nvPr/>
        </p:nvSpPr>
        <p:spPr>
          <a:xfrm>
            <a:off x="4646910" y="1271133"/>
            <a:ext cx="478876" cy="6402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6000"/>
              <a:buFont typeface="Fjalla One"/>
              <a:buNone/>
              <a:defRPr sz="4700" b="1"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9pPr>
          </a:lstStyle>
          <a:p>
            <a:r>
              <a:rPr lang="en" sz="2800" dirty="0"/>
              <a:t>4</a:t>
            </a:r>
          </a:p>
        </p:txBody>
      </p:sp>
      <p:sp>
        <p:nvSpPr>
          <p:cNvPr id="26" name="Google Shape;7576;p38">
            <a:extLst>
              <a:ext uri="{FF2B5EF4-FFF2-40B4-BE49-F238E27FC236}">
                <a16:creationId xmlns:a16="http://schemas.microsoft.com/office/drawing/2014/main" id="{9C39459E-85B9-502F-50BB-1FE852B11762}"/>
              </a:ext>
            </a:extLst>
          </p:cNvPr>
          <p:cNvSpPr txBox="1">
            <a:spLocks/>
          </p:cNvSpPr>
          <p:nvPr/>
        </p:nvSpPr>
        <p:spPr>
          <a:xfrm>
            <a:off x="5312543" y="2714824"/>
            <a:ext cx="23055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Fjalla One"/>
              <a:buNone/>
              <a:defRPr sz="2000" b="1" i="0" u="none" strike="noStrike" cap="none">
                <a:solidFill>
                  <a:schemeClr val="dk1"/>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9pPr>
          </a:lstStyle>
          <a:p>
            <a:r>
              <a:rPr lang="en-US" dirty="0"/>
              <a:t>Recommendation</a:t>
            </a:r>
          </a:p>
        </p:txBody>
      </p:sp>
      <p:sp>
        <p:nvSpPr>
          <p:cNvPr id="27" name="Google Shape;7563;p38">
            <a:extLst>
              <a:ext uri="{FF2B5EF4-FFF2-40B4-BE49-F238E27FC236}">
                <a16:creationId xmlns:a16="http://schemas.microsoft.com/office/drawing/2014/main" id="{03320107-C1D6-0893-260C-360BBE16AB3F}"/>
              </a:ext>
            </a:extLst>
          </p:cNvPr>
          <p:cNvSpPr/>
          <p:nvPr/>
        </p:nvSpPr>
        <p:spPr>
          <a:xfrm>
            <a:off x="4646910" y="2695457"/>
            <a:ext cx="478876" cy="566434"/>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568;p38">
            <a:extLst>
              <a:ext uri="{FF2B5EF4-FFF2-40B4-BE49-F238E27FC236}">
                <a16:creationId xmlns:a16="http://schemas.microsoft.com/office/drawing/2014/main" id="{E668026E-2994-595F-ACBF-DEDD117A807D}"/>
              </a:ext>
            </a:extLst>
          </p:cNvPr>
          <p:cNvSpPr txBox="1">
            <a:spLocks/>
          </p:cNvSpPr>
          <p:nvPr/>
        </p:nvSpPr>
        <p:spPr>
          <a:xfrm>
            <a:off x="4646910" y="2658539"/>
            <a:ext cx="478876" cy="6402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6000"/>
              <a:buFont typeface="Fjalla One"/>
              <a:buNone/>
              <a:defRPr sz="4700" b="1"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9pPr>
          </a:lstStyle>
          <a:p>
            <a:r>
              <a:rPr lang="en" sz="2800" dirty="0"/>
              <a:t>5</a:t>
            </a:r>
          </a:p>
        </p:txBody>
      </p:sp>
      <p:sp>
        <p:nvSpPr>
          <p:cNvPr id="29" name="Google Shape;7576;p38">
            <a:extLst>
              <a:ext uri="{FF2B5EF4-FFF2-40B4-BE49-F238E27FC236}">
                <a16:creationId xmlns:a16="http://schemas.microsoft.com/office/drawing/2014/main" id="{7234FDA8-5E13-5DCA-2469-48D1561D88DC}"/>
              </a:ext>
            </a:extLst>
          </p:cNvPr>
          <p:cNvSpPr txBox="1">
            <a:spLocks/>
          </p:cNvSpPr>
          <p:nvPr/>
        </p:nvSpPr>
        <p:spPr>
          <a:xfrm>
            <a:off x="5312543" y="4030436"/>
            <a:ext cx="23055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Fjalla One"/>
              <a:buNone/>
              <a:defRPr sz="2000" b="1" i="0" u="none" strike="noStrike" cap="none">
                <a:solidFill>
                  <a:schemeClr val="dk1"/>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9pPr>
          </a:lstStyle>
          <a:p>
            <a:r>
              <a:rPr lang="en-US" dirty="0"/>
              <a:t>References</a:t>
            </a:r>
          </a:p>
        </p:txBody>
      </p:sp>
      <p:sp>
        <p:nvSpPr>
          <p:cNvPr id="30" name="Google Shape;7563;p38">
            <a:extLst>
              <a:ext uri="{FF2B5EF4-FFF2-40B4-BE49-F238E27FC236}">
                <a16:creationId xmlns:a16="http://schemas.microsoft.com/office/drawing/2014/main" id="{12347805-C12C-6CD7-1608-313BFDFEB5C8}"/>
              </a:ext>
            </a:extLst>
          </p:cNvPr>
          <p:cNvSpPr/>
          <p:nvPr/>
        </p:nvSpPr>
        <p:spPr>
          <a:xfrm>
            <a:off x="4646910" y="4011069"/>
            <a:ext cx="478876" cy="566434"/>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568;p38">
            <a:extLst>
              <a:ext uri="{FF2B5EF4-FFF2-40B4-BE49-F238E27FC236}">
                <a16:creationId xmlns:a16="http://schemas.microsoft.com/office/drawing/2014/main" id="{120F5C44-25BD-4ECB-2F6F-181F6071595D}"/>
              </a:ext>
            </a:extLst>
          </p:cNvPr>
          <p:cNvSpPr txBox="1">
            <a:spLocks/>
          </p:cNvSpPr>
          <p:nvPr/>
        </p:nvSpPr>
        <p:spPr>
          <a:xfrm>
            <a:off x="4646910" y="3974151"/>
            <a:ext cx="478876" cy="6402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6000"/>
              <a:buFont typeface="Fjalla One"/>
              <a:buNone/>
              <a:defRPr sz="4700" b="1"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9pPr>
          </a:lstStyle>
          <a:p>
            <a:r>
              <a:rPr lang="en" sz="2800" dirty="0"/>
              <a:t>6</a:t>
            </a:r>
          </a:p>
        </p:txBody>
      </p:sp>
    </p:spTree>
    <p:extLst>
      <p:ext uri="{BB962C8B-B14F-4D97-AF65-F5344CB8AC3E}">
        <p14:creationId xmlns:p14="http://schemas.microsoft.com/office/powerpoint/2010/main" val="2672785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874"/>
        <p:cNvGrpSpPr/>
        <p:nvPr/>
      </p:nvGrpSpPr>
      <p:grpSpPr>
        <a:xfrm>
          <a:off x="0" y="0"/>
          <a:ext cx="0" cy="0"/>
          <a:chOff x="0" y="0"/>
          <a:chExt cx="0" cy="0"/>
        </a:xfrm>
      </p:grpSpPr>
      <p:sp>
        <p:nvSpPr>
          <p:cNvPr id="8879" name="Google Shape;8879;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 – EMAIL</a:t>
            </a:r>
            <a:endParaRPr dirty="0"/>
          </a:p>
        </p:txBody>
      </p:sp>
      <p:sp>
        <p:nvSpPr>
          <p:cNvPr id="2" name="Google Shape;8134;p47">
            <a:extLst>
              <a:ext uri="{FF2B5EF4-FFF2-40B4-BE49-F238E27FC236}">
                <a16:creationId xmlns:a16="http://schemas.microsoft.com/office/drawing/2014/main" id="{4A2E2A83-A57A-5C49-1BA0-EC7C4FF60FB5}"/>
              </a:ext>
            </a:extLst>
          </p:cNvPr>
          <p:cNvSpPr txBox="1">
            <a:spLocks/>
          </p:cNvSpPr>
          <p:nvPr/>
        </p:nvSpPr>
        <p:spPr>
          <a:xfrm>
            <a:off x="155432" y="1017725"/>
            <a:ext cx="3304048"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PH" sz="1600">
                <a:latin typeface="Fjalla One" panose="02000506040000020004" pitchFamily="2" charset="0"/>
              </a:rPr>
              <a:t>Analysis of Results</a:t>
            </a:r>
            <a:endParaRPr lang="en-PH" sz="1600" dirty="0">
              <a:latin typeface="Fjalla One" panose="02000506040000020004" pitchFamily="2" charset="0"/>
            </a:endParaRPr>
          </a:p>
        </p:txBody>
      </p:sp>
      <p:sp>
        <p:nvSpPr>
          <p:cNvPr id="6" name="Google Shape;8135;p47">
            <a:extLst>
              <a:ext uri="{FF2B5EF4-FFF2-40B4-BE49-F238E27FC236}">
                <a16:creationId xmlns:a16="http://schemas.microsoft.com/office/drawing/2014/main" id="{E78C9097-B33B-AFEB-AEA7-2CA2DC998E7B}"/>
              </a:ext>
            </a:extLst>
          </p:cNvPr>
          <p:cNvSpPr txBox="1">
            <a:spLocks/>
          </p:cNvSpPr>
          <p:nvPr/>
        </p:nvSpPr>
        <p:spPr>
          <a:xfrm>
            <a:off x="4599448" y="1713064"/>
            <a:ext cx="4389120" cy="298085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indent="-171450" algn="just">
              <a:lnSpc>
                <a:spcPct val="150000"/>
              </a:lnSpc>
              <a:spcBef>
                <a:spcPts val="0"/>
              </a:spcBef>
              <a:spcAft>
                <a:spcPts val="0"/>
              </a:spcAft>
              <a:buFont typeface="Arial" panose="020B0604020202020204" pitchFamily="34" charset="0"/>
              <a:buChar char="•"/>
            </a:pPr>
            <a:r>
              <a:rPr lang="en-US" sz="1200" dirty="0">
                <a:latin typeface="Barlow" panose="00000500000000000000" pitchFamily="2" charset="0"/>
                <a:ea typeface="Arial" panose="020B0604020202020204" pitchFamily="34" charset="0"/>
              </a:rPr>
              <a:t>Graph </a:t>
            </a:r>
            <a:r>
              <a:rPr lang="en-US" sz="1200" dirty="0">
                <a:effectLst/>
                <a:latin typeface="Barlow" panose="00000500000000000000" pitchFamily="2" charset="0"/>
                <a:ea typeface="Arial" panose="020B0604020202020204" pitchFamily="34" charset="0"/>
              </a:rPr>
              <a:t>shows that email data behavior is quite stable and implies a calm and manageable nature, with no significant adjustments required. </a:t>
            </a:r>
          </a:p>
          <a:p>
            <a:pPr marL="171450" marR="0" indent="-171450" algn="just">
              <a:lnSpc>
                <a:spcPct val="150000"/>
              </a:lnSpc>
              <a:spcBef>
                <a:spcPts val="0"/>
              </a:spcBef>
              <a:spcAft>
                <a:spcPts val="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Observation also highlights lower volumes in email compared to chat, which aligns with the reasonable assumption that the resolution turnaround time for email tickets is slower than chat. </a:t>
            </a:r>
          </a:p>
          <a:p>
            <a:pPr marL="171450" marR="0" indent="-171450" algn="just">
              <a:lnSpc>
                <a:spcPct val="150000"/>
              </a:lnSpc>
              <a:spcBef>
                <a:spcPts val="0"/>
              </a:spcBef>
              <a:spcAft>
                <a:spcPts val="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This also indicates that there is a stable staffing for agents handling emails and that can help them allocate time with other training that is necessary for upskilling. Moreover, stable volumes ease staffing concerns. </a:t>
            </a:r>
          </a:p>
        </p:txBody>
      </p:sp>
      <p:pic>
        <p:nvPicPr>
          <p:cNvPr id="3" name="image4.png">
            <a:extLst>
              <a:ext uri="{FF2B5EF4-FFF2-40B4-BE49-F238E27FC236}">
                <a16:creationId xmlns:a16="http://schemas.microsoft.com/office/drawing/2014/main" id="{B7FD3D40-CC63-AECA-5FE1-4E116E902F8C}"/>
              </a:ext>
            </a:extLst>
          </p:cNvPr>
          <p:cNvPicPr/>
          <p:nvPr/>
        </p:nvPicPr>
        <p:blipFill>
          <a:blip r:embed="rId3"/>
          <a:srcRect/>
          <a:stretch>
            <a:fillRect/>
          </a:stretch>
        </p:blipFill>
        <p:spPr>
          <a:xfrm>
            <a:off x="155433" y="1676399"/>
            <a:ext cx="4389120" cy="3017520"/>
          </a:xfrm>
          <a:prstGeom prst="rect">
            <a:avLst/>
          </a:prstGeom>
          <a:ln/>
        </p:spPr>
      </p:pic>
    </p:spTree>
    <p:extLst>
      <p:ext uri="{BB962C8B-B14F-4D97-AF65-F5344CB8AC3E}">
        <p14:creationId xmlns:p14="http://schemas.microsoft.com/office/powerpoint/2010/main" val="2296306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659"/>
        <p:cNvGrpSpPr/>
        <p:nvPr/>
      </p:nvGrpSpPr>
      <p:grpSpPr>
        <a:xfrm>
          <a:off x="0" y="0"/>
          <a:ext cx="0" cy="0"/>
          <a:chOff x="0" y="0"/>
          <a:chExt cx="0" cy="0"/>
        </a:xfrm>
      </p:grpSpPr>
      <p:sp>
        <p:nvSpPr>
          <p:cNvPr id="7660" name="Google Shape;7660;p41"/>
          <p:cNvSpPr/>
          <p:nvPr/>
        </p:nvSpPr>
        <p:spPr>
          <a:xfrm>
            <a:off x="781650" y="653150"/>
            <a:ext cx="933600" cy="11043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1" name="Google Shape;7661;p41"/>
          <p:cNvSpPr txBox="1">
            <a:spLocks noGrp="1"/>
          </p:cNvSpPr>
          <p:nvPr>
            <p:ph type="title"/>
          </p:nvPr>
        </p:nvSpPr>
        <p:spPr>
          <a:xfrm>
            <a:off x="720000" y="1839825"/>
            <a:ext cx="3976700" cy="191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t>SUMMARY AND CONCLUSION</a:t>
            </a:r>
            <a:endParaRPr sz="5000" dirty="0"/>
          </a:p>
        </p:txBody>
      </p:sp>
      <p:sp>
        <p:nvSpPr>
          <p:cNvPr id="7662" name="Google Shape;7662;p41"/>
          <p:cNvSpPr txBox="1">
            <a:spLocks noGrp="1"/>
          </p:cNvSpPr>
          <p:nvPr>
            <p:ph type="title" idx="2"/>
          </p:nvPr>
        </p:nvSpPr>
        <p:spPr>
          <a:xfrm>
            <a:off x="720000" y="674750"/>
            <a:ext cx="1056900" cy="106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grpSp>
        <p:nvGrpSpPr>
          <p:cNvPr id="7664" name="Google Shape;7664;p41"/>
          <p:cNvGrpSpPr/>
          <p:nvPr/>
        </p:nvGrpSpPr>
        <p:grpSpPr>
          <a:xfrm flipH="1">
            <a:off x="4358175" y="925700"/>
            <a:ext cx="1007325" cy="1005950"/>
            <a:chOff x="3812750" y="835250"/>
            <a:chExt cx="1007325" cy="1005950"/>
          </a:xfrm>
        </p:grpSpPr>
        <p:sp>
          <p:nvSpPr>
            <p:cNvPr id="7665" name="Google Shape;7665;p41"/>
            <p:cNvSpPr/>
            <p:nvPr/>
          </p:nvSpPr>
          <p:spPr>
            <a:xfrm>
              <a:off x="3812750" y="835250"/>
              <a:ext cx="1007325" cy="1005950"/>
            </a:xfrm>
            <a:custGeom>
              <a:avLst/>
              <a:gdLst/>
              <a:ahLst/>
              <a:cxnLst/>
              <a:rect l="l" t="t" r="r" b="b"/>
              <a:pathLst>
                <a:path w="40293" h="40238" extrusionOk="0">
                  <a:moveTo>
                    <a:pt x="19124" y="1"/>
                  </a:moveTo>
                  <a:lnTo>
                    <a:pt x="18074" y="111"/>
                  </a:lnTo>
                  <a:lnTo>
                    <a:pt x="17079" y="222"/>
                  </a:lnTo>
                  <a:lnTo>
                    <a:pt x="16084" y="388"/>
                  </a:lnTo>
                  <a:lnTo>
                    <a:pt x="15089" y="609"/>
                  </a:lnTo>
                  <a:lnTo>
                    <a:pt x="14150" y="885"/>
                  </a:lnTo>
                  <a:lnTo>
                    <a:pt x="13210" y="1217"/>
                  </a:lnTo>
                  <a:lnTo>
                    <a:pt x="12326" y="1548"/>
                  </a:lnTo>
                  <a:lnTo>
                    <a:pt x="11386" y="1991"/>
                  </a:lnTo>
                  <a:lnTo>
                    <a:pt x="10557" y="2433"/>
                  </a:lnTo>
                  <a:lnTo>
                    <a:pt x="9673" y="2875"/>
                  </a:lnTo>
                  <a:lnTo>
                    <a:pt x="8899" y="3428"/>
                  </a:lnTo>
                  <a:lnTo>
                    <a:pt x="8070" y="3980"/>
                  </a:lnTo>
                  <a:lnTo>
                    <a:pt x="7352" y="4588"/>
                  </a:lnTo>
                  <a:lnTo>
                    <a:pt x="6578" y="5196"/>
                  </a:lnTo>
                  <a:lnTo>
                    <a:pt x="5915" y="5860"/>
                  </a:lnTo>
                  <a:lnTo>
                    <a:pt x="5251" y="6578"/>
                  </a:lnTo>
                  <a:lnTo>
                    <a:pt x="4588" y="7297"/>
                  </a:lnTo>
                  <a:lnTo>
                    <a:pt x="3980" y="8070"/>
                  </a:lnTo>
                  <a:lnTo>
                    <a:pt x="3427" y="8844"/>
                  </a:lnTo>
                  <a:lnTo>
                    <a:pt x="2930" y="9673"/>
                  </a:lnTo>
                  <a:lnTo>
                    <a:pt x="2432" y="10502"/>
                  </a:lnTo>
                  <a:lnTo>
                    <a:pt x="1990" y="11387"/>
                  </a:lnTo>
                  <a:lnTo>
                    <a:pt x="1603" y="12271"/>
                  </a:lnTo>
                  <a:lnTo>
                    <a:pt x="1217" y="13211"/>
                  </a:lnTo>
                  <a:lnTo>
                    <a:pt x="885" y="14150"/>
                  </a:lnTo>
                  <a:lnTo>
                    <a:pt x="609" y="15090"/>
                  </a:lnTo>
                  <a:lnTo>
                    <a:pt x="387" y="16085"/>
                  </a:lnTo>
                  <a:lnTo>
                    <a:pt x="222" y="17080"/>
                  </a:lnTo>
                  <a:lnTo>
                    <a:pt x="111" y="18074"/>
                  </a:lnTo>
                  <a:lnTo>
                    <a:pt x="1" y="19069"/>
                  </a:lnTo>
                  <a:lnTo>
                    <a:pt x="1" y="20119"/>
                  </a:lnTo>
                  <a:lnTo>
                    <a:pt x="56" y="21335"/>
                  </a:lnTo>
                  <a:lnTo>
                    <a:pt x="166" y="22496"/>
                  </a:lnTo>
                  <a:lnTo>
                    <a:pt x="332" y="23657"/>
                  </a:lnTo>
                  <a:lnTo>
                    <a:pt x="553" y="24762"/>
                  </a:lnTo>
                  <a:lnTo>
                    <a:pt x="830" y="25868"/>
                  </a:lnTo>
                  <a:lnTo>
                    <a:pt x="1217" y="26973"/>
                  </a:lnTo>
                  <a:lnTo>
                    <a:pt x="1603" y="28023"/>
                  </a:lnTo>
                  <a:lnTo>
                    <a:pt x="2101" y="29018"/>
                  </a:lnTo>
                  <a:lnTo>
                    <a:pt x="2598" y="30013"/>
                  </a:lnTo>
                  <a:lnTo>
                    <a:pt x="3206" y="31008"/>
                  </a:lnTo>
                  <a:lnTo>
                    <a:pt x="3814" y="31892"/>
                  </a:lnTo>
                  <a:lnTo>
                    <a:pt x="4477" y="32776"/>
                  </a:lnTo>
                  <a:lnTo>
                    <a:pt x="5196" y="33661"/>
                  </a:lnTo>
                  <a:lnTo>
                    <a:pt x="5970" y="34435"/>
                  </a:lnTo>
                  <a:lnTo>
                    <a:pt x="6799" y="35208"/>
                  </a:lnTo>
                  <a:lnTo>
                    <a:pt x="7628" y="35927"/>
                  </a:lnTo>
                  <a:lnTo>
                    <a:pt x="8291" y="36424"/>
                  </a:lnTo>
                  <a:lnTo>
                    <a:pt x="9010" y="36866"/>
                  </a:lnTo>
                  <a:lnTo>
                    <a:pt x="9673" y="37309"/>
                  </a:lnTo>
                  <a:lnTo>
                    <a:pt x="10391" y="37751"/>
                  </a:lnTo>
                  <a:lnTo>
                    <a:pt x="11110" y="38138"/>
                  </a:lnTo>
                  <a:lnTo>
                    <a:pt x="11884" y="38469"/>
                  </a:lnTo>
                  <a:lnTo>
                    <a:pt x="12658" y="38801"/>
                  </a:lnTo>
                  <a:lnTo>
                    <a:pt x="13431" y="39133"/>
                  </a:lnTo>
                  <a:lnTo>
                    <a:pt x="14205" y="39354"/>
                  </a:lnTo>
                  <a:lnTo>
                    <a:pt x="15034" y="39575"/>
                  </a:lnTo>
                  <a:lnTo>
                    <a:pt x="15863" y="39796"/>
                  </a:lnTo>
                  <a:lnTo>
                    <a:pt x="16692" y="39962"/>
                  </a:lnTo>
                  <a:lnTo>
                    <a:pt x="17521" y="40072"/>
                  </a:lnTo>
                  <a:lnTo>
                    <a:pt x="18406" y="40183"/>
                  </a:lnTo>
                  <a:lnTo>
                    <a:pt x="19235" y="40238"/>
                  </a:lnTo>
                  <a:lnTo>
                    <a:pt x="21003" y="40238"/>
                  </a:lnTo>
                  <a:lnTo>
                    <a:pt x="21888" y="40183"/>
                  </a:lnTo>
                  <a:lnTo>
                    <a:pt x="22772" y="40072"/>
                  </a:lnTo>
                  <a:lnTo>
                    <a:pt x="23601" y="39962"/>
                  </a:lnTo>
                  <a:lnTo>
                    <a:pt x="24430" y="39796"/>
                  </a:lnTo>
                  <a:lnTo>
                    <a:pt x="25259" y="39575"/>
                  </a:lnTo>
                  <a:lnTo>
                    <a:pt x="26088" y="39354"/>
                  </a:lnTo>
                  <a:lnTo>
                    <a:pt x="26862" y="39133"/>
                  </a:lnTo>
                  <a:lnTo>
                    <a:pt x="27636" y="38801"/>
                  </a:lnTo>
                  <a:lnTo>
                    <a:pt x="28410" y="38469"/>
                  </a:lnTo>
                  <a:lnTo>
                    <a:pt x="29184" y="38138"/>
                  </a:lnTo>
                  <a:lnTo>
                    <a:pt x="29902" y="37751"/>
                  </a:lnTo>
                  <a:lnTo>
                    <a:pt x="30621" y="37309"/>
                  </a:lnTo>
                  <a:lnTo>
                    <a:pt x="31284" y="36866"/>
                  </a:lnTo>
                  <a:lnTo>
                    <a:pt x="31947" y="36424"/>
                  </a:lnTo>
                  <a:lnTo>
                    <a:pt x="32610" y="35927"/>
                  </a:lnTo>
                  <a:lnTo>
                    <a:pt x="33495" y="35208"/>
                  </a:lnTo>
                  <a:lnTo>
                    <a:pt x="34268" y="34435"/>
                  </a:lnTo>
                  <a:lnTo>
                    <a:pt x="35042" y="33661"/>
                  </a:lnTo>
                  <a:lnTo>
                    <a:pt x="35761" y="32776"/>
                  </a:lnTo>
                  <a:lnTo>
                    <a:pt x="36479" y="31892"/>
                  </a:lnTo>
                  <a:lnTo>
                    <a:pt x="37087" y="31008"/>
                  </a:lnTo>
                  <a:lnTo>
                    <a:pt x="37695" y="30013"/>
                  </a:lnTo>
                  <a:lnTo>
                    <a:pt x="38193" y="29018"/>
                  </a:lnTo>
                  <a:lnTo>
                    <a:pt x="38690" y="28023"/>
                  </a:lnTo>
                  <a:lnTo>
                    <a:pt x="39077" y="26973"/>
                  </a:lnTo>
                  <a:lnTo>
                    <a:pt x="39464" y="25868"/>
                  </a:lnTo>
                  <a:lnTo>
                    <a:pt x="39740" y="24762"/>
                  </a:lnTo>
                  <a:lnTo>
                    <a:pt x="39961" y="23657"/>
                  </a:lnTo>
                  <a:lnTo>
                    <a:pt x="40127" y="22496"/>
                  </a:lnTo>
                  <a:lnTo>
                    <a:pt x="40238" y="21335"/>
                  </a:lnTo>
                  <a:lnTo>
                    <a:pt x="40293" y="20119"/>
                  </a:lnTo>
                  <a:lnTo>
                    <a:pt x="40238" y="19069"/>
                  </a:lnTo>
                  <a:lnTo>
                    <a:pt x="40182" y="18074"/>
                  </a:lnTo>
                  <a:lnTo>
                    <a:pt x="40017" y="17080"/>
                  </a:lnTo>
                  <a:lnTo>
                    <a:pt x="39851" y="16085"/>
                  </a:lnTo>
                  <a:lnTo>
                    <a:pt x="39630" y="15090"/>
                  </a:lnTo>
                  <a:lnTo>
                    <a:pt x="39353" y="14150"/>
                  </a:lnTo>
                  <a:lnTo>
                    <a:pt x="39077" y="13211"/>
                  </a:lnTo>
                  <a:lnTo>
                    <a:pt x="38690" y="12271"/>
                  </a:lnTo>
                  <a:lnTo>
                    <a:pt x="38303" y="11387"/>
                  </a:lnTo>
                  <a:lnTo>
                    <a:pt x="37861" y="10502"/>
                  </a:lnTo>
                  <a:lnTo>
                    <a:pt x="37364" y="9673"/>
                  </a:lnTo>
                  <a:lnTo>
                    <a:pt x="36811" y="8844"/>
                  </a:lnTo>
                  <a:lnTo>
                    <a:pt x="36258" y="8070"/>
                  </a:lnTo>
                  <a:lnTo>
                    <a:pt x="35650" y="7297"/>
                  </a:lnTo>
                  <a:lnTo>
                    <a:pt x="35042" y="6578"/>
                  </a:lnTo>
                  <a:lnTo>
                    <a:pt x="34379" y="5860"/>
                  </a:lnTo>
                  <a:lnTo>
                    <a:pt x="33660" y="5196"/>
                  </a:lnTo>
                  <a:lnTo>
                    <a:pt x="32942" y="4588"/>
                  </a:lnTo>
                  <a:lnTo>
                    <a:pt x="32168" y="3980"/>
                  </a:lnTo>
                  <a:lnTo>
                    <a:pt x="31394" y="3428"/>
                  </a:lnTo>
                  <a:lnTo>
                    <a:pt x="30565" y="2875"/>
                  </a:lnTo>
                  <a:lnTo>
                    <a:pt x="29736" y="2433"/>
                  </a:lnTo>
                  <a:lnTo>
                    <a:pt x="28852" y="1991"/>
                  </a:lnTo>
                  <a:lnTo>
                    <a:pt x="27968" y="1548"/>
                  </a:lnTo>
                  <a:lnTo>
                    <a:pt x="27083" y="1217"/>
                  </a:lnTo>
                  <a:lnTo>
                    <a:pt x="26144" y="885"/>
                  </a:lnTo>
                  <a:lnTo>
                    <a:pt x="25149" y="609"/>
                  </a:lnTo>
                  <a:lnTo>
                    <a:pt x="24209" y="388"/>
                  </a:lnTo>
                  <a:lnTo>
                    <a:pt x="23214" y="222"/>
                  </a:lnTo>
                  <a:lnTo>
                    <a:pt x="22219" y="111"/>
                  </a:lnTo>
                  <a:lnTo>
                    <a:pt x="21169"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6" name="Google Shape;7666;p41"/>
            <p:cNvSpPr/>
            <p:nvPr/>
          </p:nvSpPr>
          <p:spPr>
            <a:xfrm>
              <a:off x="4151275" y="1007975"/>
              <a:ext cx="330275" cy="328900"/>
            </a:xfrm>
            <a:custGeom>
              <a:avLst/>
              <a:gdLst/>
              <a:ahLst/>
              <a:cxnLst/>
              <a:rect l="l" t="t" r="r" b="b"/>
              <a:pathLst>
                <a:path w="13211" h="13156" extrusionOk="0">
                  <a:moveTo>
                    <a:pt x="5915" y="1"/>
                  </a:moveTo>
                  <a:lnTo>
                    <a:pt x="5252" y="111"/>
                  </a:lnTo>
                  <a:lnTo>
                    <a:pt x="4644" y="277"/>
                  </a:lnTo>
                  <a:lnTo>
                    <a:pt x="4036" y="498"/>
                  </a:lnTo>
                  <a:lnTo>
                    <a:pt x="3483" y="774"/>
                  </a:lnTo>
                  <a:lnTo>
                    <a:pt x="2930" y="1106"/>
                  </a:lnTo>
                  <a:lnTo>
                    <a:pt x="2378" y="1493"/>
                  </a:lnTo>
                  <a:lnTo>
                    <a:pt x="1935" y="1935"/>
                  </a:lnTo>
                  <a:lnTo>
                    <a:pt x="1493" y="2377"/>
                  </a:lnTo>
                  <a:lnTo>
                    <a:pt x="1106" y="2875"/>
                  </a:lnTo>
                  <a:lnTo>
                    <a:pt x="775" y="3427"/>
                  </a:lnTo>
                  <a:lnTo>
                    <a:pt x="498" y="4035"/>
                  </a:lnTo>
                  <a:lnTo>
                    <a:pt x="277" y="4643"/>
                  </a:lnTo>
                  <a:lnTo>
                    <a:pt x="167" y="5251"/>
                  </a:lnTo>
                  <a:lnTo>
                    <a:pt x="56" y="5915"/>
                  </a:lnTo>
                  <a:lnTo>
                    <a:pt x="1" y="6578"/>
                  </a:lnTo>
                  <a:lnTo>
                    <a:pt x="56" y="7241"/>
                  </a:lnTo>
                  <a:lnTo>
                    <a:pt x="167" y="7904"/>
                  </a:lnTo>
                  <a:lnTo>
                    <a:pt x="277" y="8568"/>
                  </a:lnTo>
                  <a:lnTo>
                    <a:pt x="498" y="9120"/>
                  </a:lnTo>
                  <a:lnTo>
                    <a:pt x="775" y="9728"/>
                  </a:lnTo>
                  <a:lnTo>
                    <a:pt x="1106" y="10281"/>
                  </a:lnTo>
                  <a:lnTo>
                    <a:pt x="1493" y="10778"/>
                  </a:lnTo>
                  <a:lnTo>
                    <a:pt x="1935" y="11221"/>
                  </a:lnTo>
                  <a:lnTo>
                    <a:pt x="2378" y="11663"/>
                  </a:lnTo>
                  <a:lnTo>
                    <a:pt x="2930" y="12050"/>
                  </a:lnTo>
                  <a:lnTo>
                    <a:pt x="3483" y="12381"/>
                  </a:lnTo>
                  <a:lnTo>
                    <a:pt x="4036" y="12658"/>
                  </a:lnTo>
                  <a:lnTo>
                    <a:pt x="4644" y="12879"/>
                  </a:lnTo>
                  <a:lnTo>
                    <a:pt x="5252" y="13045"/>
                  </a:lnTo>
                  <a:lnTo>
                    <a:pt x="5915" y="13155"/>
                  </a:lnTo>
                  <a:lnTo>
                    <a:pt x="7297" y="13155"/>
                  </a:lnTo>
                  <a:lnTo>
                    <a:pt x="7905" y="13045"/>
                  </a:lnTo>
                  <a:lnTo>
                    <a:pt x="8568" y="12879"/>
                  </a:lnTo>
                  <a:lnTo>
                    <a:pt x="9176" y="12658"/>
                  </a:lnTo>
                  <a:lnTo>
                    <a:pt x="9729" y="12381"/>
                  </a:lnTo>
                  <a:lnTo>
                    <a:pt x="10281" y="12050"/>
                  </a:lnTo>
                  <a:lnTo>
                    <a:pt x="10779" y="11663"/>
                  </a:lnTo>
                  <a:lnTo>
                    <a:pt x="11276" y="11221"/>
                  </a:lnTo>
                  <a:lnTo>
                    <a:pt x="11663" y="10778"/>
                  </a:lnTo>
                  <a:lnTo>
                    <a:pt x="12050" y="10281"/>
                  </a:lnTo>
                  <a:lnTo>
                    <a:pt x="12382" y="9728"/>
                  </a:lnTo>
                  <a:lnTo>
                    <a:pt x="12658" y="9120"/>
                  </a:lnTo>
                  <a:lnTo>
                    <a:pt x="12879" y="8568"/>
                  </a:lnTo>
                  <a:lnTo>
                    <a:pt x="13045" y="7904"/>
                  </a:lnTo>
                  <a:lnTo>
                    <a:pt x="13155" y="7241"/>
                  </a:lnTo>
                  <a:lnTo>
                    <a:pt x="13211" y="6578"/>
                  </a:lnTo>
                  <a:lnTo>
                    <a:pt x="13155" y="5915"/>
                  </a:lnTo>
                  <a:lnTo>
                    <a:pt x="13045" y="5251"/>
                  </a:lnTo>
                  <a:lnTo>
                    <a:pt x="12879" y="4643"/>
                  </a:lnTo>
                  <a:lnTo>
                    <a:pt x="12658" y="4035"/>
                  </a:lnTo>
                  <a:lnTo>
                    <a:pt x="12382" y="3427"/>
                  </a:lnTo>
                  <a:lnTo>
                    <a:pt x="12050" y="2875"/>
                  </a:lnTo>
                  <a:lnTo>
                    <a:pt x="11663" y="2377"/>
                  </a:lnTo>
                  <a:lnTo>
                    <a:pt x="11276" y="1935"/>
                  </a:lnTo>
                  <a:lnTo>
                    <a:pt x="10779" y="1493"/>
                  </a:lnTo>
                  <a:lnTo>
                    <a:pt x="10281" y="1106"/>
                  </a:lnTo>
                  <a:lnTo>
                    <a:pt x="9729" y="774"/>
                  </a:lnTo>
                  <a:lnTo>
                    <a:pt x="9176" y="498"/>
                  </a:lnTo>
                  <a:lnTo>
                    <a:pt x="8568" y="277"/>
                  </a:lnTo>
                  <a:lnTo>
                    <a:pt x="7905" y="111"/>
                  </a:lnTo>
                  <a:lnTo>
                    <a:pt x="7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7" name="Google Shape;7667;p41"/>
            <p:cNvSpPr/>
            <p:nvPr/>
          </p:nvSpPr>
          <p:spPr>
            <a:xfrm>
              <a:off x="4003425" y="1306450"/>
              <a:ext cx="624600" cy="471200"/>
            </a:xfrm>
            <a:custGeom>
              <a:avLst/>
              <a:gdLst/>
              <a:ahLst/>
              <a:cxnLst/>
              <a:rect l="l" t="t" r="r" b="b"/>
              <a:pathLst>
                <a:path w="24984" h="18848" extrusionOk="0">
                  <a:moveTo>
                    <a:pt x="11497" y="0"/>
                  </a:moveTo>
                  <a:lnTo>
                    <a:pt x="10337" y="166"/>
                  </a:lnTo>
                  <a:lnTo>
                    <a:pt x="9121" y="387"/>
                  </a:lnTo>
                  <a:lnTo>
                    <a:pt x="7849" y="719"/>
                  </a:lnTo>
                  <a:lnTo>
                    <a:pt x="6633" y="1106"/>
                  </a:lnTo>
                  <a:lnTo>
                    <a:pt x="5473" y="1548"/>
                  </a:lnTo>
                  <a:lnTo>
                    <a:pt x="4975" y="1824"/>
                  </a:lnTo>
                  <a:lnTo>
                    <a:pt x="4533" y="2100"/>
                  </a:lnTo>
                  <a:lnTo>
                    <a:pt x="4091" y="2432"/>
                  </a:lnTo>
                  <a:lnTo>
                    <a:pt x="3704" y="2708"/>
                  </a:lnTo>
                  <a:lnTo>
                    <a:pt x="3483" y="2985"/>
                  </a:lnTo>
                  <a:lnTo>
                    <a:pt x="3262" y="3372"/>
                  </a:lnTo>
                  <a:lnTo>
                    <a:pt x="2820" y="4311"/>
                  </a:lnTo>
                  <a:lnTo>
                    <a:pt x="2378" y="5527"/>
                  </a:lnTo>
                  <a:lnTo>
                    <a:pt x="1880" y="6964"/>
                  </a:lnTo>
                  <a:lnTo>
                    <a:pt x="1438" y="8622"/>
                  </a:lnTo>
                  <a:lnTo>
                    <a:pt x="996" y="10446"/>
                  </a:lnTo>
                  <a:lnTo>
                    <a:pt x="1" y="14536"/>
                  </a:lnTo>
                  <a:lnTo>
                    <a:pt x="664" y="15034"/>
                  </a:lnTo>
                  <a:lnTo>
                    <a:pt x="1383" y="15476"/>
                  </a:lnTo>
                  <a:lnTo>
                    <a:pt x="2046" y="15918"/>
                  </a:lnTo>
                  <a:lnTo>
                    <a:pt x="2764" y="16360"/>
                  </a:lnTo>
                  <a:lnTo>
                    <a:pt x="3483" y="16747"/>
                  </a:lnTo>
                  <a:lnTo>
                    <a:pt x="4257" y="17079"/>
                  </a:lnTo>
                  <a:lnTo>
                    <a:pt x="5031" y="17410"/>
                  </a:lnTo>
                  <a:lnTo>
                    <a:pt x="5804" y="17742"/>
                  </a:lnTo>
                  <a:lnTo>
                    <a:pt x="6578" y="17963"/>
                  </a:lnTo>
                  <a:lnTo>
                    <a:pt x="7407" y="18239"/>
                  </a:lnTo>
                  <a:lnTo>
                    <a:pt x="8236" y="18405"/>
                  </a:lnTo>
                  <a:lnTo>
                    <a:pt x="9065" y="18571"/>
                  </a:lnTo>
                  <a:lnTo>
                    <a:pt x="9894" y="18682"/>
                  </a:lnTo>
                  <a:lnTo>
                    <a:pt x="10779" y="18792"/>
                  </a:lnTo>
                  <a:lnTo>
                    <a:pt x="11608" y="18847"/>
                  </a:lnTo>
                  <a:lnTo>
                    <a:pt x="13376" y="18847"/>
                  </a:lnTo>
                  <a:lnTo>
                    <a:pt x="14261" y="18792"/>
                  </a:lnTo>
                  <a:lnTo>
                    <a:pt x="15145" y="18682"/>
                  </a:lnTo>
                  <a:lnTo>
                    <a:pt x="15974" y="18571"/>
                  </a:lnTo>
                  <a:lnTo>
                    <a:pt x="16803" y="18405"/>
                  </a:lnTo>
                  <a:lnTo>
                    <a:pt x="17632" y="18239"/>
                  </a:lnTo>
                  <a:lnTo>
                    <a:pt x="18461" y="17963"/>
                  </a:lnTo>
                  <a:lnTo>
                    <a:pt x="19235" y="17742"/>
                  </a:lnTo>
                  <a:lnTo>
                    <a:pt x="20009" y="17410"/>
                  </a:lnTo>
                  <a:lnTo>
                    <a:pt x="20783" y="17079"/>
                  </a:lnTo>
                  <a:lnTo>
                    <a:pt x="21557" y="16747"/>
                  </a:lnTo>
                  <a:lnTo>
                    <a:pt x="22275" y="16360"/>
                  </a:lnTo>
                  <a:lnTo>
                    <a:pt x="22994" y="15918"/>
                  </a:lnTo>
                  <a:lnTo>
                    <a:pt x="23657" y="15476"/>
                  </a:lnTo>
                  <a:lnTo>
                    <a:pt x="24320" y="15034"/>
                  </a:lnTo>
                  <a:lnTo>
                    <a:pt x="24983" y="14536"/>
                  </a:lnTo>
                  <a:lnTo>
                    <a:pt x="24596" y="12491"/>
                  </a:lnTo>
                  <a:lnTo>
                    <a:pt x="24154" y="10502"/>
                  </a:lnTo>
                  <a:lnTo>
                    <a:pt x="23712" y="8622"/>
                  </a:lnTo>
                  <a:lnTo>
                    <a:pt x="23159" y="6909"/>
                  </a:lnTo>
                  <a:lnTo>
                    <a:pt x="22607" y="5361"/>
                  </a:lnTo>
                  <a:lnTo>
                    <a:pt x="21943" y="4035"/>
                  </a:lnTo>
                  <a:lnTo>
                    <a:pt x="21667" y="3427"/>
                  </a:lnTo>
                  <a:lnTo>
                    <a:pt x="21335" y="2930"/>
                  </a:lnTo>
                  <a:lnTo>
                    <a:pt x="21004" y="2487"/>
                  </a:lnTo>
                  <a:lnTo>
                    <a:pt x="20672" y="2100"/>
                  </a:lnTo>
                  <a:lnTo>
                    <a:pt x="20451" y="1935"/>
                  </a:lnTo>
                  <a:lnTo>
                    <a:pt x="20119" y="1769"/>
                  </a:lnTo>
                  <a:lnTo>
                    <a:pt x="19346" y="1382"/>
                  </a:lnTo>
                  <a:lnTo>
                    <a:pt x="18296" y="1050"/>
                  </a:lnTo>
                  <a:lnTo>
                    <a:pt x="17135" y="719"/>
                  </a:lnTo>
                  <a:lnTo>
                    <a:pt x="15919" y="387"/>
                  </a:lnTo>
                  <a:lnTo>
                    <a:pt x="14648" y="166"/>
                  </a:lnTo>
                  <a:lnTo>
                    <a:pt x="13487" y="55"/>
                  </a:lnTo>
                  <a:lnTo>
                    <a:pt x="124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8" name="Google Shape;7668;p41"/>
          <p:cNvGrpSpPr/>
          <p:nvPr/>
        </p:nvGrpSpPr>
        <p:grpSpPr>
          <a:xfrm flipH="1">
            <a:off x="4557150" y="2297800"/>
            <a:ext cx="1076400" cy="728225"/>
            <a:chOff x="3544700" y="2207350"/>
            <a:chExt cx="1076400" cy="728225"/>
          </a:xfrm>
        </p:grpSpPr>
        <p:sp>
          <p:nvSpPr>
            <p:cNvPr id="7669" name="Google Shape;7669;p41"/>
            <p:cNvSpPr/>
            <p:nvPr/>
          </p:nvSpPr>
          <p:spPr>
            <a:xfrm>
              <a:off x="3593050" y="2207350"/>
              <a:ext cx="1028050" cy="494700"/>
            </a:xfrm>
            <a:custGeom>
              <a:avLst/>
              <a:gdLst/>
              <a:ahLst/>
              <a:cxnLst/>
              <a:rect l="l" t="t" r="r" b="b"/>
              <a:pathLst>
                <a:path w="41122" h="19788" extrusionOk="0">
                  <a:moveTo>
                    <a:pt x="4920" y="1"/>
                  </a:moveTo>
                  <a:lnTo>
                    <a:pt x="4422" y="56"/>
                  </a:lnTo>
                  <a:lnTo>
                    <a:pt x="3925" y="111"/>
                  </a:lnTo>
                  <a:lnTo>
                    <a:pt x="3427" y="222"/>
                  </a:lnTo>
                  <a:lnTo>
                    <a:pt x="2985" y="388"/>
                  </a:lnTo>
                  <a:lnTo>
                    <a:pt x="2543" y="609"/>
                  </a:lnTo>
                  <a:lnTo>
                    <a:pt x="2156" y="885"/>
                  </a:lnTo>
                  <a:lnTo>
                    <a:pt x="1769" y="1161"/>
                  </a:lnTo>
                  <a:lnTo>
                    <a:pt x="1438" y="1438"/>
                  </a:lnTo>
                  <a:lnTo>
                    <a:pt x="1106" y="1825"/>
                  </a:lnTo>
                  <a:lnTo>
                    <a:pt x="830" y="2211"/>
                  </a:lnTo>
                  <a:lnTo>
                    <a:pt x="553" y="2598"/>
                  </a:lnTo>
                  <a:lnTo>
                    <a:pt x="387" y="3041"/>
                  </a:lnTo>
                  <a:lnTo>
                    <a:pt x="222" y="3483"/>
                  </a:lnTo>
                  <a:lnTo>
                    <a:pt x="111" y="3925"/>
                  </a:lnTo>
                  <a:lnTo>
                    <a:pt x="0" y="4422"/>
                  </a:lnTo>
                  <a:lnTo>
                    <a:pt x="0" y="4920"/>
                  </a:lnTo>
                  <a:lnTo>
                    <a:pt x="0" y="14868"/>
                  </a:lnTo>
                  <a:lnTo>
                    <a:pt x="0" y="15366"/>
                  </a:lnTo>
                  <a:lnTo>
                    <a:pt x="111" y="15863"/>
                  </a:lnTo>
                  <a:lnTo>
                    <a:pt x="222" y="16361"/>
                  </a:lnTo>
                  <a:lnTo>
                    <a:pt x="387" y="16803"/>
                  </a:lnTo>
                  <a:lnTo>
                    <a:pt x="553" y="17245"/>
                  </a:lnTo>
                  <a:lnTo>
                    <a:pt x="830" y="17632"/>
                  </a:lnTo>
                  <a:lnTo>
                    <a:pt x="1106" y="18019"/>
                  </a:lnTo>
                  <a:lnTo>
                    <a:pt x="1438" y="18351"/>
                  </a:lnTo>
                  <a:lnTo>
                    <a:pt x="1769" y="18682"/>
                  </a:lnTo>
                  <a:lnTo>
                    <a:pt x="2156" y="18958"/>
                  </a:lnTo>
                  <a:lnTo>
                    <a:pt x="2543" y="19180"/>
                  </a:lnTo>
                  <a:lnTo>
                    <a:pt x="2985" y="19401"/>
                  </a:lnTo>
                  <a:lnTo>
                    <a:pt x="3427" y="19566"/>
                  </a:lnTo>
                  <a:lnTo>
                    <a:pt x="3925" y="19677"/>
                  </a:lnTo>
                  <a:lnTo>
                    <a:pt x="4422" y="19788"/>
                  </a:lnTo>
                  <a:lnTo>
                    <a:pt x="36756" y="19788"/>
                  </a:lnTo>
                  <a:lnTo>
                    <a:pt x="37198" y="19677"/>
                  </a:lnTo>
                  <a:lnTo>
                    <a:pt x="37695" y="19566"/>
                  </a:lnTo>
                  <a:lnTo>
                    <a:pt x="38137" y="19401"/>
                  </a:lnTo>
                  <a:lnTo>
                    <a:pt x="38580" y="19180"/>
                  </a:lnTo>
                  <a:lnTo>
                    <a:pt x="38966" y="18958"/>
                  </a:lnTo>
                  <a:lnTo>
                    <a:pt x="39353" y="18682"/>
                  </a:lnTo>
                  <a:lnTo>
                    <a:pt x="39685" y="18351"/>
                  </a:lnTo>
                  <a:lnTo>
                    <a:pt x="40017" y="18019"/>
                  </a:lnTo>
                  <a:lnTo>
                    <a:pt x="40293" y="17632"/>
                  </a:lnTo>
                  <a:lnTo>
                    <a:pt x="40569" y="17245"/>
                  </a:lnTo>
                  <a:lnTo>
                    <a:pt x="40735" y="16803"/>
                  </a:lnTo>
                  <a:lnTo>
                    <a:pt x="40901" y="16361"/>
                  </a:lnTo>
                  <a:lnTo>
                    <a:pt x="41067" y="15863"/>
                  </a:lnTo>
                  <a:lnTo>
                    <a:pt x="41122" y="15366"/>
                  </a:lnTo>
                  <a:lnTo>
                    <a:pt x="41122" y="14868"/>
                  </a:lnTo>
                  <a:lnTo>
                    <a:pt x="41122" y="4920"/>
                  </a:lnTo>
                  <a:lnTo>
                    <a:pt x="41122" y="4422"/>
                  </a:lnTo>
                  <a:lnTo>
                    <a:pt x="41067" y="3925"/>
                  </a:lnTo>
                  <a:lnTo>
                    <a:pt x="40901" y="3483"/>
                  </a:lnTo>
                  <a:lnTo>
                    <a:pt x="40735" y="3041"/>
                  </a:lnTo>
                  <a:lnTo>
                    <a:pt x="40569" y="2598"/>
                  </a:lnTo>
                  <a:lnTo>
                    <a:pt x="40293" y="2211"/>
                  </a:lnTo>
                  <a:lnTo>
                    <a:pt x="40017" y="1825"/>
                  </a:lnTo>
                  <a:lnTo>
                    <a:pt x="39685" y="1438"/>
                  </a:lnTo>
                  <a:lnTo>
                    <a:pt x="39353" y="1161"/>
                  </a:lnTo>
                  <a:lnTo>
                    <a:pt x="38966" y="885"/>
                  </a:lnTo>
                  <a:lnTo>
                    <a:pt x="38580" y="609"/>
                  </a:lnTo>
                  <a:lnTo>
                    <a:pt x="38137" y="388"/>
                  </a:lnTo>
                  <a:lnTo>
                    <a:pt x="37695" y="222"/>
                  </a:lnTo>
                  <a:lnTo>
                    <a:pt x="37198" y="111"/>
                  </a:lnTo>
                  <a:lnTo>
                    <a:pt x="36756" y="56"/>
                  </a:lnTo>
                  <a:lnTo>
                    <a:pt x="36203"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0" name="Google Shape;7670;p41"/>
            <p:cNvSpPr/>
            <p:nvPr/>
          </p:nvSpPr>
          <p:spPr>
            <a:xfrm>
              <a:off x="3544700" y="2566625"/>
              <a:ext cx="613525" cy="368950"/>
            </a:xfrm>
            <a:custGeom>
              <a:avLst/>
              <a:gdLst/>
              <a:ahLst/>
              <a:cxnLst/>
              <a:rect l="l" t="t" r="r" b="b"/>
              <a:pathLst>
                <a:path w="24541" h="14758" extrusionOk="0">
                  <a:moveTo>
                    <a:pt x="15144" y="0"/>
                  </a:moveTo>
                  <a:lnTo>
                    <a:pt x="0" y="14757"/>
                  </a:lnTo>
                  <a:lnTo>
                    <a:pt x="24540" y="2321"/>
                  </a:lnTo>
                  <a:lnTo>
                    <a:pt x="15144" y="0"/>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1" name="Google Shape;7671;p41"/>
            <p:cNvSpPr/>
            <p:nvPr/>
          </p:nvSpPr>
          <p:spPr>
            <a:xfrm>
              <a:off x="3544700" y="2566625"/>
              <a:ext cx="613525" cy="368950"/>
            </a:xfrm>
            <a:custGeom>
              <a:avLst/>
              <a:gdLst/>
              <a:ahLst/>
              <a:cxnLst/>
              <a:rect l="l" t="t" r="r" b="b"/>
              <a:pathLst>
                <a:path w="24541" h="14758" fill="none" extrusionOk="0">
                  <a:moveTo>
                    <a:pt x="15144" y="0"/>
                  </a:moveTo>
                  <a:lnTo>
                    <a:pt x="0" y="14757"/>
                  </a:lnTo>
                  <a:lnTo>
                    <a:pt x="24540" y="23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2" name="Google Shape;7672;p41"/>
            <p:cNvSpPr/>
            <p:nvPr/>
          </p:nvSpPr>
          <p:spPr>
            <a:xfrm>
              <a:off x="3688400" y="2305450"/>
              <a:ext cx="422850" cy="37350"/>
            </a:xfrm>
            <a:custGeom>
              <a:avLst/>
              <a:gdLst/>
              <a:ahLst/>
              <a:cxnLst/>
              <a:rect l="l" t="t" r="r" b="b"/>
              <a:pathLst>
                <a:path w="16914" h="1494" extrusionOk="0">
                  <a:moveTo>
                    <a:pt x="719" y="1"/>
                  </a:moveTo>
                  <a:lnTo>
                    <a:pt x="442" y="56"/>
                  </a:lnTo>
                  <a:lnTo>
                    <a:pt x="166" y="167"/>
                  </a:lnTo>
                  <a:lnTo>
                    <a:pt x="55" y="443"/>
                  </a:lnTo>
                  <a:lnTo>
                    <a:pt x="0" y="719"/>
                  </a:lnTo>
                  <a:lnTo>
                    <a:pt x="0" y="775"/>
                  </a:lnTo>
                  <a:lnTo>
                    <a:pt x="55" y="1051"/>
                  </a:lnTo>
                  <a:lnTo>
                    <a:pt x="166" y="1272"/>
                  </a:lnTo>
                  <a:lnTo>
                    <a:pt x="442" y="1438"/>
                  </a:lnTo>
                  <a:lnTo>
                    <a:pt x="719" y="1493"/>
                  </a:lnTo>
                  <a:lnTo>
                    <a:pt x="16195" y="1493"/>
                  </a:lnTo>
                  <a:lnTo>
                    <a:pt x="16471" y="1438"/>
                  </a:lnTo>
                  <a:lnTo>
                    <a:pt x="16692" y="1272"/>
                  </a:lnTo>
                  <a:lnTo>
                    <a:pt x="16858" y="1051"/>
                  </a:lnTo>
                  <a:lnTo>
                    <a:pt x="16913" y="775"/>
                  </a:lnTo>
                  <a:lnTo>
                    <a:pt x="16913" y="719"/>
                  </a:lnTo>
                  <a:lnTo>
                    <a:pt x="16858" y="443"/>
                  </a:lnTo>
                  <a:lnTo>
                    <a:pt x="16692" y="167"/>
                  </a:lnTo>
                  <a:lnTo>
                    <a:pt x="16471" y="56"/>
                  </a:lnTo>
                  <a:lnTo>
                    <a:pt x="161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3" name="Google Shape;7673;p41"/>
            <p:cNvSpPr/>
            <p:nvPr/>
          </p:nvSpPr>
          <p:spPr>
            <a:xfrm>
              <a:off x="4129175" y="2305450"/>
              <a:ext cx="374475" cy="37350"/>
            </a:xfrm>
            <a:custGeom>
              <a:avLst/>
              <a:gdLst/>
              <a:ahLst/>
              <a:cxnLst/>
              <a:rect l="l" t="t" r="r" b="b"/>
              <a:pathLst>
                <a:path w="14979" h="1494" extrusionOk="0">
                  <a:moveTo>
                    <a:pt x="719" y="1"/>
                  </a:moveTo>
                  <a:lnTo>
                    <a:pt x="443" y="56"/>
                  </a:lnTo>
                  <a:lnTo>
                    <a:pt x="222" y="167"/>
                  </a:lnTo>
                  <a:lnTo>
                    <a:pt x="56" y="443"/>
                  </a:lnTo>
                  <a:lnTo>
                    <a:pt x="1" y="719"/>
                  </a:lnTo>
                  <a:lnTo>
                    <a:pt x="1" y="775"/>
                  </a:lnTo>
                  <a:lnTo>
                    <a:pt x="56" y="1051"/>
                  </a:lnTo>
                  <a:lnTo>
                    <a:pt x="222" y="1272"/>
                  </a:lnTo>
                  <a:lnTo>
                    <a:pt x="443" y="1438"/>
                  </a:lnTo>
                  <a:lnTo>
                    <a:pt x="719" y="1493"/>
                  </a:lnTo>
                  <a:lnTo>
                    <a:pt x="14260" y="1493"/>
                  </a:lnTo>
                  <a:lnTo>
                    <a:pt x="14537" y="1438"/>
                  </a:lnTo>
                  <a:lnTo>
                    <a:pt x="14758" y="1272"/>
                  </a:lnTo>
                  <a:lnTo>
                    <a:pt x="14924" y="1051"/>
                  </a:lnTo>
                  <a:lnTo>
                    <a:pt x="14979" y="775"/>
                  </a:lnTo>
                  <a:lnTo>
                    <a:pt x="14979" y="719"/>
                  </a:lnTo>
                  <a:lnTo>
                    <a:pt x="14924" y="443"/>
                  </a:lnTo>
                  <a:lnTo>
                    <a:pt x="14758" y="167"/>
                  </a:lnTo>
                  <a:lnTo>
                    <a:pt x="14537" y="56"/>
                  </a:lnTo>
                  <a:lnTo>
                    <a:pt x="14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4" name="Google Shape;7674;p41"/>
            <p:cNvSpPr/>
            <p:nvPr/>
          </p:nvSpPr>
          <p:spPr>
            <a:xfrm>
              <a:off x="3981325" y="2388375"/>
              <a:ext cx="522325" cy="37325"/>
            </a:xfrm>
            <a:custGeom>
              <a:avLst/>
              <a:gdLst/>
              <a:ahLst/>
              <a:cxnLst/>
              <a:rect l="l" t="t" r="r" b="b"/>
              <a:pathLst>
                <a:path w="20893" h="1493" extrusionOk="0">
                  <a:moveTo>
                    <a:pt x="719" y="0"/>
                  </a:moveTo>
                  <a:lnTo>
                    <a:pt x="443" y="55"/>
                  </a:lnTo>
                  <a:lnTo>
                    <a:pt x="222" y="221"/>
                  </a:lnTo>
                  <a:lnTo>
                    <a:pt x="56" y="442"/>
                  </a:lnTo>
                  <a:lnTo>
                    <a:pt x="1" y="719"/>
                  </a:lnTo>
                  <a:lnTo>
                    <a:pt x="1" y="774"/>
                  </a:lnTo>
                  <a:lnTo>
                    <a:pt x="56" y="1050"/>
                  </a:lnTo>
                  <a:lnTo>
                    <a:pt x="222" y="1271"/>
                  </a:lnTo>
                  <a:lnTo>
                    <a:pt x="443" y="1437"/>
                  </a:lnTo>
                  <a:lnTo>
                    <a:pt x="719" y="1492"/>
                  </a:lnTo>
                  <a:lnTo>
                    <a:pt x="20174" y="1492"/>
                  </a:lnTo>
                  <a:lnTo>
                    <a:pt x="20451" y="1437"/>
                  </a:lnTo>
                  <a:lnTo>
                    <a:pt x="20672" y="1271"/>
                  </a:lnTo>
                  <a:lnTo>
                    <a:pt x="20838" y="1050"/>
                  </a:lnTo>
                  <a:lnTo>
                    <a:pt x="20893" y="774"/>
                  </a:lnTo>
                  <a:lnTo>
                    <a:pt x="20893" y="719"/>
                  </a:lnTo>
                  <a:lnTo>
                    <a:pt x="20838" y="442"/>
                  </a:lnTo>
                  <a:lnTo>
                    <a:pt x="20672" y="221"/>
                  </a:lnTo>
                  <a:lnTo>
                    <a:pt x="20451" y="55"/>
                  </a:lnTo>
                  <a:lnTo>
                    <a:pt x="201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5" name="Google Shape;7675;p41"/>
            <p:cNvSpPr/>
            <p:nvPr/>
          </p:nvSpPr>
          <p:spPr>
            <a:xfrm>
              <a:off x="3688400" y="2388375"/>
              <a:ext cx="252875" cy="37325"/>
            </a:xfrm>
            <a:custGeom>
              <a:avLst/>
              <a:gdLst/>
              <a:ahLst/>
              <a:cxnLst/>
              <a:rect l="l" t="t" r="r" b="b"/>
              <a:pathLst>
                <a:path w="10115" h="1493" extrusionOk="0">
                  <a:moveTo>
                    <a:pt x="719" y="0"/>
                  </a:moveTo>
                  <a:lnTo>
                    <a:pt x="442" y="55"/>
                  </a:lnTo>
                  <a:lnTo>
                    <a:pt x="166" y="221"/>
                  </a:lnTo>
                  <a:lnTo>
                    <a:pt x="55" y="442"/>
                  </a:lnTo>
                  <a:lnTo>
                    <a:pt x="0" y="719"/>
                  </a:lnTo>
                  <a:lnTo>
                    <a:pt x="0" y="774"/>
                  </a:lnTo>
                  <a:lnTo>
                    <a:pt x="55" y="1050"/>
                  </a:lnTo>
                  <a:lnTo>
                    <a:pt x="166" y="1271"/>
                  </a:lnTo>
                  <a:lnTo>
                    <a:pt x="442" y="1437"/>
                  </a:lnTo>
                  <a:lnTo>
                    <a:pt x="719" y="1492"/>
                  </a:lnTo>
                  <a:lnTo>
                    <a:pt x="9396" y="1492"/>
                  </a:lnTo>
                  <a:lnTo>
                    <a:pt x="9673" y="1437"/>
                  </a:lnTo>
                  <a:lnTo>
                    <a:pt x="9894" y="1271"/>
                  </a:lnTo>
                  <a:lnTo>
                    <a:pt x="10059" y="1050"/>
                  </a:lnTo>
                  <a:lnTo>
                    <a:pt x="10115" y="774"/>
                  </a:lnTo>
                  <a:lnTo>
                    <a:pt x="10115" y="719"/>
                  </a:lnTo>
                  <a:lnTo>
                    <a:pt x="10059" y="442"/>
                  </a:lnTo>
                  <a:lnTo>
                    <a:pt x="9894" y="221"/>
                  </a:lnTo>
                  <a:lnTo>
                    <a:pt x="9673" y="55"/>
                  </a:lnTo>
                  <a:lnTo>
                    <a:pt x="93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6" name="Google Shape;7676;p41"/>
            <p:cNvSpPr/>
            <p:nvPr/>
          </p:nvSpPr>
          <p:spPr>
            <a:xfrm>
              <a:off x="4049025" y="2471275"/>
              <a:ext cx="454625" cy="37325"/>
            </a:xfrm>
            <a:custGeom>
              <a:avLst/>
              <a:gdLst/>
              <a:ahLst/>
              <a:cxnLst/>
              <a:rect l="l" t="t" r="r" b="b"/>
              <a:pathLst>
                <a:path w="18185" h="1493" extrusionOk="0">
                  <a:moveTo>
                    <a:pt x="719" y="0"/>
                  </a:moveTo>
                  <a:lnTo>
                    <a:pt x="443" y="56"/>
                  </a:lnTo>
                  <a:lnTo>
                    <a:pt x="222" y="221"/>
                  </a:lnTo>
                  <a:lnTo>
                    <a:pt x="56" y="443"/>
                  </a:lnTo>
                  <a:lnTo>
                    <a:pt x="1" y="719"/>
                  </a:lnTo>
                  <a:lnTo>
                    <a:pt x="1" y="774"/>
                  </a:lnTo>
                  <a:lnTo>
                    <a:pt x="56" y="1050"/>
                  </a:lnTo>
                  <a:lnTo>
                    <a:pt x="222" y="1327"/>
                  </a:lnTo>
                  <a:lnTo>
                    <a:pt x="443" y="1437"/>
                  </a:lnTo>
                  <a:lnTo>
                    <a:pt x="719" y="1493"/>
                  </a:lnTo>
                  <a:lnTo>
                    <a:pt x="17466" y="1493"/>
                  </a:lnTo>
                  <a:lnTo>
                    <a:pt x="17743" y="1437"/>
                  </a:lnTo>
                  <a:lnTo>
                    <a:pt x="17964" y="1327"/>
                  </a:lnTo>
                  <a:lnTo>
                    <a:pt x="18130" y="1050"/>
                  </a:lnTo>
                  <a:lnTo>
                    <a:pt x="18185" y="774"/>
                  </a:lnTo>
                  <a:lnTo>
                    <a:pt x="18185" y="719"/>
                  </a:lnTo>
                  <a:lnTo>
                    <a:pt x="18130" y="443"/>
                  </a:lnTo>
                  <a:lnTo>
                    <a:pt x="17964" y="221"/>
                  </a:lnTo>
                  <a:lnTo>
                    <a:pt x="17743" y="56"/>
                  </a:lnTo>
                  <a:lnTo>
                    <a:pt x="174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7" name="Google Shape;7677;p41"/>
            <p:cNvSpPr/>
            <p:nvPr/>
          </p:nvSpPr>
          <p:spPr>
            <a:xfrm>
              <a:off x="3688400" y="2471275"/>
              <a:ext cx="324725" cy="37325"/>
            </a:xfrm>
            <a:custGeom>
              <a:avLst/>
              <a:gdLst/>
              <a:ahLst/>
              <a:cxnLst/>
              <a:rect l="l" t="t" r="r" b="b"/>
              <a:pathLst>
                <a:path w="12989" h="1493" extrusionOk="0">
                  <a:moveTo>
                    <a:pt x="719" y="0"/>
                  </a:moveTo>
                  <a:lnTo>
                    <a:pt x="442" y="56"/>
                  </a:lnTo>
                  <a:lnTo>
                    <a:pt x="166" y="221"/>
                  </a:lnTo>
                  <a:lnTo>
                    <a:pt x="55" y="443"/>
                  </a:lnTo>
                  <a:lnTo>
                    <a:pt x="0" y="719"/>
                  </a:lnTo>
                  <a:lnTo>
                    <a:pt x="0" y="774"/>
                  </a:lnTo>
                  <a:lnTo>
                    <a:pt x="55" y="1050"/>
                  </a:lnTo>
                  <a:lnTo>
                    <a:pt x="166" y="1327"/>
                  </a:lnTo>
                  <a:lnTo>
                    <a:pt x="442" y="1437"/>
                  </a:lnTo>
                  <a:lnTo>
                    <a:pt x="719" y="1493"/>
                  </a:lnTo>
                  <a:lnTo>
                    <a:pt x="12270" y="1493"/>
                  </a:lnTo>
                  <a:lnTo>
                    <a:pt x="12547" y="1437"/>
                  </a:lnTo>
                  <a:lnTo>
                    <a:pt x="12768" y="1327"/>
                  </a:lnTo>
                  <a:lnTo>
                    <a:pt x="12934" y="1050"/>
                  </a:lnTo>
                  <a:lnTo>
                    <a:pt x="12989" y="774"/>
                  </a:lnTo>
                  <a:lnTo>
                    <a:pt x="12989" y="719"/>
                  </a:lnTo>
                  <a:lnTo>
                    <a:pt x="12934" y="443"/>
                  </a:lnTo>
                  <a:lnTo>
                    <a:pt x="12768" y="221"/>
                  </a:lnTo>
                  <a:lnTo>
                    <a:pt x="12547" y="56"/>
                  </a:lnTo>
                  <a:lnTo>
                    <a:pt x="122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8" name="Google Shape;7678;p41"/>
            <p:cNvSpPr/>
            <p:nvPr/>
          </p:nvSpPr>
          <p:spPr>
            <a:xfrm>
              <a:off x="3688400" y="2554175"/>
              <a:ext cx="143725" cy="38725"/>
            </a:xfrm>
            <a:custGeom>
              <a:avLst/>
              <a:gdLst/>
              <a:ahLst/>
              <a:cxnLst/>
              <a:rect l="l" t="t" r="r" b="b"/>
              <a:pathLst>
                <a:path w="5749" h="1549" extrusionOk="0">
                  <a:moveTo>
                    <a:pt x="719" y="1"/>
                  </a:moveTo>
                  <a:lnTo>
                    <a:pt x="442" y="56"/>
                  </a:lnTo>
                  <a:lnTo>
                    <a:pt x="166" y="222"/>
                  </a:lnTo>
                  <a:lnTo>
                    <a:pt x="55" y="443"/>
                  </a:lnTo>
                  <a:lnTo>
                    <a:pt x="0" y="719"/>
                  </a:lnTo>
                  <a:lnTo>
                    <a:pt x="0" y="774"/>
                  </a:lnTo>
                  <a:lnTo>
                    <a:pt x="55" y="1106"/>
                  </a:lnTo>
                  <a:lnTo>
                    <a:pt x="166" y="1327"/>
                  </a:lnTo>
                  <a:lnTo>
                    <a:pt x="442" y="1493"/>
                  </a:lnTo>
                  <a:lnTo>
                    <a:pt x="719" y="1548"/>
                  </a:lnTo>
                  <a:lnTo>
                    <a:pt x="4975" y="1548"/>
                  </a:lnTo>
                  <a:lnTo>
                    <a:pt x="5251" y="1493"/>
                  </a:lnTo>
                  <a:lnTo>
                    <a:pt x="5527" y="1327"/>
                  </a:lnTo>
                  <a:lnTo>
                    <a:pt x="5693" y="1106"/>
                  </a:lnTo>
                  <a:lnTo>
                    <a:pt x="5748" y="774"/>
                  </a:lnTo>
                  <a:lnTo>
                    <a:pt x="5748" y="719"/>
                  </a:lnTo>
                  <a:lnTo>
                    <a:pt x="5693" y="443"/>
                  </a:lnTo>
                  <a:lnTo>
                    <a:pt x="5527" y="222"/>
                  </a:lnTo>
                  <a:lnTo>
                    <a:pt x="5251" y="56"/>
                  </a:lnTo>
                  <a:lnTo>
                    <a:pt x="49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9" name="Google Shape;7679;p41"/>
            <p:cNvSpPr/>
            <p:nvPr/>
          </p:nvSpPr>
          <p:spPr>
            <a:xfrm>
              <a:off x="3869400" y="2554175"/>
              <a:ext cx="634250" cy="38725"/>
            </a:xfrm>
            <a:custGeom>
              <a:avLst/>
              <a:gdLst/>
              <a:ahLst/>
              <a:cxnLst/>
              <a:rect l="l" t="t" r="r" b="b"/>
              <a:pathLst>
                <a:path w="25370" h="1549" extrusionOk="0">
                  <a:moveTo>
                    <a:pt x="719" y="1"/>
                  </a:moveTo>
                  <a:lnTo>
                    <a:pt x="443" y="56"/>
                  </a:lnTo>
                  <a:lnTo>
                    <a:pt x="222" y="222"/>
                  </a:lnTo>
                  <a:lnTo>
                    <a:pt x="56" y="443"/>
                  </a:lnTo>
                  <a:lnTo>
                    <a:pt x="1" y="719"/>
                  </a:lnTo>
                  <a:lnTo>
                    <a:pt x="1" y="774"/>
                  </a:lnTo>
                  <a:lnTo>
                    <a:pt x="56" y="1106"/>
                  </a:lnTo>
                  <a:lnTo>
                    <a:pt x="222" y="1327"/>
                  </a:lnTo>
                  <a:lnTo>
                    <a:pt x="443" y="1493"/>
                  </a:lnTo>
                  <a:lnTo>
                    <a:pt x="719" y="1548"/>
                  </a:lnTo>
                  <a:lnTo>
                    <a:pt x="24651" y="1548"/>
                  </a:lnTo>
                  <a:lnTo>
                    <a:pt x="24928" y="1493"/>
                  </a:lnTo>
                  <a:lnTo>
                    <a:pt x="25149" y="1327"/>
                  </a:lnTo>
                  <a:lnTo>
                    <a:pt x="25315" y="1106"/>
                  </a:lnTo>
                  <a:lnTo>
                    <a:pt x="25370" y="774"/>
                  </a:lnTo>
                  <a:lnTo>
                    <a:pt x="25370" y="719"/>
                  </a:lnTo>
                  <a:lnTo>
                    <a:pt x="25315" y="443"/>
                  </a:lnTo>
                  <a:lnTo>
                    <a:pt x="25149" y="222"/>
                  </a:lnTo>
                  <a:lnTo>
                    <a:pt x="24928" y="56"/>
                  </a:lnTo>
                  <a:lnTo>
                    <a:pt x="246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0" name="Google Shape;7680;p41"/>
          <p:cNvGrpSpPr/>
          <p:nvPr/>
        </p:nvGrpSpPr>
        <p:grpSpPr>
          <a:xfrm flipH="1">
            <a:off x="7326200" y="1629025"/>
            <a:ext cx="1116500" cy="968650"/>
            <a:chOff x="735550" y="1538575"/>
            <a:chExt cx="1116500" cy="968650"/>
          </a:xfrm>
        </p:grpSpPr>
        <p:sp>
          <p:nvSpPr>
            <p:cNvPr id="7681" name="Google Shape;7681;p41"/>
            <p:cNvSpPr/>
            <p:nvPr/>
          </p:nvSpPr>
          <p:spPr>
            <a:xfrm>
              <a:off x="735550" y="1538575"/>
              <a:ext cx="968650" cy="968650"/>
            </a:xfrm>
            <a:custGeom>
              <a:avLst/>
              <a:gdLst/>
              <a:ahLst/>
              <a:cxnLst/>
              <a:rect l="l" t="t" r="r" b="b"/>
              <a:pathLst>
                <a:path w="38746" h="38746" extrusionOk="0">
                  <a:moveTo>
                    <a:pt x="19179" y="1"/>
                  </a:moveTo>
                  <a:lnTo>
                    <a:pt x="18185" y="56"/>
                  </a:lnTo>
                  <a:lnTo>
                    <a:pt x="17245" y="111"/>
                  </a:lnTo>
                  <a:lnTo>
                    <a:pt x="16305" y="222"/>
                  </a:lnTo>
                  <a:lnTo>
                    <a:pt x="15366" y="443"/>
                  </a:lnTo>
                  <a:lnTo>
                    <a:pt x="14371" y="664"/>
                  </a:lnTo>
                  <a:lnTo>
                    <a:pt x="13431" y="940"/>
                  </a:lnTo>
                  <a:lnTo>
                    <a:pt x="12492" y="1272"/>
                  </a:lnTo>
                  <a:lnTo>
                    <a:pt x="11607" y="1659"/>
                  </a:lnTo>
                  <a:lnTo>
                    <a:pt x="10668" y="2046"/>
                  </a:lnTo>
                  <a:lnTo>
                    <a:pt x="9839" y="2543"/>
                  </a:lnTo>
                  <a:lnTo>
                    <a:pt x="9010" y="3041"/>
                  </a:lnTo>
                  <a:lnTo>
                    <a:pt x="8181" y="3538"/>
                  </a:lnTo>
                  <a:lnTo>
                    <a:pt x="7407" y="4146"/>
                  </a:lnTo>
                  <a:lnTo>
                    <a:pt x="6688" y="4754"/>
                  </a:lnTo>
                  <a:lnTo>
                    <a:pt x="6025" y="5362"/>
                  </a:lnTo>
                  <a:lnTo>
                    <a:pt x="5306" y="6025"/>
                  </a:lnTo>
                  <a:lnTo>
                    <a:pt x="4699" y="6744"/>
                  </a:lnTo>
                  <a:lnTo>
                    <a:pt x="4091" y="7462"/>
                  </a:lnTo>
                  <a:lnTo>
                    <a:pt x="3538" y="8181"/>
                  </a:lnTo>
                  <a:lnTo>
                    <a:pt x="3040" y="8954"/>
                  </a:lnTo>
                  <a:lnTo>
                    <a:pt x="2543" y="9784"/>
                  </a:lnTo>
                  <a:lnTo>
                    <a:pt x="2101" y="10613"/>
                  </a:lnTo>
                  <a:lnTo>
                    <a:pt x="1714" y="11442"/>
                  </a:lnTo>
                  <a:lnTo>
                    <a:pt x="1327" y="12271"/>
                  </a:lnTo>
                  <a:lnTo>
                    <a:pt x="1051" y="13155"/>
                  </a:lnTo>
                  <a:lnTo>
                    <a:pt x="774" y="14039"/>
                  </a:lnTo>
                  <a:lnTo>
                    <a:pt x="498" y="14924"/>
                  </a:lnTo>
                  <a:lnTo>
                    <a:pt x="332" y="15863"/>
                  </a:lnTo>
                  <a:lnTo>
                    <a:pt x="166" y="16803"/>
                  </a:lnTo>
                  <a:lnTo>
                    <a:pt x="56" y="17743"/>
                  </a:lnTo>
                  <a:lnTo>
                    <a:pt x="0" y="18682"/>
                  </a:lnTo>
                  <a:lnTo>
                    <a:pt x="0" y="19622"/>
                  </a:lnTo>
                  <a:lnTo>
                    <a:pt x="56" y="20561"/>
                  </a:lnTo>
                  <a:lnTo>
                    <a:pt x="111" y="21501"/>
                  </a:lnTo>
                  <a:lnTo>
                    <a:pt x="277" y="22441"/>
                  </a:lnTo>
                  <a:lnTo>
                    <a:pt x="443" y="23435"/>
                  </a:lnTo>
                  <a:lnTo>
                    <a:pt x="664" y="24375"/>
                  </a:lnTo>
                  <a:lnTo>
                    <a:pt x="940" y="25315"/>
                  </a:lnTo>
                  <a:lnTo>
                    <a:pt x="1272" y="26254"/>
                  </a:lnTo>
                  <a:lnTo>
                    <a:pt x="1659" y="27194"/>
                  </a:lnTo>
                  <a:lnTo>
                    <a:pt x="2046" y="28078"/>
                  </a:lnTo>
                  <a:lnTo>
                    <a:pt x="2543" y="28907"/>
                  </a:lnTo>
                  <a:lnTo>
                    <a:pt x="3040" y="29736"/>
                  </a:lnTo>
                  <a:lnTo>
                    <a:pt x="3538" y="30565"/>
                  </a:lnTo>
                  <a:lnTo>
                    <a:pt x="4146" y="31339"/>
                  </a:lnTo>
                  <a:lnTo>
                    <a:pt x="4754" y="32058"/>
                  </a:lnTo>
                  <a:lnTo>
                    <a:pt x="5362" y="32776"/>
                  </a:lnTo>
                  <a:lnTo>
                    <a:pt x="6025" y="33439"/>
                  </a:lnTo>
                  <a:lnTo>
                    <a:pt x="6744" y="34047"/>
                  </a:lnTo>
                  <a:lnTo>
                    <a:pt x="7462" y="34655"/>
                  </a:lnTo>
                  <a:lnTo>
                    <a:pt x="8181" y="35208"/>
                  </a:lnTo>
                  <a:lnTo>
                    <a:pt x="8954" y="35706"/>
                  </a:lnTo>
                  <a:lnTo>
                    <a:pt x="9783" y="36203"/>
                  </a:lnTo>
                  <a:lnTo>
                    <a:pt x="10612" y="36645"/>
                  </a:lnTo>
                  <a:lnTo>
                    <a:pt x="11442" y="37032"/>
                  </a:lnTo>
                  <a:lnTo>
                    <a:pt x="12271" y="37419"/>
                  </a:lnTo>
                  <a:lnTo>
                    <a:pt x="13155" y="37751"/>
                  </a:lnTo>
                  <a:lnTo>
                    <a:pt x="14039" y="38027"/>
                  </a:lnTo>
                  <a:lnTo>
                    <a:pt x="14979" y="38248"/>
                  </a:lnTo>
                  <a:lnTo>
                    <a:pt x="15863" y="38414"/>
                  </a:lnTo>
                  <a:lnTo>
                    <a:pt x="16803" y="38580"/>
                  </a:lnTo>
                  <a:lnTo>
                    <a:pt x="17742" y="38690"/>
                  </a:lnTo>
                  <a:lnTo>
                    <a:pt x="18682" y="38745"/>
                  </a:lnTo>
                  <a:lnTo>
                    <a:pt x="20561" y="38745"/>
                  </a:lnTo>
                  <a:lnTo>
                    <a:pt x="21501" y="38635"/>
                  </a:lnTo>
                  <a:lnTo>
                    <a:pt x="22440" y="38524"/>
                  </a:lnTo>
                  <a:lnTo>
                    <a:pt x="23435" y="38303"/>
                  </a:lnTo>
                  <a:lnTo>
                    <a:pt x="24375" y="38082"/>
                  </a:lnTo>
                  <a:lnTo>
                    <a:pt x="25315" y="37806"/>
                  </a:lnTo>
                  <a:lnTo>
                    <a:pt x="26254" y="37474"/>
                  </a:lnTo>
                  <a:lnTo>
                    <a:pt x="27194" y="37087"/>
                  </a:lnTo>
                  <a:lnTo>
                    <a:pt x="28078" y="36700"/>
                  </a:lnTo>
                  <a:lnTo>
                    <a:pt x="28962" y="36258"/>
                  </a:lnTo>
                  <a:lnTo>
                    <a:pt x="29791" y="35761"/>
                  </a:lnTo>
                  <a:lnTo>
                    <a:pt x="30565" y="35208"/>
                  </a:lnTo>
                  <a:lnTo>
                    <a:pt x="31339" y="34655"/>
                  </a:lnTo>
                  <a:lnTo>
                    <a:pt x="32058" y="34047"/>
                  </a:lnTo>
                  <a:lnTo>
                    <a:pt x="32776" y="33384"/>
                  </a:lnTo>
                  <a:lnTo>
                    <a:pt x="33439" y="32721"/>
                  </a:lnTo>
                  <a:lnTo>
                    <a:pt x="34047" y="32002"/>
                  </a:lnTo>
                  <a:lnTo>
                    <a:pt x="34655" y="31284"/>
                  </a:lnTo>
                  <a:lnTo>
                    <a:pt x="35208" y="30565"/>
                  </a:lnTo>
                  <a:lnTo>
                    <a:pt x="35705" y="29792"/>
                  </a:lnTo>
                  <a:lnTo>
                    <a:pt x="36203" y="28962"/>
                  </a:lnTo>
                  <a:lnTo>
                    <a:pt x="36645" y="28189"/>
                  </a:lnTo>
                  <a:lnTo>
                    <a:pt x="37032" y="27304"/>
                  </a:lnTo>
                  <a:lnTo>
                    <a:pt x="37419" y="26475"/>
                  </a:lnTo>
                  <a:lnTo>
                    <a:pt x="37750" y="25591"/>
                  </a:lnTo>
                  <a:lnTo>
                    <a:pt x="38027" y="24707"/>
                  </a:lnTo>
                  <a:lnTo>
                    <a:pt x="38248" y="23822"/>
                  </a:lnTo>
                  <a:lnTo>
                    <a:pt x="38414" y="22883"/>
                  </a:lnTo>
                  <a:lnTo>
                    <a:pt x="38580" y="21943"/>
                  </a:lnTo>
                  <a:lnTo>
                    <a:pt x="38690" y="21059"/>
                  </a:lnTo>
                  <a:lnTo>
                    <a:pt x="38745" y="20119"/>
                  </a:lnTo>
                  <a:lnTo>
                    <a:pt x="38745" y="19124"/>
                  </a:lnTo>
                  <a:lnTo>
                    <a:pt x="38745" y="18185"/>
                  </a:lnTo>
                  <a:lnTo>
                    <a:pt x="38635" y="17245"/>
                  </a:lnTo>
                  <a:lnTo>
                    <a:pt x="38524" y="16305"/>
                  </a:lnTo>
                  <a:lnTo>
                    <a:pt x="38358" y="15366"/>
                  </a:lnTo>
                  <a:lnTo>
                    <a:pt x="38082" y="14371"/>
                  </a:lnTo>
                  <a:lnTo>
                    <a:pt x="37806" y="13431"/>
                  </a:lnTo>
                  <a:lnTo>
                    <a:pt x="37474" y="12492"/>
                  </a:lnTo>
                  <a:lnTo>
                    <a:pt x="37142" y="11607"/>
                  </a:lnTo>
                  <a:lnTo>
                    <a:pt x="36700" y="10668"/>
                  </a:lnTo>
                  <a:lnTo>
                    <a:pt x="36258" y="9839"/>
                  </a:lnTo>
                  <a:lnTo>
                    <a:pt x="35761" y="9010"/>
                  </a:lnTo>
                  <a:lnTo>
                    <a:pt x="35208" y="8181"/>
                  </a:lnTo>
                  <a:lnTo>
                    <a:pt x="34655" y="7407"/>
                  </a:lnTo>
                  <a:lnTo>
                    <a:pt x="34047" y="6688"/>
                  </a:lnTo>
                  <a:lnTo>
                    <a:pt x="33384" y="5970"/>
                  </a:lnTo>
                  <a:lnTo>
                    <a:pt x="32721" y="5307"/>
                  </a:lnTo>
                  <a:lnTo>
                    <a:pt x="32058" y="4699"/>
                  </a:lnTo>
                  <a:lnTo>
                    <a:pt x="31284" y="4091"/>
                  </a:lnTo>
                  <a:lnTo>
                    <a:pt x="30565" y="3538"/>
                  </a:lnTo>
                  <a:lnTo>
                    <a:pt x="29791" y="3041"/>
                  </a:lnTo>
                  <a:lnTo>
                    <a:pt x="28962" y="2543"/>
                  </a:lnTo>
                  <a:lnTo>
                    <a:pt x="28189" y="2101"/>
                  </a:lnTo>
                  <a:lnTo>
                    <a:pt x="27304" y="1714"/>
                  </a:lnTo>
                  <a:lnTo>
                    <a:pt x="26475" y="1327"/>
                  </a:lnTo>
                  <a:lnTo>
                    <a:pt x="25591" y="1051"/>
                  </a:lnTo>
                  <a:lnTo>
                    <a:pt x="24707" y="774"/>
                  </a:lnTo>
                  <a:lnTo>
                    <a:pt x="23822" y="498"/>
                  </a:lnTo>
                  <a:lnTo>
                    <a:pt x="22883" y="332"/>
                  </a:lnTo>
                  <a:lnTo>
                    <a:pt x="21998" y="166"/>
                  </a:lnTo>
                  <a:lnTo>
                    <a:pt x="21059" y="56"/>
                  </a:lnTo>
                  <a:lnTo>
                    <a:pt x="20119"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2" name="Google Shape;7682;p41"/>
            <p:cNvSpPr/>
            <p:nvPr/>
          </p:nvSpPr>
          <p:spPr>
            <a:xfrm>
              <a:off x="988425" y="2143800"/>
              <a:ext cx="234925" cy="233525"/>
            </a:xfrm>
            <a:custGeom>
              <a:avLst/>
              <a:gdLst/>
              <a:ahLst/>
              <a:cxnLst/>
              <a:rect l="l" t="t" r="r" b="b"/>
              <a:pathLst>
                <a:path w="9397" h="9341" extrusionOk="0">
                  <a:moveTo>
                    <a:pt x="4477" y="0"/>
                  </a:moveTo>
                  <a:lnTo>
                    <a:pt x="4035" y="55"/>
                  </a:lnTo>
                  <a:lnTo>
                    <a:pt x="3593" y="111"/>
                  </a:lnTo>
                  <a:lnTo>
                    <a:pt x="3150" y="221"/>
                  </a:lnTo>
                  <a:lnTo>
                    <a:pt x="2708" y="442"/>
                  </a:lnTo>
                  <a:lnTo>
                    <a:pt x="2321" y="608"/>
                  </a:lnTo>
                  <a:lnTo>
                    <a:pt x="1935" y="885"/>
                  </a:lnTo>
                  <a:lnTo>
                    <a:pt x="1603" y="1161"/>
                  </a:lnTo>
                  <a:lnTo>
                    <a:pt x="1271" y="1493"/>
                  </a:lnTo>
                  <a:lnTo>
                    <a:pt x="940" y="1824"/>
                  </a:lnTo>
                  <a:lnTo>
                    <a:pt x="719" y="2211"/>
                  </a:lnTo>
                  <a:lnTo>
                    <a:pt x="497" y="2653"/>
                  </a:lnTo>
                  <a:lnTo>
                    <a:pt x="276" y="3095"/>
                  </a:lnTo>
                  <a:lnTo>
                    <a:pt x="166" y="3538"/>
                  </a:lnTo>
                  <a:lnTo>
                    <a:pt x="55" y="3980"/>
                  </a:lnTo>
                  <a:lnTo>
                    <a:pt x="0" y="4477"/>
                  </a:lnTo>
                  <a:lnTo>
                    <a:pt x="0" y="4919"/>
                  </a:lnTo>
                  <a:lnTo>
                    <a:pt x="55" y="5361"/>
                  </a:lnTo>
                  <a:lnTo>
                    <a:pt x="166" y="5804"/>
                  </a:lnTo>
                  <a:lnTo>
                    <a:pt x="276" y="6246"/>
                  </a:lnTo>
                  <a:lnTo>
                    <a:pt x="442" y="6633"/>
                  </a:lnTo>
                  <a:lnTo>
                    <a:pt x="663" y="7075"/>
                  </a:lnTo>
                  <a:lnTo>
                    <a:pt x="884" y="7406"/>
                  </a:lnTo>
                  <a:lnTo>
                    <a:pt x="1161" y="7793"/>
                  </a:lnTo>
                  <a:lnTo>
                    <a:pt x="1492" y="8125"/>
                  </a:lnTo>
                  <a:lnTo>
                    <a:pt x="1879" y="8401"/>
                  </a:lnTo>
                  <a:lnTo>
                    <a:pt x="2266" y="8678"/>
                  </a:lnTo>
                  <a:lnTo>
                    <a:pt x="2653" y="8899"/>
                  </a:lnTo>
                  <a:lnTo>
                    <a:pt x="3095" y="9120"/>
                  </a:lnTo>
                  <a:lnTo>
                    <a:pt x="3537" y="9230"/>
                  </a:lnTo>
                  <a:lnTo>
                    <a:pt x="4035" y="9341"/>
                  </a:lnTo>
                  <a:lnTo>
                    <a:pt x="5361" y="9341"/>
                  </a:lnTo>
                  <a:lnTo>
                    <a:pt x="5803" y="9230"/>
                  </a:lnTo>
                  <a:lnTo>
                    <a:pt x="6246" y="9120"/>
                  </a:lnTo>
                  <a:lnTo>
                    <a:pt x="6688" y="8954"/>
                  </a:lnTo>
                  <a:lnTo>
                    <a:pt x="7075" y="8733"/>
                  </a:lnTo>
                  <a:lnTo>
                    <a:pt x="7462" y="8457"/>
                  </a:lnTo>
                  <a:lnTo>
                    <a:pt x="7793" y="8180"/>
                  </a:lnTo>
                  <a:lnTo>
                    <a:pt x="8125" y="7849"/>
                  </a:lnTo>
                  <a:lnTo>
                    <a:pt x="8456" y="7517"/>
                  </a:lnTo>
                  <a:lnTo>
                    <a:pt x="8733" y="7130"/>
                  </a:lnTo>
                  <a:lnTo>
                    <a:pt x="8954" y="6688"/>
                  </a:lnTo>
                  <a:lnTo>
                    <a:pt x="9120" y="6246"/>
                  </a:lnTo>
                  <a:lnTo>
                    <a:pt x="9286" y="5804"/>
                  </a:lnTo>
                  <a:lnTo>
                    <a:pt x="9341" y="5361"/>
                  </a:lnTo>
                  <a:lnTo>
                    <a:pt x="9396" y="4919"/>
                  </a:lnTo>
                  <a:lnTo>
                    <a:pt x="9396" y="4422"/>
                  </a:lnTo>
                  <a:lnTo>
                    <a:pt x="9341" y="3980"/>
                  </a:lnTo>
                  <a:lnTo>
                    <a:pt x="9286" y="3538"/>
                  </a:lnTo>
                  <a:lnTo>
                    <a:pt x="9120" y="3095"/>
                  </a:lnTo>
                  <a:lnTo>
                    <a:pt x="8954" y="2708"/>
                  </a:lnTo>
                  <a:lnTo>
                    <a:pt x="8733" y="2322"/>
                  </a:lnTo>
                  <a:lnTo>
                    <a:pt x="8512" y="1935"/>
                  </a:lnTo>
                  <a:lnTo>
                    <a:pt x="8235" y="1548"/>
                  </a:lnTo>
                  <a:lnTo>
                    <a:pt x="7904" y="1216"/>
                  </a:lnTo>
                  <a:lnTo>
                    <a:pt x="7572" y="940"/>
                  </a:lnTo>
                  <a:lnTo>
                    <a:pt x="7130" y="663"/>
                  </a:lnTo>
                  <a:lnTo>
                    <a:pt x="6743" y="442"/>
                  </a:lnTo>
                  <a:lnTo>
                    <a:pt x="6301" y="277"/>
                  </a:lnTo>
                  <a:lnTo>
                    <a:pt x="5859" y="111"/>
                  </a:lnTo>
                  <a:lnTo>
                    <a:pt x="5361" y="55"/>
                  </a:lnTo>
                  <a:lnTo>
                    <a:pt x="49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3" name="Google Shape;7683;p41"/>
            <p:cNvSpPr/>
            <p:nvPr/>
          </p:nvSpPr>
          <p:spPr>
            <a:xfrm>
              <a:off x="1038150" y="2186625"/>
              <a:ext cx="135450" cy="147875"/>
            </a:xfrm>
            <a:custGeom>
              <a:avLst/>
              <a:gdLst/>
              <a:ahLst/>
              <a:cxnLst/>
              <a:rect l="l" t="t" r="r" b="b"/>
              <a:pathLst>
                <a:path w="5418" h="5915" extrusionOk="0">
                  <a:moveTo>
                    <a:pt x="2488" y="1"/>
                  </a:moveTo>
                  <a:lnTo>
                    <a:pt x="1" y="1659"/>
                  </a:lnTo>
                  <a:lnTo>
                    <a:pt x="222" y="4643"/>
                  </a:lnTo>
                  <a:lnTo>
                    <a:pt x="2930" y="5915"/>
                  </a:lnTo>
                  <a:lnTo>
                    <a:pt x="5417" y="4256"/>
                  </a:lnTo>
                  <a:lnTo>
                    <a:pt x="5196" y="1272"/>
                  </a:lnTo>
                  <a:lnTo>
                    <a:pt x="2488"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4" name="Google Shape;7684;p41"/>
            <p:cNvSpPr/>
            <p:nvPr/>
          </p:nvSpPr>
          <p:spPr>
            <a:xfrm>
              <a:off x="1216400" y="1668475"/>
              <a:ext cx="234925" cy="233525"/>
            </a:xfrm>
            <a:custGeom>
              <a:avLst/>
              <a:gdLst/>
              <a:ahLst/>
              <a:cxnLst/>
              <a:rect l="l" t="t" r="r" b="b"/>
              <a:pathLst>
                <a:path w="9397" h="9341" extrusionOk="0">
                  <a:moveTo>
                    <a:pt x="4035" y="0"/>
                  </a:moveTo>
                  <a:lnTo>
                    <a:pt x="3593" y="111"/>
                  </a:lnTo>
                  <a:lnTo>
                    <a:pt x="3151" y="221"/>
                  </a:lnTo>
                  <a:lnTo>
                    <a:pt x="2764" y="387"/>
                  </a:lnTo>
                  <a:lnTo>
                    <a:pt x="2322" y="608"/>
                  </a:lnTo>
                  <a:lnTo>
                    <a:pt x="1935" y="884"/>
                  </a:lnTo>
                  <a:lnTo>
                    <a:pt x="1604" y="1161"/>
                  </a:lnTo>
                  <a:lnTo>
                    <a:pt x="1272" y="1492"/>
                  </a:lnTo>
                  <a:lnTo>
                    <a:pt x="996" y="1824"/>
                  </a:lnTo>
                  <a:lnTo>
                    <a:pt x="719" y="2211"/>
                  </a:lnTo>
                  <a:lnTo>
                    <a:pt x="498" y="2653"/>
                  </a:lnTo>
                  <a:lnTo>
                    <a:pt x="277" y="3095"/>
                  </a:lnTo>
                  <a:lnTo>
                    <a:pt x="167" y="3537"/>
                  </a:lnTo>
                  <a:lnTo>
                    <a:pt x="56" y="3980"/>
                  </a:lnTo>
                  <a:lnTo>
                    <a:pt x="1" y="4422"/>
                  </a:lnTo>
                  <a:lnTo>
                    <a:pt x="1" y="4919"/>
                  </a:lnTo>
                  <a:lnTo>
                    <a:pt x="56" y="5361"/>
                  </a:lnTo>
                  <a:lnTo>
                    <a:pt x="167" y="5804"/>
                  </a:lnTo>
                  <a:lnTo>
                    <a:pt x="277" y="6246"/>
                  </a:lnTo>
                  <a:lnTo>
                    <a:pt x="443" y="6633"/>
                  </a:lnTo>
                  <a:lnTo>
                    <a:pt x="664" y="7019"/>
                  </a:lnTo>
                  <a:lnTo>
                    <a:pt x="885" y="7406"/>
                  </a:lnTo>
                  <a:lnTo>
                    <a:pt x="1217" y="7793"/>
                  </a:lnTo>
                  <a:lnTo>
                    <a:pt x="1493" y="8125"/>
                  </a:lnTo>
                  <a:lnTo>
                    <a:pt x="1880" y="8401"/>
                  </a:lnTo>
                  <a:lnTo>
                    <a:pt x="2267" y="8678"/>
                  </a:lnTo>
                  <a:lnTo>
                    <a:pt x="2709" y="8899"/>
                  </a:lnTo>
                  <a:lnTo>
                    <a:pt x="3151" y="9064"/>
                  </a:lnTo>
                  <a:lnTo>
                    <a:pt x="3593" y="9230"/>
                  </a:lnTo>
                  <a:lnTo>
                    <a:pt x="4035" y="9341"/>
                  </a:lnTo>
                  <a:lnTo>
                    <a:pt x="5417" y="9341"/>
                  </a:lnTo>
                  <a:lnTo>
                    <a:pt x="5859" y="9230"/>
                  </a:lnTo>
                  <a:lnTo>
                    <a:pt x="6246" y="9120"/>
                  </a:lnTo>
                  <a:lnTo>
                    <a:pt x="6688" y="8954"/>
                  </a:lnTo>
                  <a:lnTo>
                    <a:pt x="7075" y="8733"/>
                  </a:lnTo>
                  <a:lnTo>
                    <a:pt x="7462" y="8457"/>
                  </a:lnTo>
                  <a:lnTo>
                    <a:pt x="7849" y="8180"/>
                  </a:lnTo>
                  <a:lnTo>
                    <a:pt x="8126" y="7849"/>
                  </a:lnTo>
                  <a:lnTo>
                    <a:pt x="8457" y="7517"/>
                  </a:lnTo>
                  <a:lnTo>
                    <a:pt x="8734" y="7130"/>
                  </a:lnTo>
                  <a:lnTo>
                    <a:pt x="8955" y="6688"/>
                  </a:lnTo>
                  <a:lnTo>
                    <a:pt x="9120" y="6246"/>
                  </a:lnTo>
                  <a:lnTo>
                    <a:pt x="9286" y="5804"/>
                  </a:lnTo>
                  <a:lnTo>
                    <a:pt x="9341" y="5361"/>
                  </a:lnTo>
                  <a:lnTo>
                    <a:pt x="9397" y="4919"/>
                  </a:lnTo>
                  <a:lnTo>
                    <a:pt x="9397" y="4422"/>
                  </a:lnTo>
                  <a:lnTo>
                    <a:pt x="9341" y="3980"/>
                  </a:lnTo>
                  <a:lnTo>
                    <a:pt x="9286" y="3537"/>
                  </a:lnTo>
                  <a:lnTo>
                    <a:pt x="9120" y="3095"/>
                  </a:lnTo>
                  <a:lnTo>
                    <a:pt x="8955" y="2708"/>
                  </a:lnTo>
                  <a:lnTo>
                    <a:pt x="8789" y="2321"/>
                  </a:lnTo>
                  <a:lnTo>
                    <a:pt x="8512" y="1935"/>
                  </a:lnTo>
                  <a:lnTo>
                    <a:pt x="8236" y="1548"/>
                  </a:lnTo>
                  <a:lnTo>
                    <a:pt x="7904" y="1216"/>
                  </a:lnTo>
                  <a:lnTo>
                    <a:pt x="7573" y="940"/>
                  </a:lnTo>
                  <a:lnTo>
                    <a:pt x="7186" y="663"/>
                  </a:lnTo>
                  <a:lnTo>
                    <a:pt x="6744" y="442"/>
                  </a:lnTo>
                  <a:lnTo>
                    <a:pt x="6302" y="276"/>
                  </a:lnTo>
                  <a:lnTo>
                    <a:pt x="5859" y="111"/>
                  </a:lnTo>
                  <a:lnTo>
                    <a:pt x="54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5" name="Google Shape;7685;p41"/>
            <p:cNvSpPr/>
            <p:nvPr/>
          </p:nvSpPr>
          <p:spPr>
            <a:xfrm>
              <a:off x="1275825" y="1662950"/>
              <a:ext cx="142350" cy="189325"/>
            </a:xfrm>
            <a:custGeom>
              <a:avLst/>
              <a:gdLst/>
              <a:ahLst/>
              <a:cxnLst/>
              <a:rect l="l" t="t" r="r" b="b"/>
              <a:pathLst>
                <a:path w="5694" h="7573" extrusionOk="0">
                  <a:moveTo>
                    <a:pt x="3040" y="0"/>
                  </a:moveTo>
                  <a:lnTo>
                    <a:pt x="166" y="2487"/>
                  </a:lnTo>
                  <a:lnTo>
                    <a:pt x="0" y="6301"/>
                  </a:lnTo>
                  <a:lnTo>
                    <a:pt x="2709" y="7572"/>
                  </a:lnTo>
                  <a:lnTo>
                    <a:pt x="5527" y="5085"/>
                  </a:lnTo>
                  <a:lnTo>
                    <a:pt x="5693" y="1327"/>
                  </a:lnTo>
                  <a:lnTo>
                    <a:pt x="3040" y="0"/>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6" name="Google Shape;7686;p41"/>
            <p:cNvSpPr/>
            <p:nvPr/>
          </p:nvSpPr>
          <p:spPr>
            <a:xfrm>
              <a:off x="1097575" y="1834275"/>
              <a:ext cx="247350" cy="371725"/>
            </a:xfrm>
            <a:custGeom>
              <a:avLst/>
              <a:gdLst/>
              <a:ahLst/>
              <a:cxnLst/>
              <a:rect l="l" t="t" r="r" b="b"/>
              <a:pathLst>
                <a:path w="9894" h="14869" extrusionOk="0">
                  <a:moveTo>
                    <a:pt x="6301" y="1"/>
                  </a:moveTo>
                  <a:lnTo>
                    <a:pt x="3206" y="5915"/>
                  </a:lnTo>
                  <a:lnTo>
                    <a:pt x="2653" y="7020"/>
                  </a:lnTo>
                  <a:lnTo>
                    <a:pt x="0" y="13155"/>
                  </a:lnTo>
                  <a:lnTo>
                    <a:pt x="3593" y="14868"/>
                  </a:lnTo>
                  <a:lnTo>
                    <a:pt x="6688" y="9120"/>
                  </a:lnTo>
                  <a:lnTo>
                    <a:pt x="7020" y="8457"/>
                  </a:lnTo>
                  <a:lnTo>
                    <a:pt x="7351" y="7738"/>
                  </a:lnTo>
                  <a:lnTo>
                    <a:pt x="9894" y="1714"/>
                  </a:lnTo>
                  <a:lnTo>
                    <a:pt x="6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7" name="Google Shape;7687;p41"/>
            <p:cNvSpPr/>
            <p:nvPr/>
          </p:nvSpPr>
          <p:spPr>
            <a:xfrm>
              <a:off x="1556325" y="2103725"/>
              <a:ext cx="295725" cy="185175"/>
            </a:xfrm>
            <a:custGeom>
              <a:avLst/>
              <a:gdLst/>
              <a:ahLst/>
              <a:cxnLst/>
              <a:rect l="l" t="t" r="r" b="b"/>
              <a:pathLst>
                <a:path w="11829" h="7407" extrusionOk="0">
                  <a:moveTo>
                    <a:pt x="3814" y="0"/>
                  </a:moveTo>
                  <a:lnTo>
                    <a:pt x="0" y="7186"/>
                  </a:lnTo>
                  <a:lnTo>
                    <a:pt x="277" y="7130"/>
                  </a:lnTo>
                  <a:lnTo>
                    <a:pt x="719" y="7130"/>
                  </a:lnTo>
                  <a:lnTo>
                    <a:pt x="2156" y="7075"/>
                  </a:lnTo>
                  <a:lnTo>
                    <a:pt x="6191" y="7186"/>
                  </a:lnTo>
                  <a:lnTo>
                    <a:pt x="11828" y="7407"/>
                  </a:lnTo>
                  <a:lnTo>
                    <a:pt x="11828" y="7407"/>
                  </a:lnTo>
                  <a:lnTo>
                    <a:pt x="3814" y="0"/>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8" name="Google Shape;7688;p41"/>
          <p:cNvGrpSpPr/>
          <p:nvPr/>
        </p:nvGrpSpPr>
        <p:grpSpPr>
          <a:xfrm flipH="1">
            <a:off x="6356200" y="630000"/>
            <a:ext cx="952075" cy="952075"/>
            <a:chOff x="1869975" y="539550"/>
            <a:chExt cx="952075" cy="952075"/>
          </a:xfrm>
        </p:grpSpPr>
        <p:sp>
          <p:nvSpPr>
            <p:cNvPr id="7689" name="Google Shape;7689;p41"/>
            <p:cNvSpPr/>
            <p:nvPr/>
          </p:nvSpPr>
          <p:spPr>
            <a:xfrm>
              <a:off x="1869975" y="539550"/>
              <a:ext cx="952075" cy="952075"/>
            </a:xfrm>
            <a:custGeom>
              <a:avLst/>
              <a:gdLst/>
              <a:ahLst/>
              <a:cxnLst/>
              <a:rect l="l" t="t" r="r" b="b"/>
              <a:pathLst>
                <a:path w="38083" h="38083" extrusionOk="0">
                  <a:moveTo>
                    <a:pt x="17964" y="1"/>
                  </a:moveTo>
                  <a:lnTo>
                    <a:pt x="16969" y="111"/>
                  </a:lnTo>
                  <a:lnTo>
                    <a:pt x="16029" y="222"/>
                  </a:lnTo>
                  <a:lnTo>
                    <a:pt x="15090" y="388"/>
                  </a:lnTo>
                  <a:lnTo>
                    <a:pt x="14150" y="609"/>
                  </a:lnTo>
                  <a:lnTo>
                    <a:pt x="13266" y="885"/>
                  </a:lnTo>
                  <a:lnTo>
                    <a:pt x="12381" y="1162"/>
                  </a:lnTo>
                  <a:lnTo>
                    <a:pt x="11552" y="1493"/>
                  </a:lnTo>
                  <a:lnTo>
                    <a:pt x="10668" y="1880"/>
                  </a:lnTo>
                  <a:lnTo>
                    <a:pt x="9894" y="2322"/>
                  </a:lnTo>
                  <a:lnTo>
                    <a:pt x="9065" y="2820"/>
                  </a:lnTo>
                  <a:lnTo>
                    <a:pt x="8291" y="3317"/>
                  </a:lnTo>
                  <a:lnTo>
                    <a:pt x="7573" y="3815"/>
                  </a:lnTo>
                  <a:lnTo>
                    <a:pt x="6854" y="4423"/>
                  </a:lnTo>
                  <a:lnTo>
                    <a:pt x="6136" y="4975"/>
                  </a:lnTo>
                  <a:lnTo>
                    <a:pt x="5473" y="5639"/>
                  </a:lnTo>
                  <a:lnTo>
                    <a:pt x="4865" y="6302"/>
                  </a:lnTo>
                  <a:lnTo>
                    <a:pt x="4257" y="7020"/>
                  </a:lnTo>
                  <a:lnTo>
                    <a:pt x="3704" y="7739"/>
                  </a:lnTo>
                  <a:lnTo>
                    <a:pt x="3207" y="8457"/>
                  </a:lnTo>
                  <a:lnTo>
                    <a:pt x="2709" y="9231"/>
                  </a:lnTo>
                  <a:lnTo>
                    <a:pt x="2267" y="10060"/>
                  </a:lnTo>
                  <a:lnTo>
                    <a:pt x="1825" y="10889"/>
                  </a:lnTo>
                  <a:lnTo>
                    <a:pt x="1438" y="11718"/>
                  </a:lnTo>
                  <a:lnTo>
                    <a:pt x="1106" y="12603"/>
                  </a:lnTo>
                  <a:lnTo>
                    <a:pt x="830" y="13487"/>
                  </a:lnTo>
                  <a:lnTo>
                    <a:pt x="554" y="14371"/>
                  </a:lnTo>
                  <a:lnTo>
                    <a:pt x="388" y="15311"/>
                  </a:lnTo>
                  <a:lnTo>
                    <a:pt x="222" y="16251"/>
                  </a:lnTo>
                  <a:lnTo>
                    <a:pt x="111" y="17190"/>
                  </a:lnTo>
                  <a:lnTo>
                    <a:pt x="1" y="18130"/>
                  </a:lnTo>
                  <a:lnTo>
                    <a:pt x="1" y="19125"/>
                  </a:lnTo>
                  <a:lnTo>
                    <a:pt x="56" y="20119"/>
                  </a:lnTo>
                  <a:lnTo>
                    <a:pt x="111" y="21059"/>
                  </a:lnTo>
                  <a:lnTo>
                    <a:pt x="222" y="22054"/>
                  </a:lnTo>
                  <a:lnTo>
                    <a:pt x="388" y="22994"/>
                  </a:lnTo>
                  <a:lnTo>
                    <a:pt x="609" y="23878"/>
                  </a:lnTo>
                  <a:lnTo>
                    <a:pt x="885" y="24817"/>
                  </a:lnTo>
                  <a:lnTo>
                    <a:pt x="1217" y="25702"/>
                  </a:lnTo>
                  <a:lnTo>
                    <a:pt x="1548" y="26531"/>
                  </a:lnTo>
                  <a:lnTo>
                    <a:pt x="1935" y="27360"/>
                  </a:lnTo>
                  <a:lnTo>
                    <a:pt x="2377" y="28189"/>
                  </a:lnTo>
                  <a:lnTo>
                    <a:pt x="2820" y="29018"/>
                  </a:lnTo>
                  <a:lnTo>
                    <a:pt x="3317" y="29737"/>
                  </a:lnTo>
                  <a:lnTo>
                    <a:pt x="3870" y="30510"/>
                  </a:lnTo>
                  <a:lnTo>
                    <a:pt x="4422" y="31229"/>
                  </a:lnTo>
                  <a:lnTo>
                    <a:pt x="5030" y="31892"/>
                  </a:lnTo>
                  <a:lnTo>
                    <a:pt x="5638" y="32555"/>
                  </a:lnTo>
                  <a:lnTo>
                    <a:pt x="6302" y="33219"/>
                  </a:lnTo>
                  <a:lnTo>
                    <a:pt x="7020" y="33771"/>
                  </a:lnTo>
                  <a:lnTo>
                    <a:pt x="7739" y="34324"/>
                  </a:lnTo>
                  <a:lnTo>
                    <a:pt x="8513" y="34877"/>
                  </a:lnTo>
                  <a:lnTo>
                    <a:pt x="9286" y="35374"/>
                  </a:lnTo>
                  <a:lnTo>
                    <a:pt x="10060" y="35816"/>
                  </a:lnTo>
                  <a:lnTo>
                    <a:pt x="10889" y="36259"/>
                  </a:lnTo>
                  <a:lnTo>
                    <a:pt x="11718" y="36590"/>
                  </a:lnTo>
                  <a:lnTo>
                    <a:pt x="12603" y="36922"/>
                  </a:lnTo>
                  <a:lnTo>
                    <a:pt x="13487" y="37253"/>
                  </a:lnTo>
                  <a:lnTo>
                    <a:pt x="14371" y="37474"/>
                  </a:lnTo>
                  <a:lnTo>
                    <a:pt x="15311" y="37696"/>
                  </a:lnTo>
                  <a:lnTo>
                    <a:pt x="16250" y="37861"/>
                  </a:lnTo>
                  <a:lnTo>
                    <a:pt x="17190" y="37972"/>
                  </a:lnTo>
                  <a:lnTo>
                    <a:pt x="18185" y="38027"/>
                  </a:lnTo>
                  <a:lnTo>
                    <a:pt x="19180" y="38082"/>
                  </a:lnTo>
                  <a:lnTo>
                    <a:pt x="20119" y="38027"/>
                  </a:lnTo>
                  <a:lnTo>
                    <a:pt x="21114" y="37972"/>
                  </a:lnTo>
                  <a:lnTo>
                    <a:pt x="22054" y="37806"/>
                  </a:lnTo>
                  <a:lnTo>
                    <a:pt x="22993" y="37640"/>
                  </a:lnTo>
                  <a:lnTo>
                    <a:pt x="23933" y="37419"/>
                  </a:lnTo>
                  <a:lnTo>
                    <a:pt x="24817" y="37198"/>
                  </a:lnTo>
                  <a:lnTo>
                    <a:pt x="25702" y="36866"/>
                  </a:lnTo>
                  <a:lnTo>
                    <a:pt x="26586" y="36535"/>
                  </a:lnTo>
                  <a:lnTo>
                    <a:pt x="27415" y="36148"/>
                  </a:lnTo>
                  <a:lnTo>
                    <a:pt x="28244" y="35706"/>
                  </a:lnTo>
                  <a:lnTo>
                    <a:pt x="29018" y="35264"/>
                  </a:lnTo>
                  <a:lnTo>
                    <a:pt x="29792" y="34766"/>
                  </a:lnTo>
                  <a:lnTo>
                    <a:pt x="30510" y="34213"/>
                  </a:lnTo>
                  <a:lnTo>
                    <a:pt x="31229" y="33661"/>
                  </a:lnTo>
                  <a:lnTo>
                    <a:pt x="31947" y="33053"/>
                  </a:lnTo>
                  <a:lnTo>
                    <a:pt x="32611" y="32390"/>
                  </a:lnTo>
                  <a:lnTo>
                    <a:pt x="33219" y="31726"/>
                  </a:lnTo>
                  <a:lnTo>
                    <a:pt x="33827" y="31063"/>
                  </a:lnTo>
                  <a:lnTo>
                    <a:pt x="34379" y="30345"/>
                  </a:lnTo>
                  <a:lnTo>
                    <a:pt x="34877" y="29571"/>
                  </a:lnTo>
                  <a:lnTo>
                    <a:pt x="35374" y="28797"/>
                  </a:lnTo>
                  <a:lnTo>
                    <a:pt x="35816" y="28023"/>
                  </a:lnTo>
                  <a:lnTo>
                    <a:pt x="36258" y="27194"/>
                  </a:lnTo>
                  <a:lnTo>
                    <a:pt x="36645" y="26310"/>
                  </a:lnTo>
                  <a:lnTo>
                    <a:pt x="36977" y="25481"/>
                  </a:lnTo>
                  <a:lnTo>
                    <a:pt x="37253" y="24596"/>
                  </a:lnTo>
                  <a:lnTo>
                    <a:pt x="37530" y="23657"/>
                  </a:lnTo>
                  <a:lnTo>
                    <a:pt x="37695" y="22772"/>
                  </a:lnTo>
                  <a:lnTo>
                    <a:pt x="37861" y="21833"/>
                  </a:lnTo>
                  <a:lnTo>
                    <a:pt x="37972" y="20838"/>
                  </a:lnTo>
                  <a:lnTo>
                    <a:pt x="38082" y="19898"/>
                  </a:lnTo>
                  <a:lnTo>
                    <a:pt x="38082" y="18904"/>
                  </a:lnTo>
                  <a:lnTo>
                    <a:pt x="38027" y="17909"/>
                  </a:lnTo>
                  <a:lnTo>
                    <a:pt x="37972" y="16969"/>
                  </a:lnTo>
                  <a:lnTo>
                    <a:pt x="37861" y="16029"/>
                  </a:lnTo>
                  <a:lnTo>
                    <a:pt x="37695" y="15090"/>
                  </a:lnTo>
                  <a:lnTo>
                    <a:pt x="37474" y="14150"/>
                  </a:lnTo>
                  <a:lnTo>
                    <a:pt x="37198" y="13266"/>
                  </a:lnTo>
                  <a:lnTo>
                    <a:pt x="36866" y="12382"/>
                  </a:lnTo>
                  <a:lnTo>
                    <a:pt x="36535" y="11497"/>
                  </a:lnTo>
                  <a:lnTo>
                    <a:pt x="36148" y="10668"/>
                  </a:lnTo>
                  <a:lnTo>
                    <a:pt x="35706" y="9839"/>
                  </a:lnTo>
                  <a:lnTo>
                    <a:pt x="35264" y="9065"/>
                  </a:lnTo>
                  <a:lnTo>
                    <a:pt x="34766" y="8292"/>
                  </a:lnTo>
                  <a:lnTo>
                    <a:pt x="34213" y="7518"/>
                  </a:lnTo>
                  <a:lnTo>
                    <a:pt x="33661" y="6799"/>
                  </a:lnTo>
                  <a:lnTo>
                    <a:pt x="33053" y="6136"/>
                  </a:lnTo>
                  <a:lnTo>
                    <a:pt x="32445" y="5473"/>
                  </a:lnTo>
                  <a:lnTo>
                    <a:pt x="31782" y="4865"/>
                  </a:lnTo>
                  <a:lnTo>
                    <a:pt x="31063" y="4257"/>
                  </a:lnTo>
                  <a:lnTo>
                    <a:pt x="30344" y="3704"/>
                  </a:lnTo>
                  <a:lnTo>
                    <a:pt x="29571" y="3151"/>
                  </a:lnTo>
                  <a:lnTo>
                    <a:pt x="28797" y="2654"/>
                  </a:lnTo>
                  <a:lnTo>
                    <a:pt x="28023" y="2212"/>
                  </a:lnTo>
                  <a:lnTo>
                    <a:pt x="27194" y="1825"/>
                  </a:lnTo>
                  <a:lnTo>
                    <a:pt x="26365" y="1438"/>
                  </a:lnTo>
                  <a:lnTo>
                    <a:pt x="25481" y="1106"/>
                  </a:lnTo>
                  <a:lnTo>
                    <a:pt x="24596" y="775"/>
                  </a:lnTo>
                  <a:lnTo>
                    <a:pt x="23712" y="554"/>
                  </a:lnTo>
                  <a:lnTo>
                    <a:pt x="22772" y="333"/>
                  </a:lnTo>
                  <a:lnTo>
                    <a:pt x="21833" y="167"/>
                  </a:lnTo>
                  <a:lnTo>
                    <a:pt x="20893" y="56"/>
                  </a:lnTo>
                  <a:lnTo>
                    <a:pt x="19898"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0" name="Google Shape;7690;p41"/>
            <p:cNvSpPr/>
            <p:nvPr/>
          </p:nvSpPr>
          <p:spPr>
            <a:xfrm>
              <a:off x="2330100" y="610025"/>
              <a:ext cx="31825" cy="399350"/>
            </a:xfrm>
            <a:custGeom>
              <a:avLst/>
              <a:gdLst/>
              <a:ahLst/>
              <a:cxnLst/>
              <a:rect l="l" t="t" r="r" b="b"/>
              <a:pathLst>
                <a:path w="1273" h="15974" extrusionOk="0">
                  <a:moveTo>
                    <a:pt x="1" y="1"/>
                  </a:moveTo>
                  <a:lnTo>
                    <a:pt x="1" y="15974"/>
                  </a:lnTo>
                  <a:lnTo>
                    <a:pt x="1272" y="15974"/>
                  </a:lnTo>
                  <a:lnTo>
                    <a:pt x="1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1" name="Google Shape;7691;p41"/>
            <p:cNvSpPr/>
            <p:nvPr/>
          </p:nvSpPr>
          <p:spPr>
            <a:xfrm>
              <a:off x="1994350" y="1009350"/>
              <a:ext cx="352375" cy="257050"/>
            </a:xfrm>
            <a:custGeom>
              <a:avLst/>
              <a:gdLst/>
              <a:ahLst/>
              <a:cxnLst/>
              <a:rect l="l" t="t" r="r" b="b"/>
              <a:pathLst>
                <a:path w="14095" h="10282" extrusionOk="0">
                  <a:moveTo>
                    <a:pt x="13320" y="1"/>
                  </a:moveTo>
                  <a:lnTo>
                    <a:pt x="0" y="9231"/>
                  </a:lnTo>
                  <a:lnTo>
                    <a:pt x="719" y="10281"/>
                  </a:lnTo>
                  <a:lnTo>
                    <a:pt x="14094" y="1051"/>
                  </a:lnTo>
                  <a:lnTo>
                    <a:pt x="133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2" name="Google Shape;7692;p41"/>
            <p:cNvSpPr/>
            <p:nvPr/>
          </p:nvSpPr>
          <p:spPr>
            <a:xfrm>
              <a:off x="2302475" y="970675"/>
              <a:ext cx="87075" cy="88450"/>
            </a:xfrm>
            <a:custGeom>
              <a:avLst/>
              <a:gdLst/>
              <a:ahLst/>
              <a:cxnLst/>
              <a:rect l="l" t="t" r="r" b="b"/>
              <a:pathLst>
                <a:path w="3483" h="3538" extrusionOk="0">
                  <a:moveTo>
                    <a:pt x="1769" y="0"/>
                  </a:moveTo>
                  <a:lnTo>
                    <a:pt x="1382" y="56"/>
                  </a:lnTo>
                  <a:lnTo>
                    <a:pt x="1051" y="166"/>
                  </a:lnTo>
                  <a:lnTo>
                    <a:pt x="774" y="332"/>
                  </a:lnTo>
                  <a:lnTo>
                    <a:pt x="498" y="553"/>
                  </a:lnTo>
                  <a:lnTo>
                    <a:pt x="277" y="774"/>
                  </a:lnTo>
                  <a:lnTo>
                    <a:pt x="111" y="1106"/>
                  </a:lnTo>
                  <a:lnTo>
                    <a:pt x="1" y="1437"/>
                  </a:lnTo>
                  <a:lnTo>
                    <a:pt x="1" y="1769"/>
                  </a:lnTo>
                  <a:lnTo>
                    <a:pt x="1" y="2101"/>
                  </a:lnTo>
                  <a:lnTo>
                    <a:pt x="111" y="2432"/>
                  </a:lnTo>
                  <a:lnTo>
                    <a:pt x="277" y="2764"/>
                  </a:lnTo>
                  <a:lnTo>
                    <a:pt x="498" y="3040"/>
                  </a:lnTo>
                  <a:lnTo>
                    <a:pt x="774" y="3206"/>
                  </a:lnTo>
                  <a:lnTo>
                    <a:pt x="1051" y="3372"/>
                  </a:lnTo>
                  <a:lnTo>
                    <a:pt x="1382" y="3482"/>
                  </a:lnTo>
                  <a:lnTo>
                    <a:pt x="1769" y="3538"/>
                  </a:lnTo>
                  <a:lnTo>
                    <a:pt x="2101" y="3482"/>
                  </a:lnTo>
                  <a:lnTo>
                    <a:pt x="2432" y="3372"/>
                  </a:lnTo>
                  <a:lnTo>
                    <a:pt x="2709" y="3206"/>
                  </a:lnTo>
                  <a:lnTo>
                    <a:pt x="2985" y="3040"/>
                  </a:lnTo>
                  <a:lnTo>
                    <a:pt x="3206" y="2764"/>
                  </a:lnTo>
                  <a:lnTo>
                    <a:pt x="3372" y="2432"/>
                  </a:lnTo>
                  <a:lnTo>
                    <a:pt x="3483" y="2101"/>
                  </a:lnTo>
                  <a:lnTo>
                    <a:pt x="3483" y="1769"/>
                  </a:lnTo>
                  <a:lnTo>
                    <a:pt x="3483" y="1437"/>
                  </a:lnTo>
                  <a:lnTo>
                    <a:pt x="3372" y="1106"/>
                  </a:lnTo>
                  <a:lnTo>
                    <a:pt x="3206" y="774"/>
                  </a:lnTo>
                  <a:lnTo>
                    <a:pt x="2985" y="553"/>
                  </a:lnTo>
                  <a:lnTo>
                    <a:pt x="2709" y="332"/>
                  </a:lnTo>
                  <a:lnTo>
                    <a:pt x="2432" y="166"/>
                  </a:lnTo>
                  <a:lnTo>
                    <a:pt x="2101" y="56"/>
                  </a:lnTo>
                  <a:lnTo>
                    <a:pt x="17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3" name="Google Shape;7693;p41"/>
          <p:cNvGrpSpPr/>
          <p:nvPr/>
        </p:nvGrpSpPr>
        <p:grpSpPr>
          <a:xfrm flipH="1">
            <a:off x="2863100" y="1800375"/>
            <a:ext cx="5766150" cy="3562200"/>
            <a:chOff x="549000" y="1709925"/>
            <a:chExt cx="5766150" cy="3562200"/>
          </a:xfrm>
        </p:grpSpPr>
        <p:sp>
          <p:nvSpPr>
            <p:cNvPr id="7694" name="Google Shape;7694;p41"/>
            <p:cNvSpPr/>
            <p:nvPr/>
          </p:nvSpPr>
          <p:spPr>
            <a:xfrm>
              <a:off x="2793000" y="4304875"/>
              <a:ext cx="1290600" cy="706100"/>
            </a:xfrm>
            <a:custGeom>
              <a:avLst/>
              <a:gdLst/>
              <a:ahLst/>
              <a:cxnLst/>
              <a:rect l="l" t="t" r="r" b="b"/>
              <a:pathLst>
                <a:path w="51624" h="28244" extrusionOk="0">
                  <a:moveTo>
                    <a:pt x="16692" y="1"/>
                  </a:moveTo>
                  <a:lnTo>
                    <a:pt x="1" y="7130"/>
                  </a:lnTo>
                  <a:lnTo>
                    <a:pt x="885" y="9839"/>
                  </a:lnTo>
                  <a:lnTo>
                    <a:pt x="1825" y="12713"/>
                  </a:lnTo>
                  <a:lnTo>
                    <a:pt x="3041" y="16084"/>
                  </a:lnTo>
                  <a:lnTo>
                    <a:pt x="4367" y="19622"/>
                  </a:lnTo>
                  <a:lnTo>
                    <a:pt x="5030" y="21335"/>
                  </a:lnTo>
                  <a:lnTo>
                    <a:pt x="5749" y="22938"/>
                  </a:lnTo>
                  <a:lnTo>
                    <a:pt x="6412" y="24430"/>
                  </a:lnTo>
                  <a:lnTo>
                    <a:pt x="7075" y="25757"/>
                  </a:lnTo>
                  <a:lnTo>
                    <a:pt x="7683" y="26807"/>
                  </a:lnTo>
                  <a:lnTo>
                    <a:pt x="8015" y="27249"/>
                  </a:lnTo>
                  <a:lnTo>
                    <a:pt x="8291" y="27636"/>
                  </a:lnTo>
                  <a:lnTo>
                    <a:pt x="8402" y="27746"/>
                  </a:lnTo>
                  <a:lnTo>
                    <a:pt x="8568" y="27802"/>
                  </a:lnTo>
                  <a:lnTo>
                    <a:pt x="9065" y="27967"/>
                  </a:lnTo>
                  <a:lnTo>
                    <a:pt x="9728" y="28078"/>
                  </a:lnTo>
                  <a:lnTo>
                    <a:pt x="10613" y="28133"/>
                  </a:lnTo>
                  <a:lnTo>
                    <a:pt x="12824" y="28244"/>
                  </a:lnTo>
                  <a:lnTo>
                    <a:pt x="15642" y="28244"/>
                  </a:lnTo>
                  <a:lnTo>
                    <a:pt x="18848" y="28189"/>
                  </a:lnTo>
                  <a:lnTo>
                    <a:pt x="22441" y="28023"/>
                  </a:lnTo>
                  <a:lnTo>
                    <a:pt x="26199" y="27802"/>
                  </a:lnTo>
                  <a:lnTo>
                    <a:pt x="30123" y="27581"/>
                  </a:lnTo>
                  <a:lnTo>
                    <a:pt x="37695" y="27083"/>
                  </a:lnTo>
                  <a:lnTo>
                    <a:pt x="44273" y="26530"/>
                  </a:lnTo>
                  <a:lnTo>
                    <a:pt x="50629" y="26033"/>
                  </a:lnTo>
                  <a:lnTo>
                    <a:pt x="51624" y="18295"/>
                  </a:lnTo>
                  <a:lnTo>
                    <a:pt x="46926" y="17687"/>
                  </a:lnTo>
                  <a:lnTo>
                    <a:pt x="42062" y="16969"/>
                  </a:lnTo>
                  <a:lnTo>
                    <a:pt x="36479" y="16140"/>
                  </a:lnTo>
                  <a:lnTo>
                    <a:pt x="30676" y="15200"/>
                  </a:lnTo>
                  <a:lnTo>
                    <a:pt x="27968" y="14758"/>
                  </a:lnTo>
                  <a:lnTo>
                    <a:pt x="25481" y="14316"/>
                  </a:lnTo>
                  <a:lnTo>
                    <a:pt x="23325" y="13873"/>
                  </a:lnTo>
                  <a:lnTo>
                    <a:pt x="21501" y="13431"/>
                  </a:lnTo>
                  <a:lnTo>
                    <a:pt x="20175" y="13044"/>
                  </a:lnTo>
                  <a:lnTo>
                    <a:pt x="19677" y="12879"/>
                  </a:lnTo>
                  <a:lnTo>
                    <a:pt x="19401" y="12713"/>
                  </a:lnTo>
                  <a:lnTo>
                    <a:pt x="19235" y="12602"/>
                  </a:lnTo>
                  <a:lnTo>
                    <a:pt x="19124" y="12381"/>
                  </a:lnTo>
                  <a:lnTo>
                    <a:pt x="18848" y="11884"/>
                  </a:lnTo>
                  <a:lnTo>
                    <a:pt x="18627" y="11165"/>
                  </a:lnTo>
                  <a:lnTo>
                    <a:pt x="18351" y="10336"/>
                  </a:lnTo>
                  <a:lnTo>
                    <a:pt x="17908" y="8291"/>
                  </a:lnTo>
                  <a:lnTo>
                    <a:pt x="17466" y="6025"/>
                  </a:lnTo>
                  <a:lnTo>
                    <a:pt x="17135" y="3814"/>
                  </a:lnTo>
                  <a:lnTo>
                    <a:pt x="16914" y="1880"/>
                  </a:lnTo>
                  <a:lnTo>
                    <a:pt x="16692"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5" name="Google Shape;7695;p41"/>
            <p:cNvSpPr/>
            <p:nvPr/>
          </p:nvSpPr>
          <p:spPr>
            <a:xfrm>
              <a:off x="2719775" y="3352850"/>
              <a:ext cx="552725" cy="1167600"/>
            </a:xfrm>
            <a:custGeom>
              <a:avLst/>
              <a:gdLst/>
              <a:ahLst/>
              <a:cxnLst/>
              <a:rect l="l" t="t" r="r" b="b"/>
              <a:pathLst>
                <a:path w="22109" h="46704" extrusionOk="0">
                  <a:moveTo>
                    <a:pt x="3317" y="0"/>
                  </a:moveTo>
                  <a:lnTo>
                    <a:pt x="0" y="7904"/>
                  </a:lnTo>
                  <a:lnTo>
                    <a:pt x="166" y="13652"/>
                  </a:lnTo>
                  <a:lnTo>
                    <a:pt x="332" y="19621"/>
                  </a:lnTo>
                  <a:lnTo>
                    <a:pt x="664" y="26530"/>
                  </a:lnTo>
                  <a:lnTo>
                    <a:pt x="885" y="30067"/>
                  </a:lnTo>
                  <a:lnTo>
                    <a:pt x="1161" y="33494"/>
                  </a:lnTo>
                  <a:lnTo>
                    <a:pt x="1437" y="36700"/>
                  </a:lnTo>
                  <a:lnTo>
                    <a:pt x="1769" y="39629"/>
                  </a:lnTo>
                  <a:lnTo>
                    <a:pt x="2101" y="42172"/>
                  </a:lnTo>
                  <a:lnTo>
                    <a:pt x="2322" y="43277"/>
                  </a:lnTo>
                  <a:lnTo>
                    <a:pt x="2543" y="44217"/>
                  </a:lnTo>
                  <a:lnTo>
                    <a:pt x="2764" y="44990"/>
                  </a:lnTo>
                  <a:lnTo>
                    <a:pt x="2985" y="45598"/>
                  </a:lnTo>
                  <a:lnTo>
                    <a:pt x="3261" y="46041"/>
                  </a:lnTo>
                  <a:lnTo>
                    <a:pt x="3372" y="46206"/>
                  </a:lnTo>
                  <a:lnTo>
                    <a:pt x="3538" y="46317"/>
                  </a:lnTo>
                  <a:lnTo>
                    <a:pt x="3814" y="46427"/>
                  </a:lnTo>
                  <a:lnTo>
                    <a:pt x="4201" y="46538"/>
                  </a:lnTo>
                  <a:lnTo>
                    <a:pt x="4643" y="46593"/>
                  </a:lnTo>
                  <a:lnTo>
                    <a:pt x="5141" y="46648"/>
                  </a:lnTo>
                  <a:lnTo>
                    <a:pt x="6301" y="46704"/>
                  </a:lnTo>
                  <a:lnTo>
                    <a:pt x="7628" y="46648"/>
                  </a:lnTo>
                  <a:lnTo>
                    <a:pt x="9120" y="46483"/>
                  </a:lnTo>
                  <a:lnTo>
                    <a:pt x="10668" y="46317"/>
                  </a:lnTo>
                  <a:lnTo>
                    <a:pt x="13873" y="45819"/>
                  </a:lnTo>
                  <a:lnTo>
                    <a:pt x="16968" y="45267"/>
                  </a:lnTo>
                  <a:lnTo>
                    <a:pt x="19621" y="44769"/>
                  </a:lnTo>
                  <a:lnTo>
                    <a:pt x="22109" y="44217"/>
                  </a:lnTo>
                  <a:lnTo>
                    <a:pt x="21445" y="39574"/>
                  </a:lnTo>
                  <a:lnTo>
                    <a:pt x="20727" y="34655"/>
                  </a:lnTo>
                  <a:lnTo>
                    <a:pt x="19787" y="28851"/>
                  </a:lnTo>
                  <a:lnTo>
                    <a:pt x="19290" y="25811"/>
                  </a:lnTo>
                  <a:lnTo>
                    <a:pt x="18737" y="22827"/>
                  </a:lnTo>
                  <a:lnTo>
                    <a:pt x="18129" y="19897"/>
                  </a:lnTo>
                  <a:lnTo>
                    <a:pt x="17576" y="17134"/>
                  </a:lnTo>
                  <a:lnTo>
                    <a:pt x="16968" y="14592"/>
                  </a:lnTo>
                  <a:lnTo>
                    <a:pt x="16361" y="12436"/>
                  </a:lnTo>
                  <a:lnTo>
                    <a:pt x="16029" y="11496"/>
                  </a:lnTo>
                  <a:lnTo>
                    <a:pt x="15753" y="10667"/>
                  </a:lnTo>
                  <a:lnTo>
                    <a:pt x="15421" y="9949"/>
                  </a:lnTo>
                  <a:lnTo>
                    <a:pt x="15145" y="9341"/>
                  </a:lnTo>
                  <a:lnTo>
                    <a:pt x="14537" y="8401"/>
                  </a:lnTo>
                  <a:lnTo>
                    <a:pt x="13763" y="7462"/>
                  </a:lnTo>
                  <a:lnTo>
                    <a:pt x="12934" y="6577"/>
                  </a:lnTo>
                  <a:lnTo>
                    <a:pt x="12049" y="5693"/>
                  </a:lnTo>
                  <a:lnTo>
                    <a:pt x="11110" y="4864"/>
                  </a:lnTo>
                  <a:lnTo>
                    <a:pt x="10115" y="4145"/>
                  </a:lnTo>
                  <a:lnTo>
                    <a:pt x="9120" y="3427"/>
                  </a:lnTo>
                  <a:lnTo>
                    <a:pt x="8125" y="2764"/>
                  </a:lnTo>
                  <a:lnTo>
                    <a:pt x="6246" y="1603"/>
                  </a:lnTo>
                  <a:lnTo>
                    <a:pt x="4754" y="719"/>
                  </a:lnTo>
                  <a:lnTo>
                    <a:pt x="33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6" name="Google Shape;7696;p41"/>
            <p:cNvSpPr/>
            <p:nvPr/>
          </p:nvSpPr>
          <p:spPr>
            <a:xfrm>
              <a:off x="1274450" y="2599775"/>
              <a:ext cx="1225650" cy="1068125"/>
            </a:xfrm>
            <a:custGeom>
              <a:avLst/>
              <a:gdLst/>
              <a:ahLst/>
              <a:cxnLst/>
              <a:rect l="l" t="t" r="r" b="b"/>
              <a:pathLst>
                <a:path w="49026" h="42725" extrusionOk="0">
                  <a:moveTo>
                    <a:pt x="26585" y="1"/>
                  </a:moveTo>
                  <a:lnTo>
                    <a:pt x="25646" y="56"/>
                  </a:lnTo>
                  <a:lnTo>
                    <a:pt x="24706" y="166"/>
                  </a:lnTo>
                  <a:lnTo>
                    <a:pt x="23822" y="387"/>
                  </a:lnTo>
                  <a:lnTo>
                    <a:pt x="22937" y="719"/>
                  </a:lnTo>
                  <a:lnTo>
                    <a:pt x="22108" y="1106"/>
                  </a:lnTo>
                  <a:lnTo>
                    <a:pt x="21390" y="1659"/>
                  </a:lnTo>
                  <a:lnTo>
                    <a:pt x="21058" y="1935"/>
                  </a:lnTo>
                  <a:lnTo>
                    <a:pt x="20727" y="2211"/>
                  </a:lnTo>
                  <a:lnTo>
                    <a:pt x="20450" y="2543"/>
                  </a:lnTo>
                  <a:lnTo>
                    <a:pt x="20229" y="2930"/>
                  </a:lnTo>
                  <a:lnTo>
                    <a:pt x="20008" y="3317"/>
                  </a:lnTo>
                  <a:lnTo>
                    <a:pt x="19842" y="3704"/>
                  </a:lnTo>
                  <a:lnTo>
                    <a:pt x="19621" y="4256"/>
                  </a:lnTo>
                  <a:lnTo>
                    <a:pt x="19511" y="4864"/>
                  </a:lnTo>
                  <a:lnTo>
                    <a:pt x="19345" y="6136"/>
                  </a:lnTo>
                  <a:lnTo>
                    <a:pt x="19234" y="6744"/>
                  </a:lnTo>
                  <a:lnTo>
                    <a:pt x="19069" y="7296"/>
                  </a:lnTo>
                  <a:lnTo>
                    <a:pt x="18847" y="7904"/>
                  </a:lnTo>
                  <a:lnTo>
                    <a:pt x="18571" y="8402"/>
                  </a:lnTo>
                  <a:lnTo>
                    <a:pt x="18184" y="8899"/>
                  </a:lnTo>
                  <a:lnTo>
                    <a:pt x="17742" y="9286"/>
                  </a:lnTo>
                  <a:lnTo>
                    <a:pt x="17245" y="9618"/>
                  </a:lnTo>
                  <a:lnTo>
                    <a:pt x="16692" y="9839"/>
                  </a:lnTo>
                  <a:lnTo>
                    <a:pt x="16084" y="10060"/>
                  </a:lnTo>
                  <a:lnTo>
                    <a:pt x="15476" y="10226"/>
                  </a:lnTo>
                  <a:lnTo>
                    <a:pt x="14813" y="10336"/>
                  </a:lnTo>
                  <a:lnTo>
                    <a:pt x="14205" y="10391"/>
                  </a:lnTo>
                  <a:lnTo>
                    <a:pt x="12933" y="10447"/>
                  </a:lnTo>
                  <a:lnTo>
                    <a:pt x="11662" y="10391"/>
                  </a:lnTo>
                  <a:lnTo>
                    <a:pt x="10391" y="10391"/>
                  </a:lnTo>
                  <a:lnTo>
                    <a:pt x="9783" y="10447"/>
                  </a:lnTo>
                  <a:lnTo>
                    <a:pt x="9175" y="10502"/>
                  </a:lnTo>
                  <a:lnTo>
                    <a:pt x="8235" y="10668"/>
                  </a:lnTo>
                  <a:lnTo>
                    <a:pt x="7296" y="10999"/>
                  </a:lnTo>
                  <a:lnTo>
                    <a:pt x="6467" y="11386"/>
                  </a:lnTo>
                  <a:lnTo>
                    <a:pt x="5638" y="11828"/>
                  </a:lnTo>
                  <a:lnTo>
                    <a:pt x="4864" y="12381"/>
                  </a:lnTo>
                  <a:lnTo>
                    <a:pt x="4201" y="13044"/>
                  </a:lnTo>
                  <a:lnTo>
                    <a:pt x="3593" y="13708"/>
                  </a:lnTo>
                  <a:lnTo>
                    <a:pt x="3040" y="14481"/>
                  </a:lnTo>
                  <a:lnTo>
                    <a:pt x="2543" y="15255"/>
                  </a:lnTo>
                  <a:lnTo>
                    <a:pt x="2211" y="16084"/>
                  </a:lnTo>
                  <a:lnTo>
                    <a:pt x="1879" y="16969"/>
                  </a:lnTo>
                  <a:lnTo>
                    <a:pt x="1713" y="17853"/>
                  </a:lnTo>
                  <a:lnTo>
                    <a:pt x="1603" y="18737"/>
                  </a:lnTo>
                  <a:lnTo>
                    <a:pt x="1658" y="19622"/>
                  </a:lnTo>
                  <a:lnTo>
                    <a:pt x="1769" y="20506"/>
                  </a:lnTo>
                  <a:lnTo>
                    <a:pt x="2045" y="21390"/>
                  </a:lnTo>
                  <a:lnTo>
                    <a:pt x="2321" y="22054"/>
                  </a:lnTo>
                  <a:lnTo>
                    <a:pt x="2653" y="22717"/>
                  </a:lnTo>
                  <a:lnTo>
                    <a:pt x="3261" y="24099"/>
                  </a:lnTo>
                  <a:lnTo>
                    <a:pt x="3537" y="24762"/>
                  </a:lnTo>
                  <a:lnTo>
                    <a:pt x="3703" y="25425"/>
                  </a:lnTo>
                  <a:lnTo>
                    <a:pt x="3814" y="26144"/>
                  </a:lnTo>
                  <a:lnTo>
                    <a:pt x="3814" y="26475"/>
                  </a:lnTo>
                  <a:lnTo>
                    <a:pt x="3759" y="26862"/>
                  </a:lnTo>
                  <a:lnTo>
                    <a:pt x="3703" y="27194"/>
                  </a:lnTo>
                  <a:lnTo>
                    <a:pt x="3537" y="27581"/>
                  </a:lnTo>
                  <a:lnTo>
                    <a:pt x="3206" y="28244"/>
                  </a:lnTo>
                  <a:lnTo>
                    <a:pt x="2819" y="28907"/>
                  </a:lnTo>
                  <a:lnTo>
                    <a:pt x="2321" y="29515"/>
                  </a:lnTo>
                  <a:lnTo>
                    <a:pt x="1271" y="30786"/>
                  </a:lnTo>
                  <a:lnTo>
                    <a:pt x="829" y="31394"/>
                  </a:lnTo>
                  <a:lnTo>
                    <a:pt x="442" y="32113"/>
                  </a:lnTo>
                  <a:lnTo>
                    <a:pt x="221" y="32555"/>
                  </a:lnTo>
                  <a:lnTo>
                    <a:pt x="111" y="33052"/>
                  </a:lnTo>
                  <a:lnTo>
                    <a:pt x="0" y="33550"/>
                  </a:lnTo>
                  <a:lnTo>
                    <a:pt x="0" y="34047"/>
                  </a:lnTo>
                  <a:lnTo>
                    <a:pt x="0" y="34545"/>
                  </a:lnTo>
                  <a:lnTo>
                    <a:pt x="111" y="35042"/>
                  </a:lnTo>
                  <a:lnTo>
                    <a:pt x="221" y="35540"/>
                  </a:lnTo>
                  <a:lnTo>
                    <a:pt x="387" y="36037"/>
                  </a:lnTo>
                  <a:lnTo>
                    <a:pt x="608" y="36534"/>
                  </a:lnTo>
                  <a:lnTo>
                    <a:pt x="829" y="36977"/>
                  </a:lnTo>
                  <a:lnTo>
                    <a:pt x="1106" y="37419"/>
                  </a:lnTo>
                  <a:lnTo>
                    <a:pt x="1437" y="37861"/>
                  </a:lnTo>
                  <a:lnTo>
                    <a:pt x="1769" y="38303"/>
                  </a:lnTo>
                  <a:lnTo>
                    <a:pt x="2156" y="38690"/>
                  </a:lnTo>
                  <a:lnTo>
                    <a:pt x="2543" y="39022"/>
                  </a:lnTo>
                  <a:lnTo>
                    <a:pt x="2929" y="39353"/>
                  </a:lnTo>
                  <a:lnTo>
                    <a:pt x="3814" y="39961"/>
                  </a:lnTo>
                  <a:lnTo>
                    <a:pt x="4809" y="40459"/>
                  </a:lnTo>
                  <a:lnTo>
                    <a:pt x="5804" y="40901"/>
                  </a:lnTo>
                  <a:lnTo>
                    <a:pt x="6798" y="41232"/>
                  </a:lnTo>
                  <a:lnTo>
                    <a:pt x="7849" y="41564"/>
                  </a:lnTo>
                  <a:lnTo>
                    <a:pt x="8954" y="41785"/>
                  </a:lnTo>
                  <a:lnTo>
                    <a:pt x="10059" y="42006"/>
                  </a:lnTo>
                  <a:lnTo>
                    <a:pt x="11110" y="42172"/>
                  </a:lnTo>
                  <a:lnTo>
                    <a:pt x="12657" y="42393"/>
                  </a:lnTo>
                  <a:lnTo>
                    <a:pt x="14149" y="42559"/>
                  </a:lnTo>
                  <a:lnTo>
                    <a:pt x="15642" y="42669"/>
                  </a:lnTo>
                  <a:lnTo>
                    <a:pt x="17189" y="42725"/>
                  </a:lnTo>
                  <a:lnTo>
                    <a:pt x="18682" y="42725"/>
                  </a:lnTo>
                  <a:lnTo>
                    <a:pt x="20229" y="42614"/>
                  </a:lnTo>
                  <a:lnTo>
                    <a:pt x="21722" y="42448"/>
                  </a:lnTo>
                  <a:lnTo>
                    <a:pt x="23214" y="42227"/>
                  </a:lnTo>
                  <a:lnTo>
                    <a:pt x="24651" y="41840"/>
                  </a:lnTo>
                  <a:lnTo>
                    <a:pt x="26088" y="41343"/>
                  </a:lnTo>
                  <a:lnTo>
                    <a:pt x="27470" y="40735"/>
                  </a:lnTo>
                  <a:lnTo>
                    <a:pt x="28133" y="40403"/>
                  </a:lnTo>
                  <a:lnTo>
                    <a:pt x="28796" y="40016"/>
                  </a:lnTo>
                  <a:lnTo>
                    <a:pt x="29404" y="39630"/>
                  </a:lnTo>
                  <a:lnTo>
                    <a:pt x="30012" y="39187"/>
                  </a:lnTo>
                  <a:lnTo>
                    <a:pt x="30620" y="38745"/>
                  </a:lnTo>
                  <a:lnTo>
                    <a:pt x="31118" y="38248"/>
                  </a:lnTo>
                  <a:lnTo>
                    <a:pt x="31670" y="37750"/>
                  </a:lnTo>
                  <a:lnTo>
                    <a:pt x="32112" y="37198"/>
                  </a:lnTo>
                  <a:lnTo>
                    <a:pt x="32555" y="36645"/>
                  </a:lnTo>
                  <a:lnTo>
                    <a:pt x="32941" y="36037"/>
                  </a:lnTo>
                  <a:lnTo>
                    <a:pt x="33605" y="34932"/>
                  </a:lnTo>
                  <a:lnTo>
                    <a:pt x="34157" y="33771"/>
                  </a:lnTo>
                  <a:lnTo>
                    <a:pt x="34765" y="32665"/>
                  </a:lnTo>
                  <a:lnTo>
                    <a:pt x="35097" y="32113"/>
                  </a:lnTo>
                  <a:lnTo>
                    <a:pt x="35484" y="31615"/>
                  </a:lnTo>
                  <a:lnTo>
                    <a:pt x="35926" y="31118"/>
                  </a:lnTo>
                  <a:lnTo>
                    <a:pt x="36368" y="30620"/>
                  </a:lnTo>
                  <a:lnTo>
                    <a:pt x="36866" y="30178"/>
                  </a:lnTo>
                  <a:lnTo>
                    <a:pt x="37363" y="29791"/>
                  </a:lnTo>
                  <a:lnTo>
                    <a:pt x="38524" y="29073"/>
                  </a:lnTo>
                  <a:lnTo>
                    <a:pt x="39685" y="28354"/>
                  </a:lnTo>
                  <a:lnTo>
                    <a:pt x="42172" y="27138"/>
                  </a:lnTo>
                  <a:lnTo>
                    <a:pt x="43388" y="26475"/>
                  </a:lnTo>
                  <a:lnTo>
                    <a:pt x="44548" y="25757"/>
                  </a:lnTo>
                  <a:lnTo>
                    <a:pt x="45156" y="25314"/>
                  </a:lnTo>
                  <a:lnTo>
                    <a:pt x="45764" y="24872"/>
                  </a:lnTo>
                  <a:lnTo>
                    <a:pt x="46317" y="24320"/>
                  </a:lnTo>
                  <a:lnTo>
                    <a:pt x="46814" y="23767"/>
                  </a:lnTo>
                  <a:lnTo>
                    <a:pt x="47312" y="23214"/>
                  </a:lnTo>
                  <a:lnTo>
                    <a:pt x="47699" y="22606"/>
                  </a:lnTo>
                  <a:lnTo>
                    <a:pt x="48086" y="21998"/>
                  </a:lnTo>
                  <a:lnTo>
                    <a:pt x="48417" y="21335"/>
                  </a:lnTo>
                  <a:lnTo>
                    <a:pt x="48694" y="20672"/>
                  </a:lnTo>
                  <a:lnTo>
                    <a:pt x="48859" y="20009"/>
                  </a:lnTo>
                  <a:lnTo>
                    <a:pt x="48970" y="19345"/>
                  </a:lnTo>
                  <a:lnTo>
                    <a:pt x="49025" y="18682"/>
                  </a:lnTo>
                  <a:lnTo>
                    <a:pt x="49025" y="18019"/>
                  </a:lnTo>
                  <a:lnTo>
                    <a:pt x="48859" y="17356"/>
                  </a:lnTo>
                  <a:lnTo>
                    <a:pt x="48638" y="16692"/>
                  </a:lnTo>
                  <a:lnTo>
                    <a:pt x="48362" y="16084"/>
                  </a:lnTo>
                  <a:lnTo>
                    <a:pt x="47975" y="15476"/>
                  </a:lnTo>
                  <a:lnTo>
                    <a:pt x="47478" y="14979"/>
                  </a:lnTo>
                  <a:lnTo>
                    <a:pt x="46980" y="14481"/>
                  </a:lnTo>
                  <a:lnTo>
                    <a:pt x="46428" y="14039"/>
                  </a:lnTo>
                  <a:lnTo>
                    <a:pt x="45875" y="13652"/>
                  </a:lnTo>
                  <a:lnTo>
                    <a:pt x="45267" y="13265"/>
                  </a:lnTo>
                  <a:lnTo>
                    <a:pt x="43996" y="12547"/>
                  </a:lnTo>
                  <a:lnTo>
                    <a:pt x="42724" y="11828"/>
                  </a:lnTo>
                  <a:lnTo>
                    <a:pt x="42116" y="11442"/>
                  </a:lnTo>
                  <a:lnTo>
                    <a:pt x="41508" y="10999"/>
                  </a:lnTo>
                  <a:lnTo>
                    <a:pt x="40956" y="10557"/>
                  </a:lnTo>
                  <a:lnTo>
                    <a:pt x="40458" y="10115"/>
                  </a:lnTo>
                  <a:lnTo>
                    <a:pt x="40016" y="9618"/>
                  </a:lnTo>
                  <a:lnTo>
                    <a:pt x="39574" y="9065"/>
                  </a:lnTo>
                  <a:lnTo>
                    <a:pt x="39298" y="8567"/>
                  </a:lnTo>
                  <a:lnTo>
                    <a:pt x="39077" y="8015"/>
                  </a:lnTo>
                  <a:lnTo>
                    <a:pt x="38690" y="6965"/>
                  </a:lnTo>
                  <a:lnTo>
                    <a:pt x="38413" y="5859"/>
                  </a:lnTo>
                  <a:lnTo>
                    <a:pt x="38082" y="4809"/>
                  </a:lnTo>
                  <a:lnTo>
                    <a:pt x="37805" y="4312"/>
                  </a:lnTo>
                  <a:lnTo>
                    <a:pt x="37474" y="3869"/>
                  </a:lnTo>
                  <a:lnTo>
                    <a:pt x="37087" y="3427"/>
                  </a:lnTo>
                  <a:lnTo>
                    <a:pt x="36534" y="3040"/>
                  </a:lnTo>
                  <a:lnTo>
                    <a:pt x="35816" y="2654"/>
                  </a:lnTo>
                  <a:lnTo>
                    <a:pt x="34987" y="2267"/>
                  </a:lnTo>
                  <a:lnTo>
                    <a:pt x="33992" y="1880"/>
                  </a:lnTo>
                  <a:lnTo>
                    <a:pt x="32831" y="1438"/>
                  </a:lnTo>
                  <a:lnTo>
                    <a:pt x="31062" y="830"/>
                  </a:lnTo>
                  <a:lnTo>
                    <a:pt x="30178" y="553"/>
                  </a:lnTo>
                  <a:lnTo>
                    <a:pt x="29294" y="332"/>
                  </a:lnTo>
                  <a:lnTo>
                    <a:pt x="28409" y="166"/>
                  </a:lnTo>
                  <a:lnTo>
                    <a:pt x="27470" y="56"/>
                  </a:lnTo>
                  <a:lnTo>
                    <a:pt x="2658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7" name="Google Shape;7697;p41"/>
            <p:cNvSpPr/>
            <p:nvPr/>
          </p:nvSpPr>
          <p:spPr>
            <a:xfrm>
              <a:off x="1984675" y="2737950"/>
              <a:ext cx="722675" cy="907850"/>
            </a:xfrm>
            <a:custGeom>
              <a:avLst/>
              <a:gdLst/>
              <a:ahLst/>
              <a:cxnLst/>
              <a:rect l="l" t="t" r="r" b="b"/>
              <a:pathLst>
                <a:path w="28907" h="36314" extrusionOk="0">
                  <a:moveTo>
                    <a:pt x="9120" y="1"/>
                  </a:moveTo>
                  <a:lnTo>
                    <a:pt x="8733" y="1880"/>
                  </a:lnTo>
                  <a:lnTo>
                    <a:pt x="8236" y="4312"/>
                  </a:lnTo>
                  <a:lnTo>
                    <a:pt x="7628" y="7075"/>
                  </a:lnTo>
                  <a:lnTo>
                    <a:pt x="7241" y="8568"/>
                  </a:lnTo>
                  <a:lnTo>
                    <a:pt x="6799" y="10060"/>
                  </a:lnTo>
                  <a:lnTo>
                    <a:pt x="6301" y="11607"/>
                  </a:lnTo>
                  <a:lnTo>
                    <a:pt x="5693" y="13155"/>
                  </a:lnTo>
                  <a:lnTo>
                    <a:pt x="5030" y="14647"/>
                  </a:lnTo>
                  <a:lnTo>
                    <a:pt x="4643" y="15366"/>
                  </a:lnTo>
                  <a:lnTo>
                    <a:pt x="4201" y="16029"/>
                  </a:lnTo>
                  <a:lnTo>
                    <a:pt x="3814" y="16692"/>
                  </a:lnTo>
                  <a:lnTo>
                    <a:pt x="3372" y="17300"/>
                  </a:lnTo>
                  <a:lnTo>
                    <a:pt x="2874" y="17908"/>
                  </a:lnTo>
                  <a:lnTo>
                    <a:pt x="2377" y="18461"/>
                  </a:lnTo>
                  <a:lnTo>
                    <a:pt x="1824" y="18958"/>
                  </a:lnTo>
                  <a:lnTo>
                    <a:pt x="1272" y="19401"/>
                  </a:lnTo>
                  <a:lnTo>
                    <a:pt x="664" y="19843"/>
                  </a:lnTo>
                  <a:lnTo>
                    <a:pt x="0" y="20174"/>
                  </a:lnTo>
                  <a:lnTo>
                    <a:pt x="2543" y="21722"/>
                  </a:lnTo>
                  <a:lnTo>
                    <a:pt x="4975" y="23380"/>
                  </a:lnTo>
                  <a:lnTo>
                    <a:pt x="7296" y="25093"/>
                  </a:lnTo>
                  <a:lnTo>
                    <a:pt x="9617" y="26917"/>
                  </a:lnTo>
                  <a:lnTo>
                    <a:pt x="11773" y="28797"/>
                  </a:lnTo>
                  <a:lnTo>
                    <a:pt x="13873" y="30731"/>
                  </a:lnTo>
                  <a:lnTo>
                    <a:pt x="15918" y="32776"/>
                  </a:lnTo>
                  <a:lnTo>
                    <a:pt x="17797" y="34876"/>
                  </a:lnTo>
                  <a:lnTo>
                    <a:pt x="18295" y="35374"/>
                  </a:lnTo>
                  <a:lnTo>
                    <a:pt x="18792" y="35816"/>
                  </a:lnTo>
                  <a:lnTo>
                    <a:pt x="19069" y="36037"/>
                  </a:lnTo>
                  <a:lnTo>
                    <a:pt x="19345" y="36148"/>
                  </a:lnTo>
                  <a:lnTo>
                    <a:pt x="19677" y="36258"/>
                  </a:lnTo>
                  <a:lnTo>
                    <a:pt x="20008" y="36313"/>
                  </a:lnTo>
                  <a:lnTo>
                    <a:pt x="20395" y="36313"/>
                  </a:lnTo>
                  <a:lnTo>
                    <a:pt x="20727" y="36258"/>
                  </a:lnTo>
                  <a:lnTo>
                    <a:pt x="21058" y="36148"/>
                  </a:lnTo>
                  <a:lnTo>
                    <a:pt x="21390" y="35927"/>
                  </a:lnTo>
                  <a:lnTo>
                    <a:pt x="21722" y="35761"/>
                  </a:lnTo>
                  <a:lnTo>
                    <a:pt x="21998" y="35540"/>
                  </a:lnTo>
                  <a:lnTo>
                    <a:pt x="22495" y="34987"/>
                  </a:lnTo>
                  <a:lnTo>
                    <a:pt x="23711" y="33660"/>
                  </a:lnTo>
                  <a:lnTo>
                    <a:pt x="24762" y="32223"/>
                  </a:lnTo>
                  <a:lnTo>
                    <a:pt x="25756" y="30731"/>
                  </a:lnTo>
                  <a:lnTo>
                    <a:pt x="26641" y="29239"/>
                  </a:lnTo>
                  <a:lnTo>
                    <a:pt x="27359" y="27636"/>
                  </a:lnTo>
                  <a:lnTo>
                    <a:pt x="28023" y="26033"/>
                  </a:lnTo>
                  <a:lnTo>
                    <a:pt x="28520" y="24375"/>
                  </a:lnTo>
                  <a:lnTo>
                    <a:pt x="28907" y="22717"/>
                  </a:lnTo>
                  <a:lnTo>
                    <a:pt x="26586" y="21390"/>
                  </a:lnTo>
                  <a:lnTo>
                    <a:pt x="26088" y="21059"/>
                  </a:lnTo>
                  <a:lnTo>
                    <a:pt x="25701" y="20672"/>
                  </a:lnTo>
                  <a:lnTo>
                    <a:pt x="25370" y="20230"/>
                  </a:lnTo>
                  <a:lnTo>
                    <a:pt x="25093" y="19787"/>
                  </a:lnTo>
                  <a:lnTo>
                    <a:pt x="24983" y="19401"/>
                  </a:lnTo>
                  <a:lnTo>
                    <a:pt x="24927" y="19069"/>
                  </a:lnTo>
                  <a:lnTo>
                    <a:pt x="24872" y="18682"/>
                  </a:lnTo>
                  <a:lnTo>
                    <a:pt x="24927" y="18295"/>
                  </a:lnTo>
                  <a:lnTo>
                    <a:pt x="25259" y="15255"/>
                  </a:lnTo>
                  <a:lnTo>
                    <a:pt x="25480" y="13929"/>
                  </a:lnTo>
                  <a:lnTo>
                    <a:pt x="25701" y="12658"/>
                  </a:lnTo>
                  <a:lnTo>
                    <a:pt x="26033" y="11331"/>
                  </a:lnTo>
                  <a:lnTo>
                    <a:pt x="26364" y="10005"/>
                  </a:lnTo>
                  <a:lnTo>
                    <a:pt x="26807" y="8568"/>
                  </a:lnTo>
                  <a:lnTo>
                    <a:pt x="27304" y="6965"/>
                  </a:lnTo>
                  <a:lnTo>
                    <a:pt x="24596" y="6301"/>
                  </a:lnTo>
                  <a:lnTo>
                    <a:pt x="21943" y="5638"/>
                  </a:lnTo>
                  <a:lnTo>
                    <a:pt x="19400" y="4920"/>
                  </a:lnTo>
                  <a:lnTo>
                    <a:pt x="16968" y="4091"/>
                  </a:lnTo>
                  <a:lnTo>
                    <a:pt x="15808" y="3704"/>
                  </a:lnTo>
                  <a:lnTo>
                    <a:pt x="14702" y="3262"/>
                  </a:lnTo>
                  <a:lnTo>
                    <a:pt x="13597" y="2764"/>
                  </a:lnTo>
                  <a:lnTo>
                    <a:pt x="12602" y="2267"/>
                  </a:lnTo>
                  <a:lnTo>
                    <a:pt x="11607" y="1769"/>
                  </a:lnTo>
                  <a:lnTo>
                    <a:pt x="10723" y="1217"/>
                  </a:lnTo>
                  <a:lnTo>
                    <a:pt x="9894" y="609"/>
                  </a:lnTo>
                  <a:lnTo>
                    <a:pt x="9120" y="1"/>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8" name="Google Shape;7698;p41"/>
            <p:cNvSpPr/>
            <p:nvPr/>
          </p:nvSpPr>
          <p:spPr>
            <a:xfrm>
              <a:off x="2154625" y="2737950"/>
              <a:ext cx="512675" cy="540300"/>
            </a:xfrm>
            <a:custGeom>
              <a:avLst/>
              <a:gdLst/>
              <a:ahLst/>
              <a:cxnLst/>
              <a:rect l="l" t="t" r="r" b="b"/>
              <a:pathLst>
                <a:path w="20507" h="21612" extrusionOk="0">
                  <a:moveTo>
                    <a:pt x="2322" y="1"/>
                  </a:moveTo>
                  <a:lnTo>
                    <a:pt x="1935" y="1880"/>
                  </a:lnTo>
                  <a:lnTo>
                    <a:pt x="1438" y="4312"/>
                  </a:lnTo>
                  <a:lnTo>
                    <a:pt x="830" y="7075"/>
                  </a:lnTo>
                  <a:lnTo>
                    <a:pt x="443" y="8568"/>
                  </a:lnTo>
                  <a:lnTo>
                    <a:pt x="1" y="10060"/>
                  </a:lnTo>
                  <a:lnTo>
                    <a:pt x="885" y="11552"/>
                  </a:lnTo>
                  <a:lnTo>
                    <a:pt x="1825" y="12989"/>
                  </a:lnTo>
                  <a:lnTo>
                    <a:pt x="2930" y="14426"/>
                  </a:lnTo>
                  <a:lnTo>
                    <a:pt x="4091" y="15753"/>
                  </a:lnTo>
                  <a:lnTo>
                    <a:pt x="5251" y="16969"/>
                  </a:lnTo>
                  <a:lnTo>
                    <a:pt x="6523" y="18074"/>
                  </a:lnTo>
                  <a:lnTo>
                    <a:pt x="7849" y="19069"/>
                  </a:lnTo>
                  <a:lnTo>
                    <a:pt x="9120" y="19953"/>
                  </a:lnTo>
                  <a:lnTo>
                    <a:pt x="9784" y="20285"/>
                  </a:lnTo>
                  <a:lnTo>
                    <a:pt x="10447" y="20617"/>
                  </a:lnTo>
                  <a:lnTo>
                    <a:pt x="11110" y="20948"/>
                  </a:lnTo>
                  <a:lnTo>
                    <a:pt x="11718" y="21169"/>
                  </a:lnTo>
                  <a:lnTo>
                    <a:pt x="12381" y="21335"/>
                  </a:lnTo>
                  <a:lnTo>
                    <a:pt x="12989" y="21501"/>
                  </a:lnTo>
                  <a:lnTo>
                    <a:pt x="13652" y="21611"/>
                  </a:lnTo>
                  <a:lnTo>
                    <a:pt x="14813" y="21611"/>
                  </a:lnTo>
                  <a:lnTo>
                    <a:pt x="15366" y="21556"/>
                  </a:lnTo>
                  <a:lnTo>
                    <a:pt x="15919" y="21390"/>
                  </a:lnTo>
                  <a:lnTo>
                    <a:pt x="16471" y="21225"/>
                  </a:lnTo>
                  <a:lnTo>
                    <a:pt x="16969" y="20948"/>
                  </a:lnTo>
                  <a:lnTo>
                    <a:pt x="17466" y="20617"/>
                  </a:lnTo>
                  <a:lnTo>
                    <a:pt x="17908" y="20230"/>
                  </a:lnTo>
                  <a:lnTo>
                    <a:pt x="18295" y="19787"/>
                  </a:lnTo>
                  <a:lnTo>
                    <a:pt x="18185" y="19401"/>
                  </a:lnTo>
                  <a:lnTo>
                    <a:pt x="18129" y="19069"/>
                  </a:lnTo>
                  <a:lnTo>
                    <a:pt x="18074" y="18682"/>
                  </a:lnTo>
                  <a:lnTo>
                    <a:pt x="18129" y="18295"/>
                  </a:lnTo>
                  <a:lnTo>
                    <a:pt x="18461" y="15255"/>
                  </a:lnTo>
                  <a:lnTo>
                    <a:pt x="18682" y="13929"/>
                  </a:lnTo>
                  <a:lnTo>
                    <a:pt x="18903" y="12658"/>
                  </a:lnTo>
                  <a:lnTo>
                    <a:pt x="19235" y="11331"/>
                  </a:lnTo>
                  <a:lnTo>
                    <a:pt x="19566" y="10005"/>
                  </a:lnTo>
                  <a:lnTo>
                    <a:pt x="20009" y="8568"/>
                  </a:lnTo>
                  <a:lnTo>
                    <a:pt x="20506" y="6965"/>
                  </a:lnTo>
                  <a:lnTo>
                    <a:pt x="17798" y="6357"/>
                  </a:lnTo>
                  <a:lnTo>
                    <a:pt x="15145" y="5638"/>
                  </a:lnTo>
                  <a:lnTo>
                    <a:pt x="12602" y="4920"/>
                  </a:lnTo>
                  <a:lnTo>
                    <a:pt x="10170" y="4146"/>
                  </a:lnTo>
                  <a:lnTo>
                    <a:pt x="9010" y="3704"/>
                  </a:lnTo>
                  <a:lnTo>
                    <a:pt x="7904" y="3262"/>
                  </a:lnTo>
                  <a:lnTo>
                    <a:pt x="6799" y="2764"/>
                  </a:lnTo>
                  <a:lnTo>
                    <a:pt x="5804" y="2267"/>
                  </a:lnTo>
                  <a:lnTo>
                    <a:pt x="4809" y="1769"/>
                  </a:lnTo>
                  <a:lnTo>
                    <a:pt x="3925" y="1217"/>
                  </a:lnTo>
                  <a:lnTo>
                    <a:pt x="3096" y="609"/>
                  </a:lnTo>
                  <a:lnTo>
                    <a:pt x="2322"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9" name="Google Shape;7699;p41"/>
            <p:cNvSpPr/>
            <p:nvPr/>
          </p:nvSpPr>
          <p:spPr>
            <a:xfrm>
              <a:off x="1545275" y="3188400"/>
              <a:ext cx="1517200" cy="2016025"/>
            </a:xfrm>
            <a:custGeom>
              <a:avLst/>
              <a:gdLst/>
              <a:ahLst/>
              <a:cxnLst/>
              <a:rect l="l" t="t" r="r" b="b"/>
              <a:pathLst>
                <a:path w="60688" h="80641" extrusionOk="0">
                  <a:moveTo>
                    <a:pt x="20340" y="1"/>
                  </a:moveTo>
                  <a:lnTo>
                    <a:pt x="19677" y="222"/>
                  </a:lnTo>
                  <a:lnTo>
                    <a:pt x="18074" y="830"/>
                  </a:lnTo>
                  <a:lnTo>
                    <a:pt x="16471" y="1548"/>
                  </a:lnTo>
                  <a:lnTo>
                    <a:pt x="14536" y="2433"/>
                  </a:lnTo>
                  <a:lnTo>
                    <a:pt x="12491" y="3538"/>
                  </a:lnTo>
                  <a:lnTo>
                    <a:pt x="11441" y="4146"/>
                  </a:lnTo>
                  <a:lnTo>
                    <a:pt x="10391" y="4809"/>
                  </a:lnTo>
                  <a:lnTo>
                    <a:pt x="9286" y="5528"/>
                  </a:lnTo>
                  <a:lnTo>
                    <a:pt x="8236" y="6246"/>
                  </a:lnTo>
                  <a:lnTo>
                    <a:pt x="7241" y="7075"/>
                  </a:lnTo>
                  <a:lnTo>
                    <a:pt x="6301" y="7905"/>
                  </a:lnTo>
                  <a:lnTo>
                    <a:pt x="5361" y="8789"/>
                  </a:lnTo>
                  <a:lnTo>
                    <a:pt x="4532" y="9728"/>
                  </a:lnTo>
                  <a:lnTo>
                    <a:pt x="3759" y="10668"/>
                  </a:lnTo>
                  <a:lnTo>
                    <a:pt x="3095" y="11663"/>
                  </a:lnTo>
                  <a:lnTo>
                    <a:pt x="2930" y="11995"/>
                  </a:lnTo>
                  <a:lnTo>
                    <a:pt x="2819" y="12326"/>
                  </a:lnTo>
                  <a:lnTo>
                    <a:pt x="2598" y="13211"/>
                  </a:lnTo>
                  <a:lnTo>
                    <a:pt x="2487" y="14316"/>
                  </a:lnTo>
                  <a:lnTo>
                    <a:pt x="2487" y="15642"/>
                  </a:lnTo>
                  <a:lnTo>
                    <a:pt x="2487" y="17135"/>
                  </a:lnTo>
                  <a:lnTo>
                    <a:pt x="2598" y="18793"/>
                  </a:lnTo>
                  <a:lnTo>
                    <a:pt x="2764" y="20617"/>
                  </a:lnTo>
                  <a:lnTo>
                    <a:pt x="2930" y="22551"/>
                  </a:lnTo>
                  <a:lnTo>
                    <a:pt x="3482" y="26752"/>
                  </a:lnTo>
                  <a:lnTo>
                    <a:pt x="4090" y="31284"/>
                  </a:lnTo>
                  <a:lnTo>
                    <a:pt x="5417" y="40791"/>
                  </a:lnTo>
                  <a:lnTo>
                    <a:pt x="5859" y="44328"/>
                  </a:lnTo>
                  <a:lnTo>
                    <a:pt x="6301" y="47755"/>
                  </a:lnTo>
                  <a:lnTo>
                    <a:pt x="6633" y="51016"/>
                  </a:lnTo>
                  <a:lnTo>
                    <a:pt x="6854" y="54056"/>
                  </a:lnTo>
                  <a:lnTo>
                    <a:pt x="6964" y="55990"/>
                  </a:lnTo>
                  <a:lnTo>
                    <a:pt x="7020" y="57814"/>
                  </a:lnTo>
                  <a:lnTo>
                    <a:pt x="6964" y="58643"/>
                  </a:lnTo>
                  <a:lnTo>
                    <a:pt x="6909" y="59472"/>
                  </a:lnTo>
                  <a:lnTo>
                    <a:pt x="6798" y="60246"/>
                  </a:lnTo>
                  <a:lnTo>
                    <a:pt x="6688" y="61075"/>
                  </a:lnTo>
                  <a:lnTo>
                    <a:pt x="6301" y="62678"/>
                  </a:lnTo>
                  <a:lnTo>
                    <a:pt x="5804" y="64281"/>
                  </a:lnTo>
                  <a:lnTo>
                    <a:pt x="5251" y="65883"/>
                  </a:lnTo>
                  <a:lnTo>
                    <a:pt x="4588" y="67376"/>
                  </a:lnTo>
                  <a:lnTo>
                    <a:pt x="3924" y="68868"/>
                  </a:lnTo>
                  <a:lnTo>
                    <a:pt x="3261" y="70360"/>
                  </a:lnTo>
                  <a:lnTo>
                    <a:pt x="1935" y="73069"/>
                  </a:lnTo>
                  <a:lnTo>
                    <a:pt x="1327" y="74285"/>
                  </a:lnTo>
                  <a:lnTo>
                    <a:pt x="829" y="75501"/>
                  </a:lnTo>
                  <a:lnTo>
                    <a:pt x="442" y="76551"/>
                  </a:lnTo>
                  <a:lnTo>
                    <a:pt x="111" y="77601"/>
                  </a:lnTo>
                  <a:lnTo>
                    <a:pt x="55" y="78043"/>
                  </a:lnTo>
                  <a:lnTo>
                    <a:pt x="0" y="78485"/>
                  </a:lnTo>
                  <a:lnTo>
                    <a:pt x="0" y="78872"/>
                  </a:lnTo>
                  <a:lnTo>
                    <a:pt x="55" y="79259"/>
                  </a:lnTo>
                  <a:lnTo>
                    <a:pt x="3095" y="79646"/>
                  </a:lnTo>
                  <a:lnTo>
                    <a:pt x="6522" y="79922"/>
                  </a:lnTo>
                  <a:lnTo>
                    <a:pt x="10170" y="80143"/>
                  </a:lnTo>
                  <a:lnTo>
                    <a:pt x="13984" y="80364"/>
                  </a:lnTo>
                  <a:lnTo>
                    <a:pt x="18018" y="80475"/>
                  </a:lnTo>
                  <a:lnTo>
                    <a:pt x="22219" y="80585"/>
                  </a:lnTo>
                  <a:lnTo>
                    <a:pt x="30675" y="80641"/>
                  </a:lnTo>
                  <a:lnTo>
                    <a:pt x="39132" y="80641"/>
                  </a:lnTo>
                  <a:lnTo>
                    <a:pt x="47201" y="80585"/>
                  </a:lnTo>
                  <a:lnTo>
                    <a:pt x="54497" y="80530"/>
                  </a:lnTo>
                  <a:lnTo>
                    <a:pt x="60632" y="80475"/>
                  </a:lnTo>
                  <a:lnTo>
                    <a:pt x="60577" y="80143"/>
                  </a:lnTo>
                  <a:lnTo>
                    <a:pt x="60522" y="79812"/>
                  </a:lnTo>
                  <a:lnTo>
                    <a:pt x="60301" y="79038"/>
                  </a:lnTo>
                  <a:lnTo>
                    <a:pt x="59914" y="78264"/>
                  </a:lnTo>
                  <a:lnTo>
                    <a:pt x="59472" y="77380"/>
                  </a:lnTo>
                  <a:lnTo>
                    <a:pt x="58366" y="75445"/>
                  </a:lnTo>
                  <a:lnTo>
                    <a:pt x="57150" y="73290"/>
                  </a:lnTo>
                  <a:lnTo>
                    <a:pt x="56597" y="72184"/>
                  </a:lnTo>
                  <a:lnTo>
                    <a:pt x="55989" y="71024"/>
                  </a:lnTo>
                  <a:lnTo>
                    <a:pt x="55492" y="69863"/>
                  </a:lnTo>
                  <a:lnTo>
                    <a:pt x="55105" y="68702"/>
                  </a:lnTo>
                  <a:lnTo>
                    <a:pt x="54774" y="67486"/>
                  </a:lnTo>
                  <a:lnTo>
                    <a:pt x="54552" y="66326"/>
                  </a:lnTo>
                  <a:lnTo>
                    <a:pt x="54497" y="65718"/>
                  </a:lnTo>
                  <a:lnTo>
                    <a:pt x="54497" y="65110"/>
                  </a:lnTo>
                  <a:lnTo>
                    <a:pt x="54497" y="64502"/>
                  </a:lnTo>
                  <a:lnTo>
                    <a:pt x="54552" y="63894"/>
                  </a:lnTo>
                  <a:lnTo>
                    <a:pt x="54774" y="62733"/>
                  </a:lnTo>
                  <a:lnTo>
                    <a:pt x="55271" y="60356"/>
                  </a:lnTo>
                  <a:lnTo>
                    <a:pt x="55824" y="58146"/>
                  </a:lnTo>
                  <a:lnTo>
                    <a:pt x="56487" y="55879"/>
                  </a:lnTo>
                  <a:lnTo>
                    <a:pt x="57205" y="53724"/>
                  </a:lnTo>
                  <a:lnTo>
                    <a:pt x="58642" y="49634"/>
                  </a:lnTo>
                  <a:lnTo>
                    <a:pt x="59306" y="47589"/>
                  </a:lnTo>
                  <a:lnTo>
                    <a:pt x="59858" y="45489"/>
                  </a:lnTo>
                  <a:lnTo>
                    <a:pt x="60135" y="44438"/>
                  </a:lnTo>
                  <a:lnTo>
                    <a:pt x="60301" y="43388"/>
                  </a:lnTo>
                  <a:lnTo>
                    <a:pt x="60522" y="42283"/>
                  </a:lnTo>
                  <a:lnTo>
                    <a:pt x="60632" y="41122"/>
                  </a:lnTo>
                  <a:lnTo>
                    <a:pt x="60688" y="39851"/>
                  </a:lnTo>
                  <a:lnTo>
                    <a:pt x="60688" y="38359"/>
                  </a:lnTo>
                  <a:lnTo>
                    <a:pt x="60632" y="36701"/>
                  </a:lnTo>
                  <a:lnTo>
                    <a:pt x="60522" y="34821"/>
                  </a:lnTo>
                  <a:lnTo>
                    <a:pt x="60301" y="32832"/>
                  </a:lnTo>
                  <a:lnTo>
                    <a:pt x="60080" y="30731"/>
                  </a:lnTo>
                  <a:lnTo>
                    <a:pt x="59803" y="28576"/>
                  </a:lnTo>
                  <a:lnTo>
                    <a:pt x="59472" y="26365"/>
                  </a:lnTo>
                  <a:lnTo>
                    <a:pt x="59085" y="24154"/>
                  </a:lnTo>
                  <a:lnTo>
                    <a:pt x="58698" y="21999"/>
                  </a:lnTo>
                  <a:lnTo>
                    <a:pt x="58256" y="19843"/>
                  </a:lnTo>
                  <a:lnTo>
                    <a:pt x="57758" y="17798"/>
                  </a:lnTo>
                  <a:lnTo>
                    <a:pt x="57316" y="15919"/>
                  </a:lnTo>
                  <a:lnTo>
                    <a:pt x="56819" y="14095"/>
                  </a:lnTo>
                  <a:lnTo>
                    <a:pt x="56321" y="12492"/>
                  </a:lnTo>
                  <a:lnTo>
                    <a:pt x="55768" y="11110"/>
                  </a:lnTo>
                  <a:lnTo>
                    <a:pt x="55547" y="10668"/>
                  </a:lnTo>
                  <a:lnTo>
                    <a:pt x="55271" y="10171"/>
                  </a:lnTo>
                  <a:lnTo>
                    <a:pt x="54939" y="9784"/>
                  </a:lnTo>
                  <a:lnTo>
                    <a:pt x="54552" y="9342"/>
                  </a:lnTo>
                  <a:lnTo>
                    <a:pt x="54110" y="8955"/>
                  </a:lnTo>
                  <a:lnTo>
                    <a:pt x="53668" y="8568"/>
                  </a:lnTo>
                  <a:lnTo>
                    <a:pt x="52563" y="7794"/>
                  </a:lnTo>
                  <a:lnTo>
                    <a:pt x="51402" y="7075"/>
                  </a:lnTo>
                  <a:lnTo>
                    <a:pt x="50076" y="6357"/>
                  </a:lnTo>
                  <a:lnTo>
                    <a:pt x="47257" y="4865"/>
                  </a:lnTo>
                  <a:lnTo>
                    <a:pt x="46096" y="4257"/>
                  </a:lnTo>
                  <a:lnTo>
                    <a:pt x="44880" y="3593"/>
                  </a:lnTo>
                  <a:lnTo>
                    <a:pt x="44493" y="5417"/>
                  </a:lnTo>
                  <a:lnTo>
                    <a:pt x="44106" y="7020"/>
                  </a:lnTo>
                  <a:lnTo>
                    <a:pt x="43664" y="8457"/>
                  </a:lnTo>
                  <a:lnTo>
                    <a:pt x="43222" y="9673"/>
                  </a:lnTo>
                  <a:lnTo>
                    <a:pt x="42780" y="10779"/>
                  </a:lnTo>
                  <a:lnTo>
                    <a:pt x="42338" y="11663"/>
                  </a:lnTo>
                  <a:lnTo>
                    <a:pt x="41895" y="12437"/>
                  </a:lnTo>
                  <a:lnTo>
                    <a:pt x="41453" y="13100"/>
                  </a:lnTo>
                  <a:lnTo>
                    <a:pt x="41066" y="13653"/>
                  </a:lnTo>
                  <a:lnTo>
                    <a:pt x="40624" y="14040"/>
                  </a:lnTo>
                  <a:lnTo>
                    <a:pt x="40237" y="14371"/>
                  </a:lnTo>
                  <a:lnTo>
                    <a:pt x="39906" y="14592"/>
                  </a:lnTo>
                  <a:lnTo>
                    <a:pt x="39519" y="14758"/>
                  </a:lnTo>
                  <a:lnTo>
                    <a:pt x="39242" y="14869"/>
                  </a:lnTo>
                  <a:lnTo>
                    <a:pt x="38745" y="14979"/>
                  </a:lnTo>
                  <a:lnTo>
                    <a:pt x="38026" y="14979"/>
                  </a:lnTo>
                  <a:lnTo>
                    <a:pt x="37087" y="14758"/>
                  </a:lnTo>
                  <a:lnTo>
                    <a:pt x="36092" y="14426"/>
                  </a:lnTo>
                  <a:lnTo>
                    <a:pt x="34987" y="13929"/>
                  </a:lnTo>
                  <a:lnTo>
                    <a:pt x="33826" y="13321"/>
                  </a:lnTo>
                  <a:lnTo>
                    <a:pt x="32555" y="12547"/>
                  </a:lnTo>
                  <a:lnTo>
                    <a:pt x="31283" y="11663"/>
                  </a:lnTo>
                  <a:lnTo>
                    <a:pt x="29957" y="10723"/>
                  </a:lnTo>
                  <a:lnTo>
                    <a:pt x="28630" y="9618"/>
                  </a:lnTo>
                  <a:lnTo>
                    <a:pt x="27304" y="8457"/>
                  </a:lnTo>
                  <a:lnTo>
                    <a:pt x="25977" y="7186"/>
                  </a:lnTo>
                  <a:lnTo>
                    <a:pt x="24706" y="5860"/>
                  </a:lnTo>
                  <a:lnTo>
                    <a:pt x="23490" y="4478"/>
                  </a:lnTo>
                  <a:lnTo>
                    <a:pt x="22385" y="2985"/>
                  </a:lnTo>
                  <a:lnTo>
                    <a:pt x="21279" y="1493"/>
                  </a:lnTo>
                  <a:lnTo>
                    <a:pt x="203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0" name="Google Shape;7700;p41"/>
            <p:cNvSpPr/>
            <p:nvPr/>
          </p:nvSpPr>
          <p:spPr>
            <a:xfrm>
              <a:off x="1545275" y="4047875"/>
              <a:ext cx="1515825" cy="1156550"/>
            </a:xfrm>
            <a:custGeom>
              <a:avLst/>
              <a:gdLst/>
              <a:ahLst/>
              <a:cxnLst/>
              <a:rect l="l" t="t" r="r" b="b"/>
              <a:pathLst>
                <a:path w="60633" h="46262" extrusionOk="0">
                  <a:moveTo>
                    <a:pt x="12989" y="0"/>
                  </a:moveTo>
                  <a:lnTo>
                    <a:pt x="12768" y="111"/>
                  </a:lnTo>
                  <a:lnTo>
                    <a:pt x="12491" y="221"/>
                  </a:lnTo>
                  <a:lnTo>
                    <a:pt x="12270" y="442"/>
                  </a:lnTo>
                  <a:lnTo>
                    <a:pt x="11718" y="995"/>
                  </a:lnTo>
                  <a:lnTo>
                    <a:pt x="11220" y="1658"/>
                  </a:lnTo>
                  <a:lnTo>
                    <a:pt x="10059" y="3261"/>
                  </a:lnTo>
                  <a:lnTo>
                    <a:pt x="9451" y="4145"/>
                  </a:lnTo>
                  <a:lnTo>
                    <a:pt x="8844" y="4919"/>
                  </a:lnTo>
                  <a:lnTo>
                    <a:pt x="8236" y="5638"/>
                  </a:lnTo>
                  <a:lnTo>
                    <a:pt x="7628" y="6246"/>
                  </a:lnTo>
                  <a:lnTo>
                    <a:pt x="7351" y="6467"/>
                  </a:lnTo>
                  <a:lnTo>
                    <a:pt x="7075" y="6688"/>
                  </a:lnTo>
                  <a:lnTo>
                    <a:pt x="6798" y="6798"/>
                  </a:lnTo>
                  <a:lnTo>
                    <a:pt x="6467" y="6854"/>
                  </a:lnTo>
                  <a:lnTo>
                    <a:pt x="6191" y="6854"/>
                  </a:lnTo>
                  <a:lnTo>
                    <a:pt x="5914" y="6798"/>
                  </a:lnTo>
                  <a:lnTo>
                    <a:pt x="5693" y="6633"/>
                  </a:lnTo>
                  <a:lnTo>
                    <a:pt x="5417" y="6412"/>
                  </a:lnTo>
                  <a:lnTo>
                    <a:pt x="5417" y="6412"/>
                  </a:lnTo>
                  <a:lnTo>
                    <a:pt x="5859" y="9949"/>
                  </a:lnTo>
                  <a:lnTo>
                    <a:pt x="6301" y="13376"/>
                  </a:lnTo>
                  <a:lnTo>
                    <a:pt x="6633" y="16637"/>
                  </a:lnTo>
                  <a:lnTo>
                    <a:pt x="6854" y="19677"/>
                  </a:lnTo>
                  <a:lnTo>
                    <a:pt x="6964" y="21611"/>
                  </a:lnTo>
                  <a:lnTo>
                    <a:pt x="7020" y="23435"/>
                  </a:lnTo>
                  <a:lnTo>
                    <a:pt x="6964" y="24264"/>
                  </a:lnTo>
                  <a:lnTo>
                    <a:pt x="6909" y="25093"/>
                  </a:lnTo>
                  <a:lnTo>
                    <a:pt x="6798" y="25867"/>
                  </a:lnTo>
                  <a:lnTo>
                    <a:pt x="6688" y="26696"/>
                  </a:lnTo>
                  <a:lnTo>
                    <a:pt x="6301" y="28299"/>
                  </a:lnTo>
                  <a:lnTo>
                    <a:pt x="5804" y="29902"/>
                  </a:lnTo>
                  <a:lnTo>
                    <a:pt x="5251" y="31504"/>
                  </a:lnTo>
                  <a:lnTo>
                    <a:pt x="4588" y="32997"/>
                  </a:lnTo>
                  <a:lnTo>
                    <a:pt x="3924" y="34489"/>
                  </a:lnTo>
                  <a:lnTo>
                    <a:pt x="3261" y="35981"/>
                  </a:lnTo>
                  <a:lnTo>
                    <a:pt x="1935" y="38690"/>
                  </a:lnTo>
                  <a:lnTo>
                    <a:pt x="1327" y="39906"/>
                  </a:lnTo>
                  <a:lnTo>
                    <a:pt x="829" y="41122"/>
                  </a:lnTo>
                  <a:lnTo>
                    <a:pt x="442" y="42172"/>
                  </a:lnTo>
                  <a:lnTo>
                    <a:pt x="111" y="43222"/>
                  </a:lnTo>
                  <a:lnTo>
                    <a:pt x="55" y="43664"/>
                  </a:lnTo>
                  <a:lnTo>
                    <a:pt x="0" y="44106"/>
                  </a:lnTo>
                  <a:lnTo>
                    <a:pt x="0" y="44493"/>
                  </a:lnTo>
                  <a:lnTo>
                    <a:pt x="55" y="44880"/>
                  </a:lnTo>
                  <a:lnTo>
                    <a:pt x="3095" y="45267"/>
                  </a:lnTo>
                  <a:lnTo>
                    <a:pt x="6522" y="45543"/>
                  </a:lnTo>
                  <a:lnTo>
                    <a:pt x="10170" y="45764"/>
                  </a:lnTo>
                  <a:lnTo>
                    <a:pt x="13984" y="45985"/>
                  </a:lnTo>
                  <a:lnTo>
                    <a:pt x="18018" y="46096"/>
                  </a:lnTo>
                  <a:lnTo>
                    <a:pt x="22219" y="46206"/>
                  </a:lnTo>
                  <a:lnTo>
                    <a:pt x="30675" y="46262"/>
                  </a:lnTo>
                  <a:lnTo>
                    <a:pt x="39132" y="46262"/>
                  </a:lnTo>
                  <a:lnTo>
                    <a:pt x="47201" y="46206"/>
                  </a:lnTo>
                  <a:lnTo>
                    <a:pt x="54497" y="46151"/>
                  </a:lnTo>
                  <a:lnTo>
                    <a:pt x="60632" y="46096"/>
                  </a:lnTo>
                  <a:lnTo>
                    <a:pt x="60577" y="45764"/>
                  </a:lnTo>
                  <a:lnTo>
                    <a:pt x="60522" y="45433"/>
                  </a:lnTo>
                  <a:lnTo>
                    <a:pt x="60301" y="44659"/>
                  </a:lnTo>
                  <a:lnTo>
                    <a:pt x="59914" y="43885"/>
                  </a:lnTo>
                  <a:lnTo>
                    <a:pt x="59472" y="43001"/>
                  </a:lnTo>
                  <a:lnTo>
                    <a:pt x="58366" y="41066"/>
                  </a:lnTo>
                  <a:lnTo>
                    <a:pt x="57150" y="38911"/>
                  </a:lnTo>
                  <a:lnTo>
                    <a:pt x="56597" y="37805"/>
                  </a:lnTo>
                  <a:lnTo>
                    <a:pt x="55989" y="36645"/>
                  </a:lnTo>
                  <a:lnTo>
                    <a:pt x="55492" y="35484"/>
                  </a:lnTo>
                  <a:lnTo>
                    <a:pt x="55105" y="34323"/>
                  </a:lnTo>
                  <a:lnTo>
                    <a:pt x="54774" y="33107"/>
                  </a:lnTo>
                  <a:lnTo>
                    <a:pt x="54552" y="31947"/>
                  </a:lnTo>
                  <a:lnTo>
                    <a:pt x="54497" y="31339"/>
                  </a:lnTo>
                  <a:lnTo>
                    <a:pt x="54497" y="30731"/>
                  </a:lnTo>
                  <a:lnTo>
                    <a:pt x="54497" y="30123"/>
                  </a:lnTo>
                  <a:lnTo>
                    <a:pt x="54552" y="29515"/>
                  </a:lnTo>
                  <a:lnTo>
                    <a:pt x="54774" y="28354"/>
                  </a:lnTo>
                  <a:lnTo>
                    <a:pt x="55271" y="25977"/>
                  </a:lnTo>
                  <a:lnTo>
                    <a:pt x="55824" y="23767"/>
                  </a:lnTo>
                  <a:lnTo>
                    <a:pt x="52950" y="24319"/>
                  </a:lnTo>
                  <a:lnTo>
                    <a:pt x="51513" y="24596"/>
                  </a:lnTo>
                  <a:lnTo>
                    <a:pt x="50076" y="24817"/>
                  </a:lnTo>
                  <a:lnTo>
                    <a:pt x="48694" y="24983"/>
                  </a:lnTo>
                  <a:lnTo>
                    <a:pt x="47257" y="25093"/>
                  </a:lnTo>
                  <a:lnTo>
                    <a:pt x="45820" y="25148"/>
                  </a:lnTo>
                  <a:lnTo>
                    <a:pt x="44327" y="25204"/>
                  </a:lnTo>
                  <a:lnTo>
                    <a:pt x="41951" y="25093"/>
                  </a:lnTo>
                  <a:lnTo>
                    <a:pt x="40790" y="25038"/>
                  </a:lnTo>
                  <a:lnTo>
                    <a:pt x="39629" y="24927"/>
                  </a:lnTo>
                  <a:lnTo>
                    <a:pt x="38524" y="24761"/>
                  </a:lnTo>
                  <a:lnTo>
                    <a:pt x="37474" y="24596"/>
                  </a:lnTo>
                  <a:lnTo>
                    <a:pt x="36424" y="24375"/>
                  </a:lnTo>
                  <a:lnTo>
                    <a:pt x="35373" y="24098"/>
                  </a:lnTo>
                  <a:lnTo>
                    <a:pt x="34379" y="23767"/>
                  </a:lnTo>
                  <a:lnTo>
                    <a:pt x="33384" y="23380"/>
                  </a:lnTo>
                  <a:lnTo>
                    <a:pt x="32444" y="22993"/>
                  </a:lnTo>
                  <a:lnTo>
                    <a:pt x="31449" y="22551"/>
                  </a:lnTo>
                  <a:lnTo>
                    <a:pt x="30565" y="22053"/>
                  </a:lnTo>
                  <a:lnTo>
                    <a:pt x="29625" y="21500"/>
                  </a:lnTo>
                  <a:lnTo>
                    <a:pt x="28686" y="20837"/>
                  </a:lnTo>
                  <a:lnTo>
                    <a:pt x="27801" y="20174"/>
                  </a:lnTo>
                  <a:lnTo>
                    <a:pt x="26917" y="19455"/>
                  </a:lnTo>
                  <a:lnTo>
                    <a:pt x="26033" y="18682"/>
                  </a:lnTo>
                  <a:lnTo>
                    <a:pt x="25204" y="17853"/>
                  </a:lnTo>
                  <a:lnTo>
                    <a:pt x="24319" y="16968"/>
                  </a:lnTo>
                  <a:lnTo>
                    <a:pt x="23490" y="15973"/>
                  </a:lnTo>
                  <a:lnTo>
                    <a:pt x="22606" y="14923"/>
                  </a:lnTo>
                  <a:lnTo>
                    <a:pt x="21777" y="13818"/>
                  </a:lnTo>
                  <a:lnTo>
                    <a:pt x="20893" y="12657"/>
                  </a:lnTo>
                  <a:lnTo>
                    <a:pt x="20063" y="11441"/>
                  </a:lnTo>
                  <a:lnTo>
                    <a:pt x="19179" y="10115"/>
                  </a:lnTo>
                  <a:lnTo>
                    <a:pt x="18350" y="8733"/>
                  </a:lnTo>
                  <a:lnTo>
                    <a:pt x="17466" y="7296"/>
                  </a:lnTo>
                  <a:lnTo>
                    <a:pt x="15752" y="4145"/>
                  </a:lnTo>
                  <a:lnTo>
                    <a:pt x="13928" y="663"/>
                  </a:lnTo>
                  <a:lnTo>
                    <a:pt x="13763" y="332"/>
                  </a:lnTo>
                  <a:lnTo>
                    <a:pt x="13597" y="166"/>
                  </a:lnTo>
                  <a:lnTo>
                    <a:pt x="13376" y="55"/>
                  </a:lnTo>
                  <a:lnTo>
                    <a:pt x="13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1" name="Google Shape;7701;p41"/>
            <p:cNvSpPr/>
            <p:nvPr/>
          </p:nvSpPr>
          <p:spPr>
            <a:xfrm>
              <a:off x="1997100" y="3188400"/>
              <a:ext cx="729600" cy="435300"/>
            </a:xfrm>
            <a:custGeom>
              <a:avLst/>
              <a:gdLst/>
              <a:ahLst/>
              <a:cxnLst/>
              <a:rect l="l" t="t" r="r" b="b"/>
              <a:pathLst>
                <a:path w="29184" h="17412" extrusionOk="0">
                  <a:moveTo>
                    <a:pt x="2267" y="1"/>
                  </a:moveTo>
                  <a:lnTo>
                    <a:pt x="1604" y="222"/>
                  </a:lnTo>
                  <a:lnTo>
                    <a:pt x="1" y="830"/>
                  </a:lnTo>
                  <a:lnTo>
                    <a:pt x="1604" y="3041"/>
                  </a:lnTo>
                  <a:lnTo>
                    <a:pt x="2654" y="4367"/>
                  </a:lnTo>
                  <a:lnTo>
                    <a:pt x="3759" y="5749"/>
                  </a:lnTo>
                  <a:lnTo>
                    <a:pt x="5030" y="7241"/>
                  </a:lnTo>
                  <a:lnTo>
                    <a:pt x="6357" y="8734"/>
                  </a:lnTo>
                  <a:lnTo>
                    <a:pt x="7739" y="10226"/>
                  </a:lnTo>
                  <a:lnTo>
                    <a:pt x="9231" y="11663"/>
                  </a:lnTo>
                  <a:lnTo>
                    <a:pt x="10723" y="12989"/>
                  </a:lnTo>
                  <a:lnTo>
                    <a:pt x="12271" y="14261"/>
                  </a:lnTo>
                  <a:lnTo>
                    <a:pt x="13045" y="14813"/>
                  </a:lnTo>
                  <a:lnTo>
                    <a:pt x="13874" y="15311"/>
                  </a:lnTo>
                  <a:lnTo>
                    <a:pt x="14647" y="15808"/>
                  </a:lnTo>
                  <a:lnTo>
                    <a:pt x="15421" y="16250"/>
                  </a:lnTo>
                  <a:lnTo>
                    <a:pt x="16195" y="16582"/>
                  </a:lnTo>
                  <a:lnTo>
                    <a:pt x="16969" y="16914"/>
                  </a:lnTo>
                  <a:lnTo>
                    <a:pt x="17687" y="17135"/>
                  </a:lnTo>
                  <a:lnTo>
                    <a:pt x="18461" y="17301"/>
                  </a:lnTo>
                  <a:lnTo>
                    <a:pt x="19180" y="17356"/>
                  </a:lnTo>
                  <a:lnTo>
                    <a:pt x="19898" y="17411"/>
                  </a:lnTo>
                  <a:lnTo>
                    <a:pt x="20617" y="17301"/>
                  </a:lnTo>
                  <a:lnTo>
                    <a:pt x="21335" y="17190"/>
                  </a:lnTo>
                  <a:lnTo>
                    <a:pt x="22275" y="16803"/>
                  </a:lnTo>
                  <a:lnTo>
                    <a:pt x="23159" y="16361"/>
                  </a:lnTo>
                  <a:lnTo>
                    <a:pt x="23988" y="15808"/>
                  </a:lnTo>
                  <a:lnTo>
                    <a:pt x="24762" y="15200"/>
                  </a:lnTo>
                  <a:lnTo>
                    <a:pt x="25425" y="14537"/>
                  </a:lnTo>
                  <a:lnTo>
                    <a:pt x="26033" y="13763"/>
                  </a:lnTo>
                  <a:lnTo>
                    <a:pt x="26586" y="12989"/>
                  </a:lnTo>
                  <a:lnTo>
                    <a:pt x="27028" y="12105"/>
                  </a:lnTo>
                  <a:lnTo>
                    <a:pt x="27470" y="11221"/>
                  </a:lnTo>
                  <a:lnTo>
                    <a:pt x="27857" y="10336"/>
                  </a:lnTo>
                  <a:lnTo>
                    <a:pt x="28189" y="9397"/>
                  </a:lnTo>
                  <a:lnTo>
                    <a:pt x="28465" y="8513"/>
                  </a:lnTo>
                  <a:lnTo>
                    <a:pt x="28686" y="7573"/>
                  </a:lnTo>
                  <a:lnTo>
                    <a:pt x="28907" y="6633"/>
                  </a:lnTo>
                  <a:lnTo>
                    <a:pt x="29184" y="4865"/>
                  </a:lnTo>
                  <a:lnTo>
                    <a:pt x="26807" y="3593"/>
                  </a:lnTo>
                  <a:lnTo>
                    <a:pt x="26420" y="5417"/>
                  </a:lnTo>
                  <a:lnTo>
                    <a:pt x="26033" y="7020"/>
                  </a:lnTo>
                  <a:lnTo>
                    <a:pt x="25591" y="8457"/>
                  </a:lnTo>
                  <a:lnTo>
                    <a:pt x="25149" y="9673"/>
                  </a:lnTo>
                  <a:lnTo>
                    <a:pt x="24707" y="10779"/>
                  </a:lnTo>
                  <a:lnTo>
                    <a:pt x="24265" y="11663"/>
                  </a:lnTo>
                  <a:lnTo>
                    <a:pt x="23822" y="12437"/>
                  </a:lnTo>
                  <a:lnTo>
                    <a:pt x="23380" y="13100"/>
                  </a:lnTo>
                  <a:lnTo>
                    <a:pt x="22993" y="13653"/>
                  </a:lnTo>
                  <a:lnTo>
                    <a:pt x="22551" y="14040"/>
                  </a:lnTo>
                  <a:lnTo>
                    <a:pt x="22164" y="14371"/>
                  </a:lnTo>
                  <a:lnTo>
                    <a:pt x="21833" y="14592"/>
                  </a:lnTo>
                  <a:lnTo>
                    <a:pt x="21446" y="14758"/>
                  </a:lnTo>
                  <a:lnTo>
                    <a:pt x="21169" y="14869"/>
                  </a:lnTo>
                  <a:lnTo>
                    <a:pt x="20672" y="14979"/>
                  </a:lnTo>
                  <a:lnTo>
                    <a:pt x="19953" y="14979"/>
                  </a:lnTo>
                  <a:lnTo>
                    <a:pt x="19014" y="14758"/>
                  </a:lnTo>
                  <a:lnTo>
                    <a:pt x="18019" y="14426"/>
                  </a:lnTo>
                  <a:lnTo>
                    <a:pt x="16914" y="13929"/>
                  </a:lnTo>
                  <a:lnTo>
                    <a:pt x="15753" y="13321"/>
                  </a:lnTo>
                  <a:lnTo>
                    <a:pt x="14482" y="12547"/>
                  </a:lnTo>
                  <a:lnTo>
                    <a:pt x="13210" y="11663"/>
                  </a:lnTo>
                  <a:lnTo>
                    <a:pt x="11884" y="10723"/>
                  </a:lnTo>
                  <a:lnTo>
                    <a:pt x="10557" y="9618"/>
                  </a:lnTo>
                  <a:lnTo>
                    <a:pt x="9231" y="8457"/>
                  </a:lnTo>
                  <a:lnTo>
                    <a:pt x="7904" y="7186"/>
                  </a:lnTo>
                  <a:lnTo>
                    <a:pt x="6633" y="5860"/>
                  </a:lnTo>
                  <a:lnTo>
                    <a:pt x="5417" y="4478"/>
                  </a:lnTo>
                  <a:lnTo>
                    <a:pt x="4312" y="2985"/>
                  </a:lnTo>
                  <a:lnTo>
                    <a:pt x="3206" y="1493"/>
                  </a:lnTo>
                  <a:lnTo>
                    <a:pt x="22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2" name="Google Shape;7702;p41"/>
            <p:cNvSpPr/>
            <p:nvPr/>
          </p:nvSpPr>
          <p:spPr>
            <a:xfrm>
              <a:off x="2799925" y="5026150"/>
              <a:ext cx="2271650" cy="143725"/>
            </a:xfrm>
            <a:custGeom>
              <a:avLst/>
              <a:gdLst/>
              <a:ahLst/>
              <a:cxnLst/>
              <a:rect l="l" t="t" r="r" b="b"/>
              <a:pathLst>
                <a:path w="90866" h="5749" extrusionOk="0">
                  <a:moveTo>
                    <a:pt x="90865" y="1"/>
                  </a:moveTo>
                  <a:lnTo>
                    <a:pt x="55" y="111"/>
                  </a:lnTo>
                  <a:lnTo>
                    <a:pt x="0" y="5196"/>
                  </a:lnTo>
                  <a:lnTo>
                    <a:pt x="90699" y="5749"/>
                  </a:lnTo>
                  <a:lnTo>
                    <a:pt x="90865"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3" name="Google Shape;7703;p41"/>
            <p:cNvSpPr/>
            <p:nvPr/>
          </p:nvSpPr>
          <p:spPr>
            <a:xfrm>
              <a:off x="3519825" y="3836450"/>
              <a:ext cx="2530025" cy="1232575"/>
            </a:xfrm>
            <a:custGeom>
              <a:avLst/>
              <a:gdLst/>
              <a:ahLst/>
              <a:cxnLst/>
              <a:rect l="l" t="t" r="r" b="b"/>
              <a:pathLst>
                <a:path w="101201" h="49303" extrusionOk="0">
                  <a:moveTo>
                    <a:pt x="33107" y="1"/>
                  </a:moveTo>
                  <a:lnTo>
                    <a:pt x="0" y="47920"/>
                  </a:lnTo>
                  <a:lnTo>
                    <a:pt x="1714" y="49302"/>
                  </a:lnTo>
                  <a:lnTo>
                    <a:pt x="101201" y="2488"/>
                  </a:lnTo>
                  <a:lnTo>
                    <a:pt x="99156" y="443"/>
                  </a:lnTo>
                  <a:lnTo>
                    <a:pt x="33107"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4" name="Google Shape;7704;p41"/>
            <p:cNvSpPr/>
            <p:nvPr/>
          </p:nvSpPr>
          <p:spPr>
            <a:xfrm>
              <a:off x="3562650" y="3880675"/>
              <a:ext cx="2487200" cy="1196625"/>
            </a:xfrm>
            <a:custGeom>
              <a:avLst/>
              <a:gdLst/>
              <a:ahLst/>
              <a:cxnLst/>
              <a:rect l="l" t="t" r="r" b="b"/>
              <a:pathLst>
                <a:path w="99488" h="47865" extrusionOk="0">
                  <a:moveTo>
                    <a:pt x="32721" y="0"/>
                  </a:moveTo>
                  <a:lnTo>
                    <a:pt x="1" y="47533"/>
                  </a:lnTo>
                  <a:lnTo>
                    <a:pt x="62457" y="47865"/>
                  </a:lnTo>
                  <a:lnTo>
                    <a:pt x="99488" y="719"/>
                  </a:lnTo>
                  <a:lnTo>
                    <a:pt x="32721" y="0"/>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5" name="Google Shape;7705;p41"/>
            <p:cNvSpPr/>
            <p:nvPr/>
          </p:nvSpPr>
          <p:spPr>
            <a:xfrm>
              <a:off x="4592075" y="4458250"/>
              <a:ext cx="363425" cy="181050"/>
            </a:xfrm>
            <a:custGeom>
              <a:avLst/>
              <a:gdLst/>
              <a:ahLst/>
              <a:cxnLst/>
              <a:rect l="l" t="t" r="r" b="b"/>
              <a:pathLst>
                <a:path w="14537" h="7242" extrusionOk="0">
                  <a:moveTo>
                    <a:pt x="6522" y="1"/>
                  </a:moveTo>
                  <a:lnTo>
                    <a:pt x="5804" y="56"/>
                  </a:lnTo>
                  <a:lnTo>
                    <a:pt x="5140" y="166"/>
                  </a:lnTo>
                  <a:lnTo>
                    <a:pt x="4477" y="277"/>
                  </a:lnTo>
                  <a:lnTo>
                    <a:pt x="3814" y="443"/>
                  </a:lnTo>
                  <a:lnTo>
                    <a:pt x="3206" y="609"/>
                  </a:lnTo>
                  <a:lnTo>
                    <a:pt x="2653" y="830"/>
                  </a:lnTo>
                  <a:lnTo>
                    <a:pt x="2156" y="1051"/>
                  </a:lnTo>
                  <a:lnTo>
                    <a:pt x="1658" y="1272"/>
                  </a:lnTo>
                  <a:lnTo>
                    <a:pt x="1272" y="1603"/>
                  </a:lnTo>
                  <a:lnTo>
                    <a:pt x="885" y="1880"/>
                  </a:lnTo>
                  <a:lnTo>
                    <a:pt x="608" y="2211"/>
                  </a:lnTo>
                  <a:lnTo>
                    <a:pt x="332" y="2543"/>
                  </a:lnTo>
                  <a:lnTo>
                    <a:pt x="166" y="2875"/>
                  </a:lnTo>
                  <a:lnTo>
                    <a:pt x="56" y="3262"/>
                  </a:lnTo>
                  <a:lnTo>
                    <a:pt x="0" y="3593"/>
                  </a:lnTo>
                  <a:lnTo>
                    <a:pt x="56" y="3980"/>
                  </a:lnTo>
                  <a:lnTo>
                    <a:pt x="166" y="4367"/>
                  </a:lnTo>
                  <a:lnTo>
                    <a:pt x="332" y="4699"/>
                  </a:lnTo>
                  <a:lnTo>
                    <a:pt x="608" y="5030"/>
                  </a:lnTo>
                  <a:lnTo>
                    <a:pt x="885" y="5362"/>
                  </a:lnTo>
                  <a:lnTo>
                    <a:pt x="1272" y="5638"/>
                  </a:lnTo>
                  <a:lnTo>
                    <a:pt x="1658" y="5915"/>
                  </a:lnTo>
                  <a:lnTo>
                    <a:pt x="2156" y="6191"/>
                  </a:lnTo>
                  <a:lnTo>
                    <a:pt x="2653" y="6412"/>
                  </a:lnTo>
                  <a:lnTo>
                    <a:pt x="3206" y="6633"/>
                  </a:lnTo>
                  <a:lnTo>
                    <a:pt x="3814" y="6799"/>
                  </a:lnTo>
                  <a:lnTo>
                    <a:pt x="4477" y="6965"/>
                  </a:lnTo>
                  <a:lnTo>
                    <a:pt x="5140" y="7075"/>
                  </a:lnTo>
                  <a:lnTo>
                    <a:pt x="5804" y="7186"/>
                  </a:lnTo>
                  <a:lnTo>
                    <a:pt x="6522" y="7241"/>
                  </a:lnTo>
                  <a:lnTo>
                    <a:pt x="8015" y="7241"/>
                  </a:lnTo>
                  <a:lnTo>
                    <a:pt x="8733" y="7186"/>
                  </a:lnTo>
                  <a:lnTo>
                    <a:pt x="9452" y="7075"/>
                  </a:lnTo>
                  <a:lnTo>
                    <a:pt x="10115" y="6965"/>
                  </a:lnTo>
                  <a:lnTo>
                    <a:pt x="10778" y="6799"/>
                  </a:lnTo>
                  <a:lnTo>
                    <a:pt x="11331" y="6633"/>
                  </a:lnTo>
                  <a:lnTo>
                    <a:pt x="11883" y="6412"/>
                  </a:lnTo>
                  <a:lnTo>
                    <a:pt x="12436" y="6191"/>
                  </a:lnTo>
                  <a:lnTo>
                    <a:pt x="12878" y="5915"/>
                  </a:lnTo>
                  <a:lnTo>
                    <a:pt x="13321" y="5638"/>
                  </a:lnTo>
                  <a:lnTo>
                    <a:pt x="13652" y="5362"/>
                  </a:lnTo>
                  <a:lnTo>
                    <a:pt x="13984" y="5030"/>
                  </a:lnTo>
                  <a:lnTo>
                    <a:pt x="14205" y="4699"/>
                  </a:lnTo>
                  <a:lnTo>
                    <a:pt x="14426" y="4367"/>
                  </a:lnTo>
                  <a:lnTo>
                    <a:pt x="14536" y="3980"/>
                  </a:lnTo>
                  <a:lnTo>
                    <a:pt x="14536" y="3593"/>
                  </a:lnTo>
                  <a:lnTo>
                    <a:pt x="14536" y="3262"/>
                  </a:lnTo>
                  <a:lnTo>
                    <a:pt x="14426" y="2875"/>
                  </a:lnTo>
                  <a:lnTo>
                    <a:pt x="14205" y="2543"/>
                  </a:lnTo>
                  <a:lnTo>
                    <a:pt x="13984" y="2211"/>
                  </a:lnTo>
                  <a:lnTo>
                    <a:pt x="13652" y="1880"/>
                  </a:lnTo>
                  <a:lnTo>
                    <a:pt x="13321" y="1603"/>
                  </a:lnTo>
                  <a:lnTo>
                    <a:pt x="12878" y="1272"/>
                  </a:lnTo>
                  <a:lnTo>
                    <a:pt x="12436" y="1051"/>
                  </a:lnTo>
                  <a:lnTo>
                    <a:pt x="11883" y="830"/>
                  </a:lnTo>
                  <a:lnTo>
                    <a:pt x="11331" y="609"/>
                  </a:lnTo>
                  <a:lnTo>
                    <a:pt x="10778" y="443"/>
                  </a:lnTo>
                  <a:lnTo>
                    <a:pt x="10115" y="277"/>
                  </a:lnTo>
                  <a:lnTo>
                    <a:pt x="9452" y="166"/>
                  </a:lnTo>
                  <a:lnTo>
                    <a:pt x="8733" y="56"/>
                  </a:lnTo>
                  <a:lnTo>
                    <a:pt x="80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6" name="Google Shape;7706;p41"/>
            <p:cNvSpPr/>
            <p:nvPr/>
          </p:nvSpPr>
          <p:spPr>
            <a:xfrm>
              <a:off x="2828925" y="2486475"/>
              <a:ext cx="342700" cy="504375"/>
            </a:xfrm>
            <a:custGeom>
              <a:avLst/>
              <a:gdLst/>
              <a:ahLst/>
              <a:cxnLst/>
              <a:rect l="l" t="t" r="r" b="b"/>
              <a:pathLst>
                <a:path w="13708" h="20175" extrusionOk="0">
                  <a:moveTo>
                    <a:pt x="8015" y="0"/>
                  </a:moveTo>
                  <a:lnTo>
                    <a:pt x="7352" y="56"/>
                  </a:lnTo>
                  <a:lnTo>
                    <a:pt x="6689" y="166"/>
                  </a:lnTo>
                  <a:lnTo>
                    <a:pt x="6025" y="387"/>
                  </a:lnTo>
                  <a:lnTo>
                    <a:pt x="5362" y="719"/>
                  </a:lnTo>
                  <a:lnTo>
                    <a:pt x="4699" y="1106"/>
                  </a:lnTo>
                  <a:lnTo>
                    <a:pt x="4091" y="1603"/>
                  </a:lnTo>
                  <a:lnTo>
                    <a:pt x="3483" y="2156"/>
                  </a:lnTo>
                  <a:lnTo>
                    <a:pt x="2930" y="2764"/>
                  </a:lnTo>
                  <a:lnTo>
                    <a:pt x="2433" y="3482"/>
                  </a:lnTo>
                  <a:lnTo>
                    <a:pt x="1935" y="4256"/>
                  </a:lnTo>
                  <a:lnTo>
                    <a:pt x="1493" y="5030"/>
                  </a:lnTo>
                  <a:lnTo>
                    <a:pt x="1106" y="5914"/>
                  </a:lnTo>
                  <a:lnTo>
                    <a:pt x="775" y="6854"/>
                  </a:lnTo>
                  <a:lnTo>
                    <a:pt x="498" y="7849"/>
                  </a:lnTo>
                  <a:lnTo>
                    <a:pt x="277" y="8844"/>
                  </a:lnTo>
                  <a:lnTo>
                    <a:pt x="111" y="9894"/>
                  </a:lnTo>
                  <a:lnTo>
                    <a:pt x="1" y="10889"/>
                  </a:lnTo>
                  <a:lnTo>
                    <a:pt x="1" y="11884"/>
                  </a:lnTo>
                  <a:lnTo>
                    <a:pt x="56" y="12823"/>
                  </a:lnTo>
                  <a:lnTo>
                    <a:pt x="167" y="13763"/>
                  </a:lnTo>
                  <a:lnTo>
                    <a:pt x="332" y="14647"/>
                  </a:lnTo>
                  <a:lnTo>
                    <a:pt x="553" y="15476"/>
                  </a:lnTo>
                  <a:lnTo>
                    <a:pt x="885" y="16305"/>
                  </a:lnTo>
                  <a:lnTo>
                    <a:pt x="1217" y="17024"/>
                  </a:lnTo>
                  <a:lnTo>
                    <a:pt x="1604" y="17687"/>
                  </a:lnTo>
                  <a:lnTo>
                    <a:pt x="2046" y="18295"/>
                  </a:lnTo>
                  <a:lnTo>
                    <a:pt x="2543" y="18792"/>
                  </a:lnTo>
                  <a:lnTo>
                    <a:pt x="3096" y="19290"/>
                  </a:lnTo>
                  <a:lnTo>
                    <a:pt x="3704" y="19621"/>
                  </a:lnTo>
                  <a:lnTo>
                    <a:pt x="4312" y="19898"/>
                  </a:lnTo>
                  <a:lnTo>
                    <a:pt x="4975" y="20064"/>
                  </a:lnTo>
                  <a:lnTo>
                    <a:pt x="5694" y="20174"/>
                  </a:lnTo>
                  <a:lnTo>
                    <a:pt x="6357" y="20119"/>
                  </a:lnTo>
                  <a:lnTo>
                    <a:pt x="7020" y="20008"/>
                  </a:lnTo>
                  <a:lnTo>
                    <a:pt x="7683" y="19787"/>
                  </a:lnTo>
                  <a:lnTo>
                    <a:pt x="8347" y="19456"/>
                  </a:lnTo>
                  <a:lnTo>
                    <a:pt x="9010" y="19069"/>
                  </a:lnTo>
                  <a:lnTo>
                    <a:pt x="9618" y="18571"/>
                  </a:lnTo>
                  <a:lnTo>
                    <a:pt x="10226" y="18019"/>
                  </a:lnTo>
                  <a:lnTo>
                    <a:pt x="10779" y="17411"/>
                  </a:lnTo>
                  <a:lnTo>
                    <a:pt x="11276" y="16692"/>
                  </a:lnTo>
                  <a:lnTo>
                    <a:pt x="11773" y="15918"/>
                  </a:lnTo>
                  <a:lnTo>
                    <a:pt x="12216" y="15089"/>
                  </a:lnTo>
                  <a:lnTo>
                    <a:pt x="12602" y="14205"/>
                  </a:lnTo>
                  <a:lnTo>
                    <a:pt x="12934" y="13321"/>
                  </a:lnTo>
                  <a:lnTo>
                    <a:pt x="13210" y="12326"/>
                  </a:lnTo>
                  <a:lnTo>
                    <a:pt x="13432" y="11331"/>
                  </a:lnTo>
                  <a:lnTo>
                    <a:pt x="13597" y="10281"/>
                  </a:lnTo>
                  <a:lnTo>
                    <a:pt x="13708" y="9286"/>
                  </a:lnTo>
                  <a:lnTo>
                    <a:pt x="13708" y="8291"/>
                  </a:lnTo>
                  <a:lnTo>
                    <a:pt x="13653" y="7296"/>
                  </a:lnTo>
                  <a:lnTo>
                    <a:pt x="13542" y="6412"/>
                  </a:lnTo>
                  <a:lnTo>
                    <a:pt x="13376" y="5527"/>
                  </a:lnTo>
                  <a:lnTo>
                    <a:pt x="13155" y="4643"/>
                  </a:lnTo>
                  <a:lnTo>
                    <a:pt x="12824" y="3869"/>
                  </a:lnTo>
                  <a:lnTo>
                    <a:pt x="12492" y="3151"/>
                  </a:lnTo>
                  <a:lnTo>
                    <a:pt x="12105" y="2488"/>
                  </a:lnTo>
                  <a:lnTo>
                    <a:pt x="11663" y="1880"/>
                  </a:lnTo>
                  <a:lnTo>
                    <a:pt x="11165" y="1327"/>
                  </a:lnTo>
                  <a:lnTo>
                    <a:pt x="10613" y="885"/>
                  </a:lnTo>
                  <a:lnTo>
                    <a:pt x="10005" y="553"/>
                  </a:lnTo>
                  <a:lnTo>
                    <a:pt x="9397" y="277"/>
                  </a:lnTo>
                  <a:lnTo>
                    <a:pt x="8734" y="56"/>
                  </a:lnTo>
                  <a:lnTo>
                    <a:pt x="8015"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7" name="Google Shape;7707;p41"/>
            <p:cNvSpPr/>
            <p:nvPr/>
          </p:nvSpPr>
          <p:spPr>
            <a:xfrm>
              <a:off x="2795775" y="1834275"/>
              <a:ext cx="375850" cy="900950"/>
            </a:xfrm>
            <a:custGeom>
              <a:avLst/>
              <a:gdLst/>
              <a:ahLst/>
              <a:cxnLst/>
              <a:rect l="l" t="t" r="r" b="b"/>
              <a:pathLst>
                <a:path w="15034" h="36038" extrusionOk="0">
                  <a:moveTo>
                    <a:pt x="995" y="1"/>
                  </a:moveTo>
                  <a:lnTo>
                    <a:pt x="0" y="56"/>
                  </a:lnTo>
                  <a:lnTo>
                    <a:pt x="885" y="1493"/>
                  </a:lnTo>
                  <a:lnTo>
                    <a:pt x="1603" y="3040"/>
                  </a:lnTo>
                  <a:lnTo>
                    <a:pt x="2432" y="4864"/>
                  </a:lnTo>
                  <a:lnTo>
                    <a:pt x="3095" y="6799"/>
                  </a:lnTo>
                  <a:lnTo>
                    <a:pt x="3703" y="8844"/>
                  </a:lnTo>
                  <a:lnTo>
                    <a:pt x="4311" y="10889"/>
                  </a:lnTo>
                  <a:lnTo>
                    <a:pt x="4809" y="12989"/>
                  </a:lnTo>
                  <a:lnTo>
                    <a:pt x="5251" y="15145"/>
                  </a:lnTo>
                  <a:lnTo>
                    <a:pt x="5693" y="17356"/>
                  </a:lnTo>
                  <a:lnTo>
                    <a:pt x="6080" y="19566"/>
                  </a:lnTo>
                  <a:lnTo>
                    <a:pt x="6743" y="23933"/>
                  </a:lnTo>
                  <a:lnTo>
                    <a:pt x="7407" y="28189"/>
                  </a:lnTo>
                  <a:lnTo>
                    <a:pt x="8070" y="32223"/>
                  </a:lnTo>
                  <a:lnTo>
                    <a:pt x="8457" y="34158"/>
                  </a:lnTo>
                  <a:lnTo>
                    <a:pt x="8844" y="36037"/>
                  </a:lnTo>
                  <a:lnTo>
                    <a:pt x="9949" y="33826"/>
                  </a:lnTo>
                  <a:lnTo>
                    <a:pt x="10999" y="31726"/>
                  </a:lnTo>
                  <a:lnTo>
                    <a:pt x="11883" y="29681"/>
                  </a:lnTo>
                  <a:lnTo>
                    <a:pt x="12713" y="27636"/>
                  </a:lnTo>
                  <a:lnTo>
                    <a:pt x="13431" y="25701"/>
                  </a:lnTo>
                  <a:lnTo>
                    <a:pt x="13984" y="23767"/>
                  </a:lnTo>
                  <a:lnTo>
                    <a:pt x="14481" y="21888"/>
                  </a:lnTo>
                  <a:lnTo>
                    <a:pt x="14758" y="20064"/>
                  </a:lnTo>
                  <a:lnTo>
                    <a:pt x="14923" y="18958"/>
                  </a:lnTo>
                  <a:lnTo>
                    <a:pt x="15034" y="17853"/>
                  </a:lnTo>
                  <a:lnTo>
                    <a:pt x="15034" y="16748"/>
                  </a:lnTo>
                  <a:lnTo>
                    <a:pt x="14979" y="15697"/>
                  </a:lnTo>
                  <a:lnTo>
                    <a:pt x="14923" y="14647"/>
                  </a:lnTo>
                  <a:lnTo>
                    <a:pt x="14758" y="13652"/>
                  </a:lnTo>
                  <a:lnTo>
                    <a:pt x="14536" y="12658"/>
                  </a:lnTo>
                  <a:lnTo>
                    <a:pt x="14260" y="11663"/>
                  </a:lnTo>
                  <a:lnTo>
                    <a:pt x="13873" y="10447"/>
                  </a:lnTo>
                  <a:lnTo>
                    <a:pt x="13376" y="9286"/>
                  </a:lnTo>
                  <a:lnTo>
                    <a:pt x="12878" y="8181"/>
                  </a:lnTo>
                  <a:lnTo>
                    <a:pt x="12270" y="7075"/>
                  </a:lnTo>
                  <a:lnTo>
                    <a:pt x="11607" y="6025"/>
                  </a:lnTo>
                  <a:lnTo>
                    <a:pt x="10833" y="5030"/>
                  </a:lnTo>
                  <a:lnTo>
                    <a:pt x="10060" y="4091"/>
                  </a:lnTo>
                  <a:lnTo>
                    <a:pt x="9120" y="3262"/>
                  </a:lnTo>
                  <a:lnTo>
                    <a:pt x="8567" y="2764"/>
                  </a:lnTo>
                  <a:lnTo>
                    <a:pt x="7959" y="2322"/>
                  </a:lnTo>
                  <a:lnTo>
                    <a:pt x="7351" y="1880"/>
                  </a:lnTo>
                  <a:lnTo>
                    <a:pt x="6688" y="1493"/>
                  </a:lnTo>
                  <a:lnTo>
                    <a:pt x="6025" y="1161"/>
                  </a:lnTo>
                  <a:lnTo>
                    <a:pt x="5306" y="885"/>
                  </a:lnTo>
                  <a:lnTo>
                    <a:pt x="4588" y="609"/>
                  </a:lnTo>
                  <a:lnTo>
                    <a:pt x="3869" y="387"/>
                  </a:lnTo>
                  <a:lnTo>
                    <a:pt x="2930" y="166"/>
                  </a:lnTo>
                  <a:lnTo>
                    <a:pt x="1990" y="56"/>
                  </a:lnTo>
                  <a:lnTo>
                    <a:pt x="99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8" name="Google Shape;7708;p41"/>
            <p:cNvSpPr/>
            <p:nvPr/>
          </p:nvSpPr>
          <p:spPr>
            <a:xfrm>
              <a:off x="2041325" y="1774850"/>
              <a:ext cx="1033575" cy="1413575"/>
            </a:xfrm>
            <a:custGeom>
              <a:avLst/>
              <a:gdLst/>
              <a:ahLst/>
              <a:cxnLst/>
              <a:rect l="l" t="t" r="r" b="b"/>
              <a:pathLst>
                <a:path w="41343" h="56543" extrusionOk="0">
                  <a:moveTo>
                    <a:pt x="18295" y="1"/>
                  </a:moveTo>
                  <a:lnTo>
                    <a:pt x="17300" y="56"/>
                  </a:lnTo>
                  <a:lnTo>
                    <a:pt x="16305" y="167"/>
                  </a:lnTo>
                  <a:lnTo>
                    <a:pt x="15310" y="388"/>
                  </a:lnTo>
                  <a:lnTo>
                    <a:pt x="14371" y="609"/>
                  </a:lnTo>
                  <a:lnTo>
                    <a:pt x="13431" y="941"/>
                  </a:lnTo>
                  <a:lnTo>
                    <a:pt x="12492" y="1327"/>
                  </a:lnTo>
                  <a:lnTo>
                    <a:pt x="11607" y="1770"/>
                  </a:lnTo>
                  <a:lnTo>
                    <a:pt x="10723" y="2267"/>
                  </a:lnTo>
                  <a:lnTo>
                    <a:pt x="9894" y="2820"/>
                  </a:lnTo>
                  <a:lnTo>
                    <a:pt x="9065" y="3428"/>
                  </a:lnTo>
                  <a:lnTo>
                    <a:pt x="8236" y="4091"/>
                  </a:lnTo>
                  <a:lnTo>
                    <a:pt x="7462" y="4809"/>
                  </a:lnTo>
                  <a:lnTo>
                    <a:pt x="6743" y="5583"/>
                  </a:lnTo>
                  <a:lnTo>
                    <a:pt x="6025" y="6412"/>
                  </a:lnTo>
                  <a:lnTo>
                    <a:pt x="5362" y="7297"/>
                  </a:lnTo>
                  <a:lnTo>
                    <a:pt x="4698" y="8236"/>
                  </a:lnTo>
                  <a:lnTo>
                    <a:pt x="4090" y="9176"/>
                  </a:lnTo>
                  <a:lnTo>
                    <a:pt x="3538" y="10171"/>
                  </a:lnTo>
                  <a:lnTo>
                    <a:pt x="2985" y="11221"/>
                  </a:lnTo>
                  <a:lnTo>
                    <a:pt x="2488" y="12326"/>
                  </a:lnTo>
                  <a:lnTo>
                    <a:pt x="2045" y="13432"/>
                  </a:lnTo>
                  <a:lnTo>
                    <a:pt x="1603" y="14648"/>
                  </a:lnTo>
                  <a:lnTo>
                    <a:pt x="1216" y="15808"/>
                  </a:lnTo>
                  <a:lnTo>
                    <a:pt x="885" y="17080"/>
                  </a:lnTo>
                  <a:lnTo>
                    <a:pt x="608" y="18351"/>
                  </a:lnTo>
                  <a:lnTo>
                    <a:pt x="387" y="19677"/>
                  </a:lnTo>
                  <a:lnTo>
                    <a:pt x="221" y="21004"/>
                  </a:lnTo>
                  <a:lnTo>
                    <a:pt x="56" y="22386"/>
                  </a:lnTo>
                  <a:lnTo>
                    <a:pt x="0" y="23767"/>
                  </a:lnTo>
                  <a:lnTo>
                    <a:pt x="0" y="25204"/>
                  </a:lnTo>
                  <a:lnTo>
                    <a:pt x="0" y="26641"/>
                  </a:lnTo>
                  <a:lnTo>
                    <a:pt x="56" y="28078"/>
                  </a:lnTo>
                  <a:lnTo>
                    <a:pt x="221" y="29515"/>
                  </a:lnTo>
                  <a:lnTo>
                    <a:pt x="387" y="30953"/>
                  </a:lnTo>
                  <a:lnTo>
                    <a:pt x="608" y="32390"/>
                  </a:lnTo>
                  <a:lnTo>
                    <a:pt x="885" y="33827"/>
                  </a:lnTo>
                  <a:lnTo>
                    <a:pt x="1272" y="35208"/>
                  </a:lnTo>
                  <a:lnTo>
                    <a:pt x="1603" y="36645"/>
                  </a:lnTo>
                  <a:lnTo>
                    <a:pt x="2045" y="37972"/>
                  </a:lnTo>
                  <a:lnTo>
                    <a:pt x="2543" y="39298"/>
                  </a:lnTo>
                  <a:lnTo>
                    <a:pt x="3040" y="40625"/>
                  </a:lnTo>
                  <a:lnTo>
                    <a:pt x="3593" y="41896"/>
                  </a:lnTo>
                  <a:lnTo>
                    <a:pt x="4201" y="43167"/>
                  </a:lnTo>
                  <a:lnTo>
                    <a:pt x="4864" y="44383"/>
                  </a:lnTo>
                  <a:lnTo>
                    <a:pt x="5583" y="45544"/>
                  </a:lnTo>
                  <a:lnTo>
                    <a:pt x="6301" y="46649"/>
                  </a:lnTo>
                  <a:lnTo>
                    <a:pt x="7075" y="47755"/>
                  </a:lnTo>
                  <a:lnTo>
                    <a:pt x="7904" y="48805"/>
                  </a:lnTo>
                  <a:lnTo>
                    <a:pt x="8788" y="49745"/>
                  </a:lnTo>
                  <a:lnTo>
                    <a:pt x="9673" y="50684"/>
                  </a:lnTo>
                  <a:lnTo>
                    <a:pt x="10612" y="51568"/>
                  </a:lnTo>
                  <a:lnTo>
                    <a:pt x="11607" y="52398"/>
                  </a:lnTo>
                  <a:lnTo>
                    <a:pt x="12602" y="53116"/>
                  </a:lnTo>
                  <a:lnTo>
                    <a:pt x="13652" y="53779"/>
                  </a:lnTo>
                  <a:lnTo>
                    <a:pt x="14758" y="54387"/>
                  </a:lnTo>
                  <a:lnTo>
                    <a:pt x="15863" y="54940"/>
                  </a:lnTo>
                  <a:lnTo>
                    <a:pt x="17024" y="55437"/>
                  </a:lnTo>
                  <a:lnTo>
                    <a:pt x="18184" y="55824"/>
                  </a:lnTo>
                  <a:lnTo>
                    <a:pt x="19400" y="56101"/>
                  </a:lnTo>
                  <a:lnTo>
                    <a:pt x="20672" y="56322"/>
                  </a:lnTo>
                  <a:lnTo>
                    <a:pt x="21943" y="56488"/>
                  </a:lnTo>
                  <a:lnTo>
                    <a:pt x="23214" y="56543"/>
                  </a:lnTo>
                  <a:lnTo>
                    <a:pt x="24154" y="56488"/>
                  </a:lnTo>
                  <a:lnTo>
                    <a:pt x="25093" y="56377"/>
                  </a:lnTo>
                  <a:lnTo>
                    <a:pt x="25978" y="56266"/>
                  </a:lnTo>
                  <a:lnTo>
                    <a:pt x="26807" y="56045"/>
                  </a:lnTo>
                  <a:lnTo>
                    <a:pt x="27691" y="55769"/>
                  </a:lnTo>
                  <a:lnTo>
                    <a:pt x="28465" y="55437"/>
                  </a:lnTo>
                  <a:lnTo>
                    <a:pt x="29294" y="55051"/>
                  </a:lnTo>
                  <a:lnTo>
                    <a:pt x="30068" y="54608"/>
                  </a:lnTo>
                  <a:lnTo>
                    <a:pt x="30786" y="54111"/>
                  </a:lnTo>
                  <a:lnTo>
                    <a:pt x="31560" y="53558"/>
                  </a:lnTo>
                  <a:lnTo>
                    <a:pt x="32223" y="52950"/>
                  </a:lnTo>
                  <a:lnTo>
                    <a:pt x="32942" y="52342"/>
                  </a:lnTo>
                  <a:lnTo>
                    <a:pt x="33605" y="51624"/>
                  </a:lnTo>
                  <a:lnTo>
                    <a:pt x="34213" y="50850"/>
                  </a:lnTo>
                  <a:lnTo>
                    <a:pt x="34821" y="50076"/>
                  </a:lnTo>
                  <a:lnTo>
                    <a:pt x="35429" y="49247"/>
                  </a:lnTo>
                  <a:lnTo>
                    <a:pt x="35982" y="48363"/>
                  </a:lnTo>
                  <a:lnTo>
                    <a:pt x="36534" y="47423"/>
                  </a:lnTo>
                  <a:lnTo>
                    <a:pt x="37032" y="46428"/>
                  </a:lnTo>
                  <a:lnTo>
                    <a:pt x="37474" y="45433"/>
                  </a:lnTo>
                  <a:lnTo>
                    <a:pt x="37971" y="44383"/>
                  </a:lnTo>
                  <a:lnTo>
                    <a:pt x="38358" y="43278"/>
                  </a:lnTo>
                  <a:lnTo>
                    <a:pt x="38800" y="42117"/>
                  </a:lnTo>
                  <a:lnTo>
                    <a:pt x="39132" y="40957"/>
                  </a:lnTo>
                  <a:lnTo>
                    <a:pt x="39519" y="39741"/>
                  </a:lnTo>
                  <a:lnTo>
                    <a:pt x="39795" y="38469"/>
                  </a:lnTo>
                  <a:lnTo>
                    <a:pt x="40127" y="37198"/>
                  </a:lnTo>
                  <a:lnTo>
                    <a:pt x="40348" y="35872"/>
                  </a:lnTo>
                  <a:lnTo>
                    <a:pt x="40569" y="34545"/>
                  </a:lnTo>
                  <a:lnTo>
                    <a:pt x="40790" y="33163"/>
                  </a:lnTo>
                  <a:lnTo>
                    <a:pt x="40956" y="31726"/>
                  </a:lnTo>
                  <a:lnTo>
                    <a:pt x="41122" y="30289"/>
                  </a:lnTo>
                  <a:lnTo>
                    <a:pt x="41232" y="28852"/>
                  </a:lnTo>
                  <a:lnTo>
                    <a:pt x="41288" y="27415"/>
                  </a:lnTo>
                  <a:lnTo>
                    <a:pt x="41343" y="25647"/>
                  </a:lnTo>
                  <a:lnTo>
                    <a:pt x="41288" y="23933"/>
                  </a:lnTo>
                  <a:lnTo>
                    <a:pt x="41288" y="23878"/>
                  </a:lnTo>
                  <a:lnTo>
                    <a:pt x="41232" y="22441"/>
                  </a:lnTo>
                  <a:lnTo>
                    <a:pt x="41122" y="21059"/>
                  </a:lnTo>
                  <a:lnTo>
                    <a:pt x="40956" y="19677"/>
                  </a:lnTo>
                  <a:lnTo>
                    <a:pt x="40735" y="18351"/>
                  </a:lnTo>
                  <a:lnTo>
                    <a:pt x="40459" y="17024"/>
                  </a:lnTo>
                  <a:lnTo>
                    <a:pt x="40127" y="15753"/>
                  </a:lnTo>
                  <a:lnTo>
                    <a:pt x="39795" y="14537"/>
                  </a:lnTo>
                  <a:lnTo>
                    <a:pt x="39353" y="13321"/>
                  </a:lnTo>
                  <a:lnTo>
                    <a:pt x="38911" y="12271"/>
                  </a:lnTo>
                  <a:lnTo>
                    <a:pt x="38469" y="11276"/>
                  </a:lnTo>
                  <a:lnTo>
                    <a:pt x="37916" y="10337"/>
                  </a:lnTo>
                  <a:lnTo>
                    <a:pt x="37363" y="9397"/>
                  </a:lnTo>
                  <a:lnTo>
                    <a:pt x="36755" y="8457"/>
                  </a:lnTo>
                  <a:lnTo>
                    <a:pt x="36037" y="7628"/>
                  </a:lnTo>
                  <a:lnTo>
                    <a:pt x="35318" y="6799"/>
                  </a:lnTo>
                  <a:lnTo>
                    <a:pt x="34545" y="5970"/>
                  </a:lnTo>
                  <a:lnTo>
                    <a:pt x="33881" y="5417"/>
                  </a:lnTo>
                  <a:lnTo>
                    <a:pt x="33218" y="4865"/>
                  </a:lnTo>
                  <a:lnTo>
                    <a:pt x="32555" y="4367"/>
                  </a:lnTo>
                  <a:lnTo>
                    <a:pt x="31836" y="3870"/>
                  </a:lnTo>
                  <a:lnTo>
                    <a:pt x="31063" y="3428"/>
                  </a:lnTo>
                  <a:lnTo>
                    <a:pt x="30289" y="2986"/>
                  </a:lnTo>
                  <a:lnTo>
                    <a:pt x="29460" y="2543"/>
                  </a:lnTo>
                  <a:lnTo>
                    <a:pt x="28575" y="2156"/>
                  </a:lnTo>
                  <a:lnTo>
                    <a:pt x="27691" y="1825"/>
                  </a:lnTo>
                  <a:lnTo>
                    <a:pt x="26751" y="1493"/>
                  </a:lnTo>
                  <a:lnTo>
                    <a:pt x="25757" y="1162"/>
                  </a:lnTo>
                  <a:lnTo>
                    <a:pt x="24762" y="885"/>
                  </a:lnTo>
                  <a:lnTo>
                    <a:pt x="23712" y="664"/>
                  </a:lnTo>
                  <a:lnTo>
                    <a:pt x="22606" y="443"/>
                  </a:lnTo>
                  <a:lnTo>
                    <a:pt x="21501" y="222"/>
                  </a:lnTo>
                  <a:lnTo>
                    <a:pt x="20340" y="111"/>
                  </a:lnTo>
                  <a:lnTo>
                    <a:pt x="19290" y="1"/>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9" name="Google Shape;7709;p41"/>
            <p:cNvSpPr/>
            <p:nvPr/>
          </p:nvSpPr>
          <p:spPr>
            <a:xfrm>
              <a:off x="2201600" y="2058125"/>
              <a:ext cx="873300" cy="516800"/>
            </a:xfrm>
            <a:custGeom>
              <a:avLst/>
              <a:gdLst/>
              <a:ahLst/>
              <a:cxnLst/>
              <a:rect l="l" t="t" r="r" b="b"/>
              <a:pathLst>
                <a:path w="34932" h="20672" extrusionOk="0">
                  <a:moveTo>
                    <a:pt x="19124" y="0"/>
                  </a:moveTo>
                  <a:lnTo>
                    <a:pt x="17411" y="56"/>
                  </a:lnTo>
                  <a:lnTo>
                    <a:pt x="15642" y="222"/>
                  </a:lnTo>
                  <a:lnTo>
                    <a:pt x="13929" y="387"/>
                  </a:lnTo>
                  <a:lnTo>
                    <a:pt x="12381" y="664"/>
                  </a:lnTo>
                  <a:lnTo>
                    <a:pt x="10834" y="940"/>
                  </a:lnTo>
                  <a:lnTo>
                    <a:pt x="9342" y="1382"/>
                  </a:lnTo>
                  <a:lnTo>
                    <a:pt x="8568" y="1603"/>
                  </a:lnTo>
                  <a:lnTo>
                    <a:pt x="7849" y="1880"/>
                  </a:lnTo>
                  <a:lnTo>
                    <a:pt x="7131" y="2156"/>
                  </a:lnTo>
                  <a:lnTo>
                    <a:pt x="6467" y="2543"/>
                  </a:lnTo>
                  <a:lnTo>
                    <a:pt x="5804" y="2874"/>
                  </a:lnTo>
                  <a:lnTo>
                    <a:pt x="5141" y="3317"/>
                  </a:lnTo>
                  <a:lnTo>
                    <a:pt x="4533" y="3759"/>
                  </a:lnTo>
                  <a:lnTo>
                    <a:pt x="3980" y="4256"/>
                  </a:lnTo>
                  <a:lnTo>
                    <a:pt x="3428" y="4809"/>
                  </a:lnTo>
                  <a:lnTo>
                    <a:pt x="2930" y="5362"/>
                  </a:lnTo>
                  <a:lnTo>
                    <a:pt x="2433" y="6025"/>
                  </a:lnTo>
                  <a:lnTo>
                    <a:pt x="1991" y="6688"/>
                  </a:lnTo>
                  <a:lnTo>
                    <a:pt x="1659" y="7462"/>
                  </a:lnTo>
                  <a:lnTo>
                    <a:pt x="1327" y="8180"/>
                  </a:lnTo>
                  <a:lnTo>
                    <a:pt x="1051" y="9010"/>
                  </a:lnTo>
                  <a:lnTo>
                    <a:pt x="830" y="9839"/>
                  </a:lnTo>
                  <a:lnTo>
                    <a:pt x="609" y="10723"/>
                  </a:lnTo>
                  <a:lnTo>
                    <a:pt x="443" y="11663"/>
                  </a:lnTo>
                  <a:lnTo>
                    <a:pt x="332" y="12602"/>
                  </a:lnTo>
                  <a:lnTo>
                    <a:pt x="222" y="13597"/>
                  </a:lnTo>
                  <a:lnTo>
                    <a:pt x="111" y="15753"/>
                  </a:lnTo>
                  <a:lnTo>
                    <a:pt x="56" y="18129"/>
                  </a:lnTo>
                  <a:lnTo>
                    <a:pt x="1" y="20672"/>
                  </a:lnTo>
                  <a:lnTo>
                    <a:pt x="5307" y="16250"/>
                  </a:lnTo>
                  <a:lnTo>
                    <a:pt x="7075" y="16471"/>
                  </a:lnTo>
                  <a:lnTo>
                    <a:pt x="8899" y="16692"/>
                  </a:lnTo>
                  <a:lnTo>
                    <a:pt x="10668" y="16803"/>
                  </a:lnTo>
                  <a:lnTo>
                    <a:pt x="14205" y="16803"/>
                  </a:lnTo>
                  <a:lnTo>
                    <a:pt x="16029" y="16692"/>
                  </a:lnTo>
                  <a:lnTo>
                    <a:pt x="17798" y="16471"/>
                  </a:lnTo>
                  <a:lnTo>
                    <a:pt x="19567" y="16250"/>
                  </a:lnTo>
                  <a:lnTo>
                    <a:pt x="21335" y="15918"/>
                  </a:lnTo>
                  <a:lnTo>
                    <a:pt x="23049" y="15531"/>
                  </a:lnTo>
                  <a:lnTo>
                    <a:pt x="24762" y="15089"/>
                  </a:lnTo>
                  <a:lnTo>
                    <a:pt x="26476" y="14537"/>
                  </a:lnTo>
                  <a:lnTo>
                    <a:pt x="28134" y="13929"/>
                  </a:lnTo>
                  <a:lnTo>
                    <a:pt x="29792" y="13321"/>
                  </a:lnTo>
                  <a:lnTo>
                    <a:pt x="31395" y="12602"/>
                  </a:lnTo>
                  <a:lnTo>
                    <a:pt x="32997" y="11773"/>
                  </a:lnTo>
                  <a:lnTo>
                    <a:pt x="33550" y="12823"/>
                  </a:lnTo>
                  <a:lnTo>
                    <a:pt x="34103" y="13873"/>
                  </a:lnTo>
                  <a:lnTo>
                    <a:pt x="34545" y="14979"/>
                  </a:lnTo>
                  <a:lnTo>
                    <a:pt x="34877" y="16084"/>
                  </a:lnTo>
                  <a:lnTo>
                    <a:pt x="34932" y="14316"/>
                  </a:lnTo>
                  <a:lnTo>
                    <a:pt x="34877" y="12602"/>
                  </a:lnTo>
                  <a:lnTo>
                    <a:pt x="34877" y="12547"/>
                  </a:lnTo>
                  <a:lnTo>
                    <a:pt x="34821" y="11165"/>
                  </a:lnTo>
                  <a:lnTo>
                    <a:pt x="34711" y="9728"/>
                  </a:lnTo>
                  <a:lnTo>
                    <a:pt x="34545" y="8402"/>
                  </a:lnTo>
                  <a:lnTo>
                    <a:pt x="34324" y="7020"/>
                  </a:lnTo>
                  <a:lnTo>
                    <a:pt x="34048" y="5749"/>
                  </a:lnTo>
                  <a:lnTo>
                    <a:pt x="33716" y="4477"/>
                  </a:lnTo>
                  <a:lnTo>
                    <a:pt x="33384" y="3206"/>
                  </a:lnTo>
                  <a:lnTo>
                    <a:pt x="32942" y="1990"/>
                  </a:lnTo>
                  <a:lnTo>
                    <a:pt x="32334" y="1714"/>
                  </a:lnTo>
                  <a:lnTo>
                    <a:pt x="31726" y="1437"/>
                  </a:lnTo>
                  <a:lnTo>
                    <a:pt x="31118" y="1216"/>
                  </a:lnTo>
                  <a:lnTo>
                    <a:pt x="30455" y="995"/>
                  </a:lnTo>
                  <a:lnTo>
                    <a:pt x="29129" y="719"/>
                  </a:lnTo>
                  <a:lnTo>
                    <a:pt x="27802" y="498"/>
                  </a:lnTo>
                  <a:lnTo>
                    <a:pt x="26089" y="277"/>
                  </a:lnTo>
                  <a:lnTo>
                    <a:pt x="24375" y="111"/>
                  </a:lnTo>
                  <a:lnTo>
                    <a:pt x="22607"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0" name="Google Shape;7710;p41"/>
            <p:cNvSpPr/>
            <p:nvPr/>
          </p:nvSpPr>
          <p:spPr>
            <a:xfrm>
              <a:off x="1936300" y="1709925"/>
              <a:ext cx="1188350" cy="1180050"/>
            </a:xfrm>
            <a:custGeom>
              <a:avLst/>
              <a:gdLst/>
              <a:ahLst/>
              <a:cxnLst/>
              <a:rect l="l" t="t" r="r" b="b"/>
              <a:pathLst>
                <a:path w="47534" h="47202" extrusionOk="0">
                  <a:moveTo>
                    <a:pt x="23270" y="0"/>
                  </a:moveTo>
                  <a:lnTo>
                    <a:pt x="22275" y="55"/>
                  </a:lnTo>
                  <a:lnTo>
                    <a:pt x="21280" y="111"/>
                  </a:lnTo>
                  <a:lnTo>
                    <a:pt x="20285" y="221"/>
                  </a:lnTo>
                  <a:lnTo>
                    <a:pt x="19290" y="332"/>
                  </a:lnTo>
                  <a:lnTo>
                    <a:pt x="18295" y="553"/>
                  </a:lnTo>
                  <a:lnTo>
                    <a:pt x="17356" y="774"/>
                  </a:lnTo>
                  <a:lnTo>
                    <a:pt x="16416" y="1106"/>
                  </a:lnTo>
                  <a:lnTo>
                    <a:pt x="15477" y="1437"/>
                  </a:lnTo>
                  <a:lnTo>
                    <a:pt x="14316" y="1879"/>
                  </a:lnTo>
                  <a:lnTo>
                    <a:pt x="12934" y="2598"/>
                  </a:lnTo>
                  <a:lnTo>
                    <a:pt x="11387" y="3482"/>
                  </a:lnTo>
                  <a:lnTo>
                    <a:pt x="10613" y="3980"/>
                  </a:lnTo>
                  <a:lnTo>
                    <a:pt x="9784" y="4532"/>
                  </a:lnTo>
                  <a:lnTo>
                    <a:pt x="8899" y="5196"/>
                  </a:lnTo>
                  <a:lnTo>
                    <a:pt x="8070" y="5859"/>
                  </a:lnTo>
                  <a:lnTo>
                    <a:pt x="7241" y="6633"/>
                  </a:lnTo>
                  <a:lnTo>
                    <a:pt x="6412" y="7462"/>
                  </a:lnTo>
                  <a:lnTo>
                    <a:pt x="5638" y="8346"/>
                  </a:lnTo>
                  <a:lnTo>
                    <a:pt x="4865" y="9341"/>
                  </a:lnTo>
                  <a:lnTo>
                    <a:pt x="4091" y="10391"/>
                  </a:lnTo>
                  <a:lnTo>
                    <a:pt x="3428" y="11497"/>
                  </a:lnTo>
                  <a:lnTo>
                    <a:pt x="2764" y="12657"/>
                  </a:lnTo>
                  <a:lnTo>
                    <a:pt x="2156" y="13928"/>
                  </a:lnTo>
                  <a:lnTo>
                    <a:pt x="1659" y="15310"/>
                  </a:lnTo>
                  <a:lnTo>
                    <a:pt x="1161" y="16692"/>
                  </a:lnTo>
                  <a:lnTo>
                    <a:pt x="719" y="18626"/>
                  </a:lnTo>
                  <a:lnTo>
                    <a:pt x="388" y="20506"/>
                  </a:lnTo>
                  <a:lnTo>
                    <a:pt x="111" y="22440"/>
                  </a:lnTo>
                  <a:lnTo>
                    <a:pt x="1" y="24375"/>
                  </a:lnTo>
                  <a:lnTo>
                    <a:pt x="1" y="26309"/>
                  </a:lnTo>
                  <a:lnTo>
                    <a:pt x="111" y="28244"/>
                  </a:lnTo>
                  <a:lnTo>
                    <a:pt x="277" y="30178"/>
                  </a:lnTo>
                  <a:lnTo>
                    <a:pt x="554" y="32112"/>
                  </a:lnTo>
                  <a:lnTo>
                    <a:pt x="775" y="33107"/>
                  </a:lnTo>
                  <a:lnTo>
                    <a:pt x="996" y="34102"/>
                  </a:lnTo>
                  <a:lnTo>
                    <a:pt x="1327" y="35097"/>
                  </a:lnTo>
                  <a:lnTo>
                    <a:pt x="1659" y="36147"/>
                  </a:lnTo>
                  <a:lnTo>
                    <a:pt x="2046" y="37142"/>
                  </a:lnTo>
                  <a:lnTo>
                    <a:pt x="2433" y="38192"/>
                  </a:lnTo>
                  <a:lnTo>
                    <a:pt x="2875" y="39242"/>
                  </a:lnTo>
                  <a:lnTo>
                    <a:pt x="3372" y="40237"/>
                  </a:lnTo>
                  <a:lnTo>
                    <a:pt x="3925" y="41232"/>
                  </a:lnTo>
                  <a:lnTo>
                    <a:pt x="4478" y="42227"/>
                  </a:lnTo>
                  <a:lnTo>
                    <a:pt x="5030" y="43167"/>
                  </a:lnTo>
                  <a:lnTo>
                    <a:pt x="5638" y="44106"/>
                  </a:lnTo>
                  <a:lnTo>
                    <a:pt x="6302" y="44935"/>
                  </a:lnTo>
                  <a:lnTo>
                    <a:pt x="6965" y="45764"/>
                  </a:lnTo>
                  <a:lnTo>
                    <a:pt x="7628" y="46538"/>
                  </a:lnTo>
                  <a:lnTo>
                    <a:pt x="8347" y="47201"/>
                  </a:lnTo>
                  <a:lnTo>
                    <a:pt x="8734" y="44659"/>
                  </a:lnTo>
                  <a:lnTo>
                    <a:pt x="9231" y="42338"/>
                  </a:lnTo>
                  <a:lnTo>
                    <a:pt x="9507" y="41287"/>
                  </a:lnTo>
                  <a:lnTo>
                    <a:pt x="9784" y="40237"/>
                  </a:lnTo>
                  <a:lnTo>
                    <a:pt x="10447" y="38192"/>
                  </a:lnTo>
                  <a:lnTo>
                    <a:pt x="11276" y="36092"/>
                  </a:lnTo>
                  <a:lnTo>
                    <a:pt x="12271" y="33771"/>
                  </a:lnTo>
                  <a:lnTo>
                    <a:pt x="14758" y="28299"/>
                  </a:lnTo>
                  <a:lnTo>
                    <a:pt x="16250" y="28354"/>
                  </a:lnTo>
                  <a:lnTo>
                    <a:pt x="19346" y="28354"/>
                  </a:lnTo>
                  <a:lnTo>
                    <a:pt x="21004" y="28299"/>
                  </a:lnTo>
                  <a:lnTo>
                    <a:pt x="22607" y="28244"/>
                  </a:lnTo>
                  <a:lnTo>
                    <a:pt x="24265" y="28078"/>
                  </a:lnTo>
                  <a:lnTo>
                    <a:pt x="25978" y="27912"/>
                  </a:lnTo>
                  <a:lnTo>
                    <a:pt x="27636" y="27746"/>
                  </a:lnTo>
                  <a:lnTo>
                    <a:pt x="29294" y="27470"/>
                  </a:lnTo>
                  <a:lnTo>
                    <a:pt x="30952" y="27193"/>
                  </a:lnTo>
                  <a:lnTo>
                    <a:pt x="32611" y="26862"/>
                  </a:lnTo>
                  <a:lnTo>
                    <a:pt x="34269" y="26475"/>
                  </a:lnTo>
                  <a:lnTo>
                    <a:pt x="35872" y="26088"/>
                  </a:lnTo>
                  <a:lnTo>
                    <a:pt x="37419" y="25591"/>
                  </a:lnTo>
                  <a:lnTo>
                    <a:pt x="38967" y="25093"/>
                  </a:lnTo>
                  <a:lnTo>
                    <a:pt x="40459" y="24540"/>
                  </a:lnTo>
                  <a:lnTo>
                    <a:pt x="41454" y="24098"/>
                  </a:lnTo>
                  <a:lnTo>
                    <a:pt x="42449" y="23656"/>
                  </a:lnTo>
                  <a:lnTo>
                    <a:pt x="43388" y="23159"/>
                  </a:lnTo>
                  <a:lnTo>
                    <a:pt x="44273" y="22661"/>
                  </a:lnTo>
                  <a:lnTo>
                    <a:pt x="45157" y="22164"/>
                  </a:lnTo>
                  <a:lnTo>
                    <a:pt x="45986" y="21611"/>
                  </a:lnTo>
                  <a:lnTo>
                    <a:pt x="46760" y="21003"/>
                  </a:lnTo>
                  <a:lnTo>
                    <a:pt x="47534" y="20450"/>
                  </a:lnTo>
                  <a:lnTo>
                    <a:pt x="46981" y="19069"/>
                  </a:lnTo>
                  <a:lnTo>
                    <a:pt x="46262" y="17466"/>
                  </a:lnTo>
                  <a:lnTo>
                    <a:pt x="45654" y="16084"/>
                  </a:lnTo>
                  <a:lnTo>
                    <a:pt x="44936" y="14536"/>
                  </a:lnTo>
                  <a:lnTo>
                    <a:pt x="44107" y="12989"/>
                  </a:lnTo>
                  <a:lnTo>
                    <a:pt x="43167" y="11386"/>
                  </a:lnTo>
                  <a:lnTo>
                    <a:pt x="42117" y="9838"/>
                  </a:lnTo>
                  <a:lnTo>
                    <a:pt x="40956" y="8236"/>
                  </a:lnTo>
                  <a:lnTo>
                    <a:pt x="40348" y="7517"/>
                  </a:lnTo>
                  <a:lnTo>
                    <a:pt x="39685" y="6743"/>
                  </a:lnTo>
                  <a:lnTo>
                    <a:pt x="38967" y="6025"/>
                  </a:lnTo>
                  <a:lnTo>
                    <a:pt x="38248" y="5361"/>
                  </a:lnTo>
                  <a:lnTo>
                    <a:pt x="37474" y="4698"/>
                  </a:lnTo>
                  <a:lnTo>
                    <a:pt x="36701" y="4090"/>
                  </a:lnTo>
                  <a:lnTo>
                    <a:pt x="35872" y="3482"/>
                  </a:lnTo>
                  <a:lnTo>
                    <a:pt x="34987" y="2930"/>
                  </a:lnTo>
                  <a:lnTo>
                    <a:pt x="34103" y="2432"/>
                  </a:lnTo>
                  <a:lnTo>
                    <a:pt x="33163" y="1990"/>
                  </a:lnTo>
                  <a:lnTo>
                    <a:pt x="32168" y="1603"/>
                  </a:lnTo>
                  <a:lnTo>
                    <a:pt x="31174" y="1216"/>
                  </a:lnTo>
                  <a:lnTo>
                    <a:pt x="30179" y="940"/>
                  </a:lnTo>
                  <a:lnTo>
                    <a:pt x="29239" y="719"/>
                  </a:lnTo>
                  <a:lnTo>
                    <a:pt x="28244" y="498"/>
                  </a:lnTo>
                  <a:lnTo>
                    <a:pt x="27249" y="332"/>
                  </a:lnTo>
                  <a:lnTo>
                    <a:pt x="26254" y="221"/>
                  </a:lnTo>
                  <a:lnTo>
                    <a:pt x="25260" y="111"/>
                  </a:lnTo>
                  <a:lnTo>
                    <a:pt x="24265" y="55"/>
                  </a:lnTo>
                  <a:lnTo>
                    <a:pt x="23270"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1" name="Google Shape;7711;p41"/>
            <p:cNvSpPr/>
            <p:nvPr/>
          </p:nvSpPr>
          <p:spPr>
            <a:xfrm>
              <a:off x="2417175" y="2536225"/>
              <a:ext cx="228000" cy="38700"/>
            </a:xfrm>
            <a:custGeom>
              <a:avLst/>
              <a:gdLst/>
              <a:ahLst/>
              <a:cxnLst/>
              <a:rect l="l" t="t" r="r" b="b"/>
              <a:pathLst>
                <a:path w="9120" h="1548" fill="none" extrusionOk="0">
                  <a:moveTo>
                    <a:pt x="0" y="1548"/>
                  </a:moveTo>
                  <a:lnTo>
                    <a:pt x="0" y="1548"/>
                  </a:lnTo>
                  <a:lnTo>
                    <a:pt x="995" y="995"/>
                  </a:lnTo>
                  <a:lnTo>
                    <a:pt x="1990" y="553"/>
                  </a:lnTo>
                  <a:lnTo>
                    <a:pt x="3040" y="276"/>
                  </a:lnTo>
                  <a:lnTo>
                    <a:pt x="3593" y="166"/>
                  </a:lnTo>
                  <a:lnTo>
                    <a:pt x="4145" y="55"/>
                  </a:lnTo>
                  <a:lnTo>
                    <a:pt x="4698" y="0"/>
                  </a:lnTo>
                  <a:lnTo>
                    <a:pt x="5251" y="0"/>
                  </a:lnTo>
                  <a:lnTo>
                    <a:pt x="5859" y="0"/>
                  </a:lnTo>
                  <a:lnTo>
                    <a:pt x="6467" y="55"/>
                  </a:lnTo>
                  <a:lnTo>
                    <a:pt x="7075" y="166"/>
                  </a:lnTo>
                  <a:lnTo>
                    <a:pt x="7738" y="332"/>
                  </a:lnTo>
                  <a:lnTo>
                    <a:pt x="8401" y="498"/>
                  </a:lnTo>
                  <a:lnTo>
                    <a:pt x="9120" y="719"/>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2" name="Google Shape;7712;p41"/>
            <p:cNvSpPr/>
            <p:nvPr/>
          </p:nvSpPr>
          <p:spPr>
            <a:xfrm>
              <a:off x="2863475" y="2538975"/>
              <a:ext cx="182425" cy="33200"/>
            </a:xfrm>
            <a:custGeom>
              <a:avLst/>
              <a:gdLst/>
              <a:ahLst/>
              <a:cxnLst/>
              <a:rect l="l" t="t" r="r" b="b"/>
              <a:pathLst>
                <a:path w="7297" h="1328" fill="none" extrusionOk="0">
                  <a:moveTo>
                    <a:pt x="1" y="1327"/>
                  </a:moveTo>
                  <a:lnTo>
                    <a:pt x="1" y="1327"/>
                  </a:lnTo>
                  <a:lnTo>
                    <a:pt x="443" y="995"/>
                  </a:lnTo>
                  <a:lnTo>
                    <a:pt x="885" y="774"/>
                  </a:lnTo>
                  <a:lnTo>
                    <a:pt x="1382" y="553"/>
                  </a:lnTo>
                  <a:lnTo>
                    <a:pt x="1880" y="332"/>
                  </a:lnTo>
                  <a:lnTo>
                    <a:pt x="2377" y="222"/>
                  </a:lnTo>
                  <a:lnTo>
                    <a:pt x="2875" y="111"/>
                  </a:lnTo>
                  <a:lnTo>
                    <a:pt x="3372" y="1"/>
                  </a:lnTo>
                  <a:lnTo>
                    <a:pt x="3869" y="1"/>
                  </a:lnTo>
                  <a:lnTo>
                    <a:pt x="4367" y="1"/>
                  </a:lnTo>
                  <a:lnTo>
                    <a:pt x="4809" y="56"/>
                  </a:lnTo>
                  <a:lnTo>
                    <a:pt x="5307" y="166"/>
                  </a:lnTo>
                  <a:lnTo>
                    <a:pt x="5749" y="277"/>
                  </a:lnTo>
                  <a:lnTo>
                    <a:pt x="6191" y="498"/>
                  </a:lnTo>
                  <a:lnTo>
                    <a:pt x="6578" y="719"/>
                  </a:lnTo>
                  <a:lnTo>
                    <a:pt x="6965" y="995"/>
                  </a:lnTo>
                  <a:lnTo>
                    <a:pt x="7296" y="1327"/>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3" name="Google Shape;7713;p41"/>
            <p:cNvSpPr/>
            <p:nvPr/>
          </p:nvSpPr>
          <p:spPr>
            <a:xfrm>
              <a:off x="2784725" y="2784925"/>
              <a:ext cx="13825" cy="123000"/>
            </a:xfrm>
            <a:custGeom>
              <a:avLst/>
              <a:gdLst/>
              <a:ahLst/>
              <a:cxnLst/>
              <a:rect l="l" t="t" r="r" b="b"/>
              <a:pathLst>
                <a:path w="553" h="4920" fill="none" extrusionOk="0">
                  <a:moveTo>
                    <a:pt x="498" y="1"/>
                  </a:moveTo>
                  <a:lnTo>
                    <a:pt x="498" y="1"/>
                  </a:lnTo>
                  <a:lnTo>
                    <a:pt x="553" y="498"/>
                  </a:lnTo>
                  <a:lnTo>
                    <a:pt x="553" y="1106"/>
                  </a:lnTo>
                  <a:lnTo>
                    <a:pt x="553" y="1769"/>
                  </a:lnTo>
                  <a:lnTo>
                    <a:pt x="553" y="2488"/>
                  </a:lnTo>
                  <a:lnTo>
                    <a:pt x="442" y="3151"/>
                  </a:lnTo>
                  <a:lnTo>
                    <a:pt x="332" y="3814"/>
                  </a:lnTo>
                  <a:lnTo>
                    <a:pt x="221" y="4422"/>
                  </a:lnTo>
                  <a:lnTo>
                    <a:pt x="0" y="4920"/>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4" name="Google Shape;7714;p41"/>
            <p:cNvSpPr/>
            <p:nvPr/>
          </p:nvSpPr>
          <p:spPr>
            <a:xfrm>
              <a:off x="2549825" y="2720000"/>
              <a:ext cx="53900" cy="84300"/>
            </a:xfrm>
            <a:custGeom>
              <a:avLst/>
              <a:gdLst/>
              <a:ahLst/>
              <a:cxnLst/>
              <a:rect l="l" t="t" r="r" b="b"/>
              <a:pathLst>
                <a:path w="2156" h="3372" extrusionOk="0">
                  <a:moveTo>
                    <a:pt x="829" y="0"/>
                  </a:moveTo>
                  <a:lnTo>
                    <a:pt x="663" y="111"/>
                  </a:lnTo>
                  <a:lnTo>
                    <a:pt x="442" y="276"/>
                  </a:lnTo>
                  <a:lnTo>
                    <a:pt x="276" y="498"/>
                  </a:lnTo>
                  <a:lnTo>
                    <a:pt x="166" y="719"/>
                  </a:lnTo>
                  <a:lnTo>
                    <a:pt x="55" y="995"/>
                  </a:lnTo>
                  <a:lnTo>
                    <a:pt x="0" y="1327"/>
                  </a:lnTo>
                  <a:lnTo>
                    <a:pt x="0" y="1658"/>
                  </a:lnTo>
                  <a:lnTo>
                    <a:pt x="0" y="1990"/>
                  </a:lnTo>
                  <a:lnTo>
                    <a:pt x="55" y="2321"/>
                  </a:lnTo>
                  <a:lnTo>
                    <a:pt x="166" y="2598"/>
                  </a:lnTo>
                  <a:lnTo>
                    <a:pt x="276" y="2874"/>
                  </a:lnTo>
                  <a:lnTo>
                    <a:pt x="442" y="3095"/>
                  </a:lnTo>
                  <a:lnTo>
                    <a:pt x="663" y="3261"/>
                  </a:lnTo>
                  <a:lnTo>
                    <a:pt x="829" y="3316"/>
                  </a:lnTo>
                  <a:lnTo>
                    <a:pt x="1050" y="3372"/>
                  </a:lnTo>
                  <a:lnTo>
                    <a:pt x="1271" y="3316"/>
                  </a:lnTo>
                  <a:lnTo>
                    <a:pt x="1492" y="3261"/>
                  </a:lnTo>
                  <a:lnTo>
                    <a:pt x="1658" y="3095"/>
                  </a:lnTo>
                  <a:lnTo>
                    <a:pt x="1824" y="2874"/>
                  </a:lnTo>
                  <a:lnTo>
                    <a:pt x="1935" y="2598"/>
                  </a:lnTo>
                  <a:lnTo>
                    <a:pt x="2045" y="2321"/>
                  </a:lnTo>
                  <a:lnTo>
                    <a:pt x="2100" y="1990"/>
                  </a:lnTo>
                  <a:lnTo>
                    <a:pt x="2156" y="1658"/>
                  </a:lnTo>
                  <a:lnTo>
                    <a:pt x="2100" y="1327"/>
                  </a:lnTo>
                  <a:lnTo>
                    <a:pt x="2045" y="995"/>
                  </a:lnTo>
                  <a:lnTo>
                    <a:pt x="1935" y="719"/>
                  </a:lnTo>
                  <a:lnTo>
                    <a:pt x="1824" y="498"/>
                  </a:lnTo>
                  <a:lnTo>
                    <a:pt x="1658" y="276"/>
                  </a:lnTo>
                  <a:lnTo>
                    <a:pt x="1492" y="111"/>
                  </a:lnTo>
                  <a:lnTo>
                    <a:pt x="1271" y="0"/>
                  </a:lnTo>
                  <a:close/>
                </a:path>
              </a:pathLst>
            </a:custGeom>
            <a:solidFill>
              <a:srgbClr val="262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5" name="Google Shape;7715;p41"/>
            <p:cNvSpPr/>
            <p:nvPr/>
          </p:nvSpPr>
          <p:spPr>
            <a:xfrm>
              <a:off x="2900775" y="2699275"/>
              <a:ext cx="53925" cy="85675"/>
            </a:xfrm>
            <a:custGeom>
              <a:avLst/>
              <a:gdLst/>
              <a:ahLst/>
              <a:cxnLst/>
              <a:rect l="l" t="t" r="r" b="b"/>
              <a:pathLst>
                <a:path w="2157" h="3427" extrusionOk="0">
                  <a:moveTo>
                    <a:pt x="1106" y="0"/>
                  </a:moveTo>
                  <a:lnTo>
                    <a:pt x="885" y="55"/>
                  </a:lnTo>
                  <a:lnTo>
                    <a:pt x="664" y="166"/>
                  </a:lnTo>
                  <a:lnTo>
                    <a:pt x="498" y="276"/>
                  </a:lnTo>
                  <a:lnTo>
                    <a:pt x="332" y="497"/>
                  </a:lnTo>
                  <a:lnTo>
                    <a:pt x="167" y="774"/>
                  </a:lnTo>
                  <a:lnTo>
                    <a:pt x="111" y="1050"/>
                  </a:lnTo>
                  <a:lnTo>
                    <a:pt x="56" y="1382"/>
                  </a:lnTo>
                  <a:lnTo>
                    <a:pt x="1" y="1713"/>
                  </a:lnTo>
                  <a:lnTo>
                    <a:pt x="56" y="2045"/>
                  </a:lnTo>
                  <a:lnTo>
                    <a:pt x="111" y="2377"/>
                  </a:lnTo>
                  <a:lnTo>
                    <a:pt x="167" y="2653"/>
                  </a:lnTo>
                  <a:lnTo>
                    <a:pt x="332" y="2929"/>
                  </a:lnTo>
                  <a:lnTo>
                    <a:pt x="498" y="3095"/>
                  </a:lnTo>
                  <a:lnTo>
                    <a:pt x="664" y="3261"/>
                  </a:lnTo>
                  <a:lnTo>
                    <a:pt x="885" y="3372"/>
                  </a:lnTo>
                  <a:lnTo>
                    <a:pt x="1106" y="3427"/>
                  </a:lnTo>
                  <a:lnTo>
                    <a:pt x="1327" y="3372"/>
                  </a:lnTo>
                  <a:lnTo>
                    <a:pt x="1493" y="3261"/>
                  </a:lnTo>
                  <a:lnTo>
                    <a:pt x="1714" y="3095"/>
                  </a:lnTo>
                  <a:lnTo>
                    <a:pt x="1825" y="2929"/>
                  </a:lnTo>
                  <a:lnTo>
                    <a:pt x="1991" y="2653"/>
                  </a:lnTo>
                  <a:lnTo>
                    <a:pt x="2101" y="2377"/>
                  </a:lnTo>
                  <a:lnTo>
                    <a:pt x="2156" y="2045"/>
                  </a:lnTo>
                  <a:lnTo>
                    <a:pt x="2156" y="1713"/>
                  </a:lnTo>
                  <a:lnTo>
                    <a:pt x="2156" y="1382"/>
                  </a:lnTo>
                  <a:lnTo>
                    <a:pt x="2101" y="1050"/>
                  </a:lnTo>
                  <a:lnTo>
                    <a:pt x="1991" y="774"/>
                  </a:lnTo>
                  <a:lnTo>
                    <a:pt x="1825" y="497"/>
                  </a:lnTo>
                  <a:lnTo>
                    <a:pt x="1714" y="276"/>
                  </a:lnTo>
                  <a:lnTo>
                    <a:pt x="1493" y="166"/>
                  </a:lnTo>
                  <a:lnTo>
                    <a:pt x="1327" y="55"/>
                  </a:lnTo>
                  <a:lnTo>
                    <a:pt x="1106" y="0"/>
                  </a:lnTo>
                  <a:close/>
                </a:path>
              </a:pathLst>
            </a:custGeom>
            <a:solidFill>
              <a:srgbClr val="262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6" name="Google Shape;7716;p41"/>
            <p:cNvSpPr/>
            <p:nvPr/>
          </p:nvSpPr>
          <p:spPr>
            <a:xfrm>
              <a:off x="2544275" y="2909300"/>
              <a:ext cx="218350" cy="147875"/>
            </a:xfrm>
            <a:custGeom>
              <a:avLst/>
              <a:gdLst/>
              <a:ahLst/>
              <a:cxnLst/>
              <a:rect l="l" t="t" r="r" b="b"/>
              <a:pathLst>
                <a:path w="8734" h="5915" extrusionOk="0">
                  <a:moveTo>
                    <a:pt x="111" y="0"/>
                  </a:moveTo>
                  <a:lnTo>
                    <a:pt x="56" y="277"/>
                  </a:lnTo>
                  <a:lnTo>
                    <a:pt x="1" y="1050"/>
                  </a:lnTo>
                  <a:lnTo>
                    <a:pt x="56" y="1879"/>
                  </a:lnTo>
                  <a:lnTo>
                    <a:pt x="111" y="2487"/>
                  </a:lnTo>
                  <a:lnTo>
                    <a:pt x="222" y="3095"/>
                  </a:lnTo>
                  <a:lnTo>
                    <a:pt x="443" y="3703"/>
                  </a:lnTo>
                  <a:lnTo>
                    <a:pt x="719" y="4311"/>
                  </a:lnTo>
                  <a:lnTo>
                    <a:pt x="1051" y="4809"/>
                  </a:lnTo>
                  <a:lnTo>
                    <a:pt x="1272" y="5085"/>
                  </a:lnTo>
                  <a:lnTo>
                    <a:pt x="1549" y="5306"/>
                  </a:lnTo>
                  <a:lnTo>
                    <a:pt x="1825" y="5472"/>
                  </a:lnTo>
                  <a:lnTo>
                    <a:pt x="2157" y="5638"/>
                  </a:lnTo>
                  <a:lnTo>
                    <a:pt x="2543" y="5748"/>
                  </a:lnTo>
                  <a:lnTo>
                    <a:pt x="2930" y="5859"/>
                  </a:lnTo>
                  <a:lnTo>
                    <a:pt x="3483" y="5914"/>
                  </a:lnTo>
                  <a:lnTo>
                    <a:pt x="3980" y="5914"/>
                  </a:lnTo>
                  <a:lnTo>
                    <a:pt x="4478" y="5859"/>
                  </a:lnTo>
                  <a:lnTo>
                    <a:pt x="4975" y="5748"/>
                  </a:lnTo>
                  <a:lnTo>
                    <a:pt x="5528" y="5527"/>
                  </a:lnTo>
                  <a:lnTo>
                    <a:pt x="5970" y="5251"/>
                  </a:lnTo>
                  <a:lnTo>
                    <a:pt x="6468" y="4975"/>
                  </a:lnTo>
                  <a:lnTo>
                    <a:pt x="6855" y="4643"/>
                  </a:lnTo>
                  <a:lnTo>
                    <a:pt x="7241" y="4256"/>
                  </a:lnTo>
                  <a:lnTo>
                    <a:pt x="7573" y="3924"/>
                  </a:lnTo>
                  <a:lnTo>
                    <a:pt x="8126" y="3261"/>
                  </a:lnTo>
                  <a:lnTo>
                    <a:pt x="8623" y="2543"/>
                  </a:lnTo>
                  <a:lnTo>
                    <a:pt x="8734" y="2266"/>
                  </a:lnTo>
                  <a:lnTo>
                    <a:pt x="7905" y="2211"/>
                  </a:lnTo>
                  <a:lnTo>
                    <a:pt x="6965" y="2045"/>
                  </a:lnTo>
                  <a:lnTo>
                    <a:pt x="5749" y="1879"/>
                  </a:lnTo>
                  <a:lnTo>
                    <a:pt x="4367" y="1548"/>
                  </a:lnTo>
                  <a:lnTo>
                    <a:pt x="2930" y="1161"/>
                  </a:lnTo>
                  <a:lnTo>
                    <a:pt x="2212" y="884"/>
                  </a:lnTo>
                  <a:lnTo>
                    <a:pt x="1493" y="608"/>
                  </a:lnTo>
                  <a:lnTo>
                    <a:pt x="775" y="332"/>
                  </a:lnTo>
                  <a:lnTo>
                    <a:pt x="111" y="0"/>
                  </a:lnTo>
                  <a:close/>
                </a:path>
              </a:pathLst>
            </a:custGeom>
            <a:solidFill>
              <a:srgbClr val="CC4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7" name="Google Shape;7717;p41"/>
            <p:cNvSpPr/>
            <p:nvPr/>
          </p:nvSpPr>
          <p:spPr>
            <a:xfrm>
              <a:off x="2544275" y="2909300"/>
              <a:ext cx="218350" cy="81550"/>
            </a:xfrm>
            <a:custGeom>
              <a:avLst/>
              <a:gdLst/>
              <a:ahLst/>
              <a:cxnLst/>
              <a:rect l="l" t="t" r="r" b="b"/>
              <a:pathLst>
                <a:path w="8734" h="3262" extrusionOk="0">
                  <a:moveTo>
                    <a:pt x="111" y="0"/>
                  </a:moveTo>
                  <a:lnTo>
                    <a:pt x="56" y="277"/>
                  </a:lnTo>
                  <a:lnTo>
                    <a:pt x="1" y="1050"/>
                  </a:lnTo>
                  <a:lnTo>
                    <a:pt x="1051" y="1492"/>
                  </a:lnTo>
                  <a:lnTo>
                    <a:pt x="2157" y="1935"/>
                  </a:lnTo>
                  <a:lnTo>
                    <a:pt x="3317" y="2266"/>
                  </a:lnTo>
                  <a:lnTo>
                    <a:pt x="4423" y="2598"/>
                  </a:lnTo>
                  <a:lnTo>
                    <a:pt x="5473" y="2874"/>
                  </a:lnTo>
                  <a:lnTo>
                    <a:pt x="6523" y="3095"/>
                  </a:lnTo>
                  <a:lnTo>
                    <a:pt x="7407" y="3206"/>
                  </a:lnTo>
                  <a:lnTo>
                    <a:pt x="8126" y="3261"/>
                  </a:lnTo>
                  <a:lnTo>
                    <a:pt x="8623" y="2543"/>
                  </a:lnTo>
                  <a:lnTo>
                    <a:pt x="8734" y="2266"/>
                  </a:lnTo>
                  <a:lnTo>
                    <a:pt x="7905" y="2211"/>
                  </a:lnTo>
                  <a:lnTo>
                    <a:pt x="6965" y="2045"/>
                  </a:lnTo>
                  <a:lnTo>
                    <a:pt x="5749" y="1879"/>
                  </a:lnTo>
                  <a:lnTo>
                    <a:pt x="4367" y="1548"/>
                  </a:lnTo>
                  <a:lnTo>
                    <a:pt x="2930" y="1161"/>
                  </a:lnTo>
                  <a:lnTo>
                    <a:pt x="2212" y="884"/>
                  </a:lnTo>
                  <a:lnTo>
                    <a:pt x="1493" y="608"/>
                  </a:lnTo>
                  <a:lnTo>
                    <a:pt x="775" y="332"/>
                  </a:lnTo>
                  <a:lnTo>
                    <a:pt x="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8" name="Google Shape;7718;p41"/>
            <p:cNvSpPr/>
            <p:nvPr/>
          </p:nvSpPr>
          <p:spPr>
            <a:xfrm>
              <a:off x="2545675" y="2956275"/>
              <a:ext cx="123000" cy="100900"/>
            </a:xfrm>
            <a:custGeom>
              <a:avLst/>
              <a:gdLst/>
              <a:ahLst/>
              <a:cxnLst/>
              <a:rect l="l" t="t" r="r" b="b"/>
              <a:pathLst>
                <a:path w="4920" h="4036" extrusionOk="0">
                  <a:moveTo>
                    <a:pt x="0" y="0"/>
                  </a:moveTo>
                  <a:lnTo>
                    <a:pt x="55" y="608"/>
                  </a:lnTo>
                  <a:lnTo>
                    <a:pt x="166" y="1216"/>
                  </a:lnTo>
                  <a:lnTo>
                    <a:pt x="387" y="1824"/>
                  </a:lnTo>
                  <a:lnTo>
                    <a:pt x="663" y="2432"/>
                  </a:lnTo>
                  <a:lnTo>
                    <a:pt x="995" y="2930"/>
                  </a:lnTo>
                  <a:lnTo>
                    <a:pt x="1216" y="3206"/>
                  </a:lnTo>
                  <a:lnTo>
                    <a:pt x="1493" y="3427"/>
                  </a:lnTo>
                  <a:lnTo>
                    <a:pt x="1769" y="3593"/>
                  </a:lnTo>
                  <a:lnTo>
                    <a:pt x="2101" y="3759"/>
                  </a:lnTo>
                  <a:lnTo>
                    <a:pt x="2487" y="3869"/>
                  </a:lnTo>
                  <a:lnTo>
                    <a:pt x="2874" y="3980"/>
                  </a:lnTo>
                  <a:lnTo>
                    <a:pt x="3427" y="4035"/>
                  </a:lnTo>
                  <a:lnTo>
                    <a:pt x="3924" y="4035"/>
                  </a:lnTo>
                  <a:lnTo>
                    <a:pt x="4422" y="3980"/>
                  </a:lnTo>
                  <a:lnTo>
                    <a:pt x="4919" y="3814"/>
                  </a:lnTo>
                  <a:lnTo>
                    <a:pt x="4532" y="3096"/>
                  </a:lnTo>
                  <a:lnTo>
                    <a:pt x="4090" y="2377"/>
                  </a:lnTo>
                  <a:lnTo>
                    <a:pt x="3538" y="1714"/>
                  </a:lnTo>
                  <a:lnTo>
                    <a:pt x="2930" y="1161"/>
                  </a:lnTo>
                  <a:lnTo>
                    <a:pt x="2266" y="719"/>
                  </a:lnTo>
                  <a:lnTo>
                    <a:pt x="1548" y="387"/>
                  </a:lnTo>
                  <a:lnTo>
                    <a:pt x="774" y="111"/>
                  </a:lnTo>
                  <a:lnTo>
                    <a:pt x="0" y="0"/>
                  </a:lnTo>
                  <a:close/>
                </a:path>
              </a:pathLst>
            </a:custGeom>
            <a:solidFill>
              <a:srgbClr val="E872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9" name="Google Shape;7719;p41"/>
            <p:cNvSpPr/>
            <p:nvPr/>
          </p:nvSpPr>
          <p:spPr>
            <a:xfrm>
              <a:off x="2088300" y="1770725"/>
              <a:ext cx="976950" cy="736500"/>
            </a:xfrm>
            <a:custGeom>
              <a:avLst/>
              <a:gdLst/>
              <a:ahLst/>
              <a:cxnLst/>
              <a:rect l="l" t="t" r="r" b="b"/>
              <a:pathLst>
                <a:path w="39078" h="29460" extrusionOk="0">
                  <a:moveTo>
                    <a:pt x="23435" y="0"/>
                  </a:moveTo>
                  <a:lnTo>
                    <a:pt x="22496" y="55"/>
                  </a:lnTo>
                  <a:lnTo>
                    <a:pt x="21556" y="166"/>
                  </a:lnTo>
                  <a:lnTo>
                    <a:pt x="20617" y="276"/>
                  </a:lnTo>
                  <a:lnTo>
                    <a:pt x="19677" y="442"/>
                  </a:lnTo>
                  <a:lnTo>
                    <a:pt x="18737" y="608"/>
                  </a:lnTo>
                  <a:lnTo>
                    <a:pt x="17853" y="829"/>
                  </a:lnTo>
                  <a:lnTo>
                    <a:pt x="16913" y="1161"/>
                  </a:lnTo>
                  <a:lnTo>
                    <a:pt x="16029" y="1492"/>
                  </a:lnTo>
                  <a:lnTo>
                    <a:pt x="15145" y="1879"/>
                  </a:lnTo>
                  <a:lnTo>
                    <a:pt x="14205" y="2321"/>
                  </a:lnTo>
                  <a:lnTo>
                    <a:pt x="13266" y="2874"/>
                  </a:lnTo>
                  <a:lnTo>
                    <a:pt x="12326" y="3537"/>
                  </a:lnTo>
                  <a:lnTo>
                    <a:pt x="11386" y="4201"/>
                  </a:lnTo>
                  <a:lnTo>
                    <a:pt x="10447" y="4919"/>
                  </a:lnTo>
                  <a:lnTo>
                    <a:pt x="9507" y="5748"/>
                  </a:lnTo>
                  <a:lnTo>
                    <a:pt x="8623" y="6577"/>
                  </a:lnTo>
                  <a:lnTo>
                    <a:pt x="7739" y="7462"/>
                  </a:lnTo>
                  <a:lnTo>
                    <a:pt x="6909" y="8346"/>
                  </a:lnTo>
                  <a:lnTo>
                    <a:pt x="6136" y="9341"/>
                  </a:lnTo>
                  <a:lnTo>
                    <a:pt x="5417" y="10280"/>
                  </a:lnTo>
                  <a:lnTo>
                    <a:pt x="4754" y="11331"/>
                  </a:lnTo>
                  <a:lnTo>
                    <a:pt x="4146" y="12325"/>
                  </a:lnTo>
                  <a:lnTo>
                    <a:pt x="3593" y="13376"/>
                  </a:lnTo>
                  <a:lnTo>
                    <a:pt x="3151" y="14481"/>
                  </a:lnTo>
                  <a:lnTo>
                    <a:pt x="2764" y="15531"/>
                  </a:lnTo>
                  <a:lnTo>
                    <a:pt x="2433" y="16692"/>
                  </a:lnTo>
                  <a:lnTo>
                    <a:pt x="1769" y="19124"/>
                  </a:lnTo>
                  <a:lnTo>
                    <a:pt x="1217" y="21556"/>
                  </a:lnTo>
                  <a:lnTo>
                    <a:pt x="774" y="23877"/>
                  </a:lnTo>
                  <a:lnTo>
                    <a:pt x="443" y="25867"/>
                  </a:lnTo>
                  <a:lnTo>
                    <a:pt x="166" y="27525"/>
                  </a:lnTo>
                  <a:lnTo>
                    <a:pt x="1" y="28962"/>
                  </a:lnTo>
                  <a:lnTo>
                    <a:pt x="2267" y="29459"/>
                  </a:lnTo>
                  <a:lnTo>
                    <a:pt x="2322" y="28188"/>
                  </a:lnTo>
                  <a:lnTo>
                    <a:pt x="2433" y="26751"/>
                  </a:lnTo>
                  <a:lnTo>
                    <a:pt x="2598" y="24927"/>
                  </a:lnTo>
                  <a:lnTo>
                    <a:pt x="2930" y="22716"/>
                  </a:lnTo>
                  <a:lnTo>
                    <a:pt x="3206" y="21500"/>
                  </a:lnTo>
                  <a:lnTo>
                    <a:pt x="3483" y="20229"/>
                  </a:lnTo>
                  <a:lnTo>
                    <a:pt x="3814" y="18958"/>
                  </a:lnTo>
                  <a:lnTo>
                    <a:pt x="4201" y="17631"/>
                  </a:lnTo>
                  <a:lnTo>
                    <a:pt x="4643" y="16250"/>
                  </a:lnTo>
                  <a:lnTo>
                    <a:pt x="5196" y="14923"/>
                  </a:lnTo>
                  <a:lnTo>
                    <a:pt x="5583" y="14094"/>
                  </a:lnTo>
                  <a:lnTo>
                    <a:pt x="5970" y="13265"/>
                  </a:lnTo>
                  <a:lnTo>
                    <a:pt x="6799" y="11773"/>
                  </a:lnTo>
                  <a:lnTo>
                    <a:pt x="7739" y="10336"/>
                  </a:lnTo>
                  <a:lnTo>
                    <a:pt x="8733" y="9065"/>
                  </a:lnTo>
                  <a:lnTo>
                    <a:pt x="9784" y="7849"/>
                  </a:lnTo>
                  <a:lnTo>
                    <a:pt x="10944" y="6798"/>
                  </a:lnTo>
                  <a:lnTo>
                    <a:pt x="12105" y="5859"/>
                  </a:lnTo>
                  <a:lnTo>
                    <a:pt x="13376" y="4974"/>
                  </a:lnTo>
                  <a:lnTo>
                    <a:pt x="14647" y="4201"/>
                  </a:lnTo>
                  <a:lnTo>
                    <a:pt x="15974" y="3593"/>
                  </a:lnTo>
                  <a:lnTo>
                    <a:pt x="17300" y="3040"/>
                  </a:lnTo>
                  <a:lnTo>
                    <a:pt x="18682" y="2543"/>
                  </a:lnTo>
                  <a:lnTo>
                    <a:pt x="20064" y="2211"/>
                  </a:lnTo>
                  <a:lnTo>
                    <a:pt x="21501" y="1935"/>
                  </a:lnTo>
                  <a:lnTo>
                    <a:pt x="22883" y="1769"/>
                  </a:lnTo>
                  <a:lnTo>
                    <a:pt x="24320" y="1658"/>
                  </a:lnTo>
                  <a:lnTo>
                    <a:pt x="25978" y="1658"/>
                  </a:lnTo>
                  <a:lnTo>
                    <a:pt x="26752" y="1714"/>
                  </a:lnTo>
                  <a:lnTo>
                    <a:pt x="27525" y="1824"/>
                  </a:lnTo>
                  <a:lnTo>
                    <a:pt x="29018" y="2100"/>
                  </a:lnTo>
                  <a:lnTo>
                    <a:pt x="30455" y="2432"/>
                  </a:lnTo>
                  <a:lnTo>
                    <a:pt x="31726" y="2874"/>
                  </a:lnTo>
                  <a:lnTo>
                    <a:pt x="32942" y="3372"/>
                  </a:lnTo>
                  <a:lnTo>
                    <a:pt x="34047" y="3869"/>
                  </a:lnTo>
                  <a:lnTo>
                    <a:pt x="35098" y="4422"/>
                  </a:lnTo>
                  <a:lnTo>
                    <a:pt x="35982" y="4974"/>
                  </a:lnTo>
                  <a:lnTo>
                    <a:pt x="36756" y="5527"/>
                  </a:lnTo>
                  <a:lnTo>
                    <a:pt x="37474" y="6025"/>
                  </a:lnTo>
                  <a:lnTo>
                    <a:pt x="38027" y="6467"/>
                  </a:lnTo>
                  <a:lnTo>
                    <a:pt x="38801" y="7185"/>
                  </a:lnTo>
                  <a:lnTo>
                    <a:pt x="39077" y="7462"/>
                  </a:lnTo>
                  <a:lnTo>
                    <a:pt x="38911" y="7185"/>
                  </a:lnTo>
                  <a:lnTo>
                    <a:pt x="38524" y="6577"/>
                  </a:lnTo>
                  <a:lnTo>
                    <a:pt x="37806" y="5693"/>
                  </a:lnTo>
                  <a:lnTo>
                    <a:pt x="36866" y="4643"/>
                  </a:lnTo>
                  <a:lnTo>
                    <a:pt x="36258" y="4090"/>
                  </a:lnTo>
                  <a:lnTo>
                    <a:pt x="35595" y="3482"/>
                  </a:lnTo>
                  <a:lnTo>
                    <a:pt x="34876" y="2929"/>
                  </a:lnTo>
                  <a:lnTo>
                    <a:pt x="34103" y="2432"/>
                  </a:lnTo>
                  <a:lnTo>
                    <a:pt x="33274" y="1879"/>
                  </a:lnTo>
                  <a:lnTo>
                    <a:pt x="32334" y="1437"/>
                  </a:lnTo>
                  <a:lnTo>
                    <a:pt x="31339" y="1050"/>
                  </a:lnTo>
                  <a:lnTo>
                    <a:pt x="30289" y="719"/>
                  </a:lnTo>
                  <a:lnTo>
                    <a:pt x="28741" y="387"/>
                  </a:lnTo>
                  <a:lnTo>
                    <a:pt x="27083" y="166"/>
                  </a:lnTo>
                  <a:lnTo>
                    <a:pt x="25315" y="55"/>
                  </a:lnTo>
                  <a:lnTo>
                    <a:pt x="23435"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0" name="Google Shape;7720;p41"/>
            <p:cNvSpPr/>
            <p:nvPr/>
          </p:nvSpPr>
          <p:spPr>
            <a:xfrm>
              <a:off x="1936300" y="2449175"/>
              <a:ext cx="355150" cy="533375"/>
            </a:xfrm>
            <a:custGeom>
              <a:avLst/>
              <a:gdLst/>
              <a:ahLst/>
              <a:cxnLst/>
              <a:rect l="l" t="t" r="r" b="b"/>
              <a:pathLst>
                <a:path w="14206" h="21335" extrusionOk="0">
                  <a:moveTo>
                    <a:pt x="6025" y="0"/>
                  </a:moveTo>
                  <a:lnTo>
                    <a:pt x="5307" y="111"/>
                  </a:lnTo>
                  <a:lnTo>
                    <a:pt x="4588" y="332"/>
                  </a:lnTo>
                  <a:lnTo>
                    <a:pt x="3980" y="719"/>
                  </a:lnTo>
                  <a:lnTo>
                    <a:pt x="3372" y="1105"/>
                  </a:lnTo>
                  <a:lnTo>
                    <a:pt x="2764" y="1603"/>
                  </a:lnTo>
                  <a:lnTo>
                    <a:pt x="2267" y="2211"/>
                  </a:lnTo>
                  <a:lnTo>
                    <a:pt x="1769" y="2874"/>
                  </a:lnTo>
                  <a:lnTo>
                    <a:pt x="1327" y="3648"/>
                  </a:lnTo>
                  <a:lnTo>
                    <a:pt x="996" y="4422"/>
                  </a:lnTo>
                  <a:lnTo>
                    <a:pt x="664" y="5306"/>
                  </a:lnTo>
                  <a:lnTo>
                    <a:pt x="388" y="6190"/>
                  </a:lnTo>
                  <a:lnTo>
                    <a:pt x="222" y="7185"/>
                  </a:lnTo>
                  <a:lnTo>
                    <a:pt x="56" y="8180"/>
                  </a:lnTo>
                  <a:lnTo>
                    <a:pt x="1" y="9230"/>
                  </a:lnTo>
                  <a:lnTo>
                    <a:pt x="1" y="10280"/>
                  </a:lnTo>
                  <a:lnTo>
                    <a:pt x="56" y="11386"/>
                  </a:lnTo>
                  <a:lnTo>
                    <a:pt x="222" y="12491"/>
                  </a:lnTo>
                  <a:lnTo>
                    <a:pt x="443" y="13541"/>
                  </a:lnTo>
                  <a:lnTo>
                    <a:pt x="719" y="14536"/>
                  </a:lnTo>
                  <a:lnTo>
                    <a:pt x="1051" y="15476"/>
                  </a:lnTo>
                  <a:lnTo>
                    <a:pt x="1438" y="16360"/>
                  </a:lnTo>
                  <a:lnTo>
                    <a:pt x="1880" y="17244"/>
                  </a:lnTo>
                  <a:lnTo>
                    <a:pt x="2377" y="18018"/>
                  </a:lnTo>
                  <a:lnTo>
                    <a:pt x="2930" y="18682"/>
                  </a:lnTo>
                  <a:lnTo>
                    <a:pt x="3483" y="19345"/>
                  </a:lnTo>
                  <a:lnTo>
                    <a:pt x="4091" y="19897"/>
                  </a:lnTo>
                  <a:lnTo>
                    <a:pt x="4754" y="20395"/>
                  </a:lnTo>
                  <a:lnTo>
                    <a:pt x="5417" y="20782"/>
                  </a:lnTo>
                  <a:lnTo>
                    <a:pt x="6081" y="21058"/>
                  </a:lnTo>
                  <a:lnTo>
                    <a:pt x="6799" y="21224"/>
                  </a:lnTo>
                  <a:lnTo>
                    <a:pt x="7518" y="21334"/>
                  </a:lnTo>
                  <a:lnTo>
                    <a:pt x="8236" y="21334"/>
                  </a:lnTo>
                  <a:lnTo>
                    <a:pt x="8955" y="21169"/>
                  </a:lnTo>
                  <a:lnTo>
                    <a:pt x="9618" y="20948"/>
                  </a:lnTo>
                  <a:lnTo>
                    <a:pt x="10281" y="20616"/>
                  </a:lnTo>
                  <a:lnTo>
                    <a:pt x="10889" y="20174"/>
                  </a:lnTo>
                  <a:lnTo>
                    <a:pt x="11442" y="19676"/>
                  </a:lnTo>
                  <a:lnTo>
                    <a:pt x="11939" y="19068"/>
                  </a:lnTo>
                  <a:lnTo>
                    <a:pt x="12437" y="18405"/>
                  </a:lnTo>
                  <a:lnTo>
                    <a:pt x="12879" y="17687"/>
                  </a:lnTo>
                  <a:lnTo>
                    <a:pt x="13266" y="16858"/>
                  </a:lnTo>
                  <a:lnTo>
                    <a:pt x="13542" y="16029"/>
                  </a:lnTo>
                  <a:lnTo>
                    <a:pt x="13819" y="15089"/>
                  </a:lnTo>
                  <a:lnTo>
                    <a:pt x="14040" y="14149"/>
                  </a:lnTo>
                  <a:lnTo>
                    <a:pt x="14150" y="13099"/>
                  </a:lnTo>
                  <a:lnTo>
                    <a:pt x="14205" y="12104"/>
                  </a:lnTo>
                  <a:lnTo>
                    <a:pt x="14205" y="10999"/>
                  </a:lnTo>
                  <a:lnTo>
                    <a:pt x="14150" y="9949"/>
                  </a:lnTo>
                  <a:lnTo>
                    <a:pt x="13984" y="8843"/>
                  </a:lnTo>
                  <a:lnTo>
                    <a:pt x="13763" y="7793"/>
                  </a:lnTo>
                  <a:lnTo>
                    <a:pt x="13487" y="6798"/>
                  </a:lnTo>
                  <a:lnTo>
                    <a:pt x="13155" y="5803"/>
                  </a:lnTo>
                  <a:lnTo>
                    <a:pt x="12768" y="4919"/>
                  </a:lnTo>
                  <a:lnTo>
                    <a:pt x="12326" y="4090"/>
                  </a:lnTo>
                  <a:lnTo>
                    <a:pt x="11829" y="3316"/>
                  </a:lnTo>
                  <a:lnTo>
                    <a:pt x="11276" y="2598"/>
                  </a:lnTo>
                  <a:lnTo>
                    <a:pt x="10723" y="1990"/>
                  </a:lnTo>
                  <a:lnTo>
                    <a:pt x="10115" y="1382"/>
                  </a:lnTo>
                  <a:lnTo>
                    <a:pt x="9507" y="940"/>
                  </a:lnTo>
                  <a:lnTo>
                    <a:pt x="8844" y="553"/>
                  </a:lnTo>
                  <a:lnTo>
                    <a:pt x="8126" y="276"/>
                  </a:lnTo>
                  <a:lnTo>
                    <a:pt x="7462" y="55"/>
                  </a:lnTo>
                  <a:lnTo>
                    <a:pt x="6744"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1" name="Google Shape;7721;p41"/>
            <p:cNvSpPr/>
            <p:nvPr/>
          </p:nvSpPr>
          <p:spPr>
            <a:xfrm>
              <a:off x="1950125" y="2534825"/>
              <a:ext cx="234925" cy="400750"/>
            </a:xfrm>
            <a:custGeom>
              <a:avLst/>
              <a:gdLst/>
              <a:ahLst/>
              <a:cxnLst/>
              <a:rect l="l" t="t" r="r" b="b"/>
              <a:pathLst>
                <a:path w="9397" h="16030" extrusionOk="0">
                  <a:moveTo>
                    <a:pt x="3483" y="1"/>
                  </a:moveTo>
                  <a:lnTo>
                    <a:pt x="3040" y="111"/>
                  </a:lnTo>
                  <a:lnTo>
                    <a:pt x="2598" y="332"/>
                  </a:lnTo>
                  <a:lnTo>
                    <a:pt x="2156" y="554"/>
                  </a:lnTo>
                  <a:lnTo>
                    <a:pt x="1824" y="885"/>
                  </a:lnTo>
                  <a:lnTo>
                    <a:pt x="1438" y="1327"/>
                  </a:lnTo>
                  <a:lnTo>
                    <a:pt x="1161" y="1769"/>
                  </a:lnTo>
                  <a:lnTo>
                    <a:pt x="885" y="2267"/>
                  </a:lnTo>
                  <a:lnTo>
                    <a:pt x="608" y="2820"/>
                  </a:lnTo>
                  <a:lnTo>
                    <a:pt x="387" y="3428"/>
                  </a:lnTo>
                  <a:lnTo>
                    <a:pt x="222" y="4091"/>
                  </a:lnTo>
                  <a:lnTo>
                    <a:pt x="111" y="4809"/>
                  </a:lnTo>
                  <a:lnTo>
                    <a:pt x="1" y="5528"/>
                  </a:lnTo>
                  <a:lnTo>
                    <a:pt x="1" y="6302"/>
                  </a:lnTo>
                  <a:lnTo>
                    <a:pt x="1" y="7075"/>
                  </a:lnTo>
                  <a:lnTo>
                    <a:pt x="56" y="7849"/>
                  </a:lnTo>
                  <a:lnTo>
                    <a:pt x="111" y="8678"/>
                  </a:lnTo>
                  <a:lnTo>
                    <a:pt x="277" y="9507"/>
                  </a:lnTo>
                  <a:lnTo>
                    <a:pt x="498" y="10281"/>
                  </a:lnTo>
                  <a:lnTo>
                    <a:pt x="719" y="11055"/>
                  </a:lnTo>
                  <a:lnTo>
                    <a:pt x="940" y="11718"/>
                  </a:lnTo>
                  <a:lnTo>
                    <a:pt x="1272" y="12437"/>
                  </a:lnTo>
                  <a:lnTo>
                    <a:pt x="1603" y="13045"/>
                  </a:lnTo>
                  <a:lnTo>
                    <a:pt x="1935" y="13597"/>
                  </a:lnTo>
                  <a:lnTo>
                    <a:pt x="2322" y="14150"/>
                  </a:lnTo>
                  <a:lnTo>
                    <a:pt x="2709" y="14592"/>
                  </a:lnTo>
                  <a:lnTo>
                    <a:pt x="3151" y="15034"/>
                  </a:lnTo>
                  <a:lnTo>
                    <a:pt x="3593" y="15366"/>
                  </a:lnTo>
                  <a:lnTo>
                    <a:pt x="4035" y="15642"/>
                  </a:lnTo>
                  <a:lnTo>
                    <a:pt x="4477" y="15863"/>
                  </a:lnTo>
                  <a:lnTo>
                    <a:pt x="4920" y="15974"/>
                  </a:lnTo>
                  <a:lnTo>
                    <a:pt x="5417" y="16029"/>
                  </a:lnTo>
                  <a:lnTo>
                    <a:pt x="5859" y="15974"/>
                  </a:lnTo>
                  <a:lnTo>
                    <a:pt x="6357" y="15863"/>
                  </a:lnTo>
                  <a:lnTo>
                    <a:pt x="6744" y="15698"/>
                  </a:lnTo>
                  <a:lnTo>
                    <a:pt x="7186" y="15421"/>
                  </a:lnTo>
                  <a:lnTo>
                    <a:pt x="7573" y="15090"/>
                  </a:lnTo>
                  <a:lnTo>
                    <a:pt x="7904" y="14703"/>
                  </a:lnTo>
                  <a:lnTo>
                    <a:pt x="8236" y="14261"/>
                  </a:lnTo>
                  <a:lnTo>
                    <a:pt x="8512" y="13708"/>
                  </a:lnTo>
                  <a:lnTo>
                    <a:pt x="8733" y="13155"/>
                  </a:lnTo>
                  <a:lnTo>
                    <a:pt x="8954" y="12547"/>
                  </a:lnTo>
                  <a:lnTo>
                    <a:pt x="9120" y="11884"/>
                  </a:lnTo>
                  <a:lnTo>
                    <a:pt x="9231" y="11221"/>
                  </a:lnTo>
                  <a:lnTo>
                    <a:pt x="9341" y="10502"/>
                  </a:lnTo>
                  <a:lnTo>
                    <a:pt x="9397" y="9728"/>
                  </a:lnTo>
                  <a:lnTo>
                    <a:pt x="9341" y="8955"/>
                  </a:lnTo>
                  <a:lnTo>
                    <a:pt x="9341" y="8126"/>
                  </a:lnTo>
                  <a:lnTo>
                    <a:pt x="9231" y="7297"/>
                  </a:lnTo>
                  <a:lnTo>
                    <a:pt x="9065" y="6523"/>
                  </a:lnTo>
                  <a:lnTo>
                    <a:pt x="8899" y="5749"/>
                  </a:lnTo>
                  <a:lnTo>
                    <a:pt x="8678" y="4975"/>
                  </a:lnTo>
                  <a:lnTo>
                    <a:pt x="8402" y="4257"/>
                  </a:lnTo>
                  <a:lnTo>
                    <a:pt x="8125" y="3593"/>
                  </a:lnTo>
                  <a:lnTo>
                    <a:pt x="7794" y="2985"/>
                  </a:lnTo>
                  <a:lnTo>
                    <a:pt x="7407" y="2377"/>
                  </a:lnTo>
                  <a:lnTo>
                    <a:pt x="7020" y="1880"/>
                  </a:lnTo>
                  <a:lnTo>
                    <a:pt x="6633" y="1383"/>
                  </a:lnTo>
                  <a:lnTo>
                    <a:pt x="6246" y="996"/>
                  </a:lnTo>
                  <a:lnTo>
                    <a:pt x="5804" y="664"/>
                  </a:lnTo>
                  <a:lnTo>
                    <a:pt x="5362" y="388"/>
                  </a:lnTo>
                  <a:lnTo>
                    <a:pt x="4864" y="167"/>
                  </a:lnTo>
                  <a:lnTo>
                    <a:pt x="4422" y="56"/>
                  </a:lnTo>
                  <a:lnTo>
                    <a:pt x="3925"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2" name="Google Shape;7722;p41"/>
            <p:cNvSpPr/>
            <p:nvPr/>
          </p:nvSpPr>
          <p:spPr>
            <a:xfrm>
              <a:off x="2603700" y="3076475"/>
              <a:ext cx="187950" cy="116100"/>
            </a:xfrm>
            <a:custGeom>
              <a:avLst/>
              <a:gdLst/>
              <a:ahLst/>
              <a:cxnLst/>
              <a:rect l="l" t="t" r="r" b="b"/>
              <a:pathLst>
                <a:path w="7518" h="4644" extrusionOk="0">
                  <a:moveTo>
                    <a:pt x="2985" y="1"/>
                  </a:moveTo>
                  <a:lnTo>
                    <a:pt x="2267" y="167"/>
                  </a:lnTo>
                  <a:lnTo>
                    <a:pt x="1659" y="388"/>
                  </a:lnTo>
                  <a:lnTo>
                    <a:pt x="1106" y="664"/>
                  </a:lnTo>
                  <a:lnTo>
                    <a:pt x="609" y="996"/>
                  </a:lnTo>
                  <a:lnTo>
                    <a:pt x="277" y="1383"/>
                  </a:lnTo>
                  <a:lnTo>
                    <a:pt x="166" y="1604"/>
                  </a:lnTo>
                  <a:lnTo>
                    <a:pt x="56" y="1825"/>
                  </a:lnTo>
                  <a:lnTo>
                    <a:pt x="1" y="2101"/>
                  </a:lnTo>
                  <a:lnTo>
                    <a:pt x="1" y="2322"/>
                  </a:lnTo>
                  <a:lnTo>
                    <a:pt x="1" y="2543"/>
                  </a:lnTo>
                  <a:lnTo>
                    <a:pt x="56" y="2820"/>
                  </a:lnTo>
                  <a:lnTo>
                    <a:pt x="166" y="3041"/>
                  </a:lnTo>
                  <a:lnTo>
                    <a:pt x="277" y="3262"/>
                  </a:lnTo>
                  <a:lnTo>
                    <a:pt x="609" y="3649"/>
                  </a:lnTo>
                  <a:lnTo>
                    <a:pt x="1106" y="3980"/>
                  </a:lnTo>
                  <a:lnTo>
                    <a:pt x="1659" y="4257"/>
                  </a:lnTo>
                  <a:lnTo>
                    <a:pt x="2267" y="4478"/>
                  </a:lnTo>
                  <a:lnTo>
                    <a:pt x="2985" y="4644"/>
                  </a:lnTo>
                  <a:lnTo>
                    <a:pt x="4478" y="4644"/>
                  </a:lnTo>
                  <a:lnTo>
                    <a:pt x="5196" y="4478"/>
                  </a:lnTo>
                  <a:lnTo>
                    <a:pt x="5859" y="4257"/>
                  </a:lnTo>
                  <a:lnTo>
                    <a:pt x="6412" y="3980"/>
                  </a:lnTo>
                  <a:lnTo>
                    <a:pt x="6854" y="3649"/>
                  </a:lnTo>
                  <a:lnTo>
                    <a:pt x="7241" y="3262"/>
                  </a:lnTo>
                  <a:lnTo>
                    <a:pt x="7352" y="3041"/>
                  </a:lnTo>
                  <a:lnTo>
                    <a:pt x="7407" y="2820"/>
                  </a:lnTo>
                  <a:lnTo>
                    <a:pt x="7517" y="2543"/>
                  </a:lnTo>
                  <a:lnTo>
                    <a:pt x="7517" y="2322"/>
                  </a:lnTo>
                  <a:lnTo>
                    <a:pt x="7517" y="2101"/>
                  </a:lnTo>
                  <a:lnTo>
                    <a:pt x="7407" y="1825"/>
                  </a:lnTo>
                  <a:lnTo>
                    <a:pt x="7352" y="1604"/>
                  </a:lnTo>
                  <a:lnTo>
                    <a:pt x="7241" y="1383"/>
                  </a:lnTo>
                  <a:lnTo>
                    <a:pt x="6854" y="996"/>
                  </a:lnTo>
                  <a:lnTo>
                    <a:pt x="6412" y="664"/>
                  </a:lnTo>
                  <a:lnTo>
                    <a:pt x="5859" y="388"/>
                  </a:lnTo>
                  <a:lnTo>
                    <a:pt x="5196" y="167"/>
                  </a:lnTo>
                  <a:lnTo>
                    <a:pt x="4478"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3" name="Google Shape;7723;p41"/>
            <p:cNvSpPr/>
            <p:nvPr/>
          </p:nvSpPr>
          <p:spPr>
            <a:xfrm>
              <a:off x="2223725" y="2938300"/>
              <a:ext cx="380000" cy="196250"/>
            </a:xfrm>
            <a:custGeom>
              <a:avLst/>
              <a:gdLst/>
              <a:ahLst/>
              <a:cxnLst/>
              <a:rect l="l" t="t" r="r" b="b"/>
              <a:pathLst>
                <a:path w="15200" h="7850" fill="none" extrusionOk="0">
                  <a:moveTo>
                    <a:pt x="0" y="1"/>
                  </a:moveTo>
                  <a:lnTo>
                    <a:pt x="0" y="1"/>
                  </a:lnTo>
                  <a:lnTo>
                    <a:pt x="276" y="332"/>
                  </a:lnTo>
                  <a:lnTo>
                    <a:pt x="1050" y="1106"/>
                  </a:lnTo>
                  <a:lnTo>
                    <a:pt x="1603" y="1659"/>
                  </a:lnTo>
                  <a:lnTo>
                    <a:pt x="2266" y="2267"/>
                  </a:lnTo>
                  <a:lnTo>
                    <a:pt x="3095" y="2985"/>
                  </a:lnTo>
                  <a:lnTo>
                    <a:pt x="3980" y="3649"/>
                  </a:lnTo>
                  <a:lnTo>
                    <a:pt x="5030" y="4367"/>
                  </a:lnTo>
                  <a:lnTo>
                    <a:pt x="6135" y="5030"/>
                  </a:lnTo>
                  <a:lnTo>
                    <a:pt x="7406" y="5694"/>
                  </a:lnTo>
                  <a:lnTo>
                    <a:pt x="8733" y="6302"/>
                  </a:lnTo>
                  <a:lnTo>
                    <a:pt x="10225" y="6854"/>
                  </a:lnTo>
                  <a:lnTo>
                    <a:pt x="11773" y="7297"/>
                  </a:lnTo>
                  <a:lnTo>
                    <a:pt x="12602" y="7462"/>
                  </a:lnTo>
                  <a:lnTo>
                    <a:pt x="13431" y="7628"/>
                  </a:lnTo>
                  <a:lnTo>
                    <a:pt x="14260" y="7739"/>
                  </a:lnTo>
                  <a:lnTo>
                    <a:pt x="15200" y="7849"/>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4" name="Google Shape;7724;p41"/>
            <p:cNvSpPr/>
            <p:nvPr/>
          </p:nvSpPr>
          <p:spPr>
            <a:xfrm>
              <a:off x="1545275" y="4099000"/>
              <a:ext cx="1254675" cy="1014225"/>
            </a:xfrm>
            <a:custGeom>
              <a:avLst/>
              <a:gdLst/>
              <a:ahLst/>
              <a:cxnLst/>
              <a:rect l="l" t="t" r="r" b="b"/>
              <a:pathLst>
                <a:path w="50187" h="40569" extrusionOk="0">
                  <a:moveTo>
                    <a:pt x="19842" y="0"/>
                  </a:moveTo>
                  <a:lnTo>
                    <a:pt x="0" y="3924"/>
                  </a:lnTo>
                  <a:lnTo>
                    <a:pt x="221" y="5361"/>
                  </a:lnTo>
                  <a:lnTo>
                    <a:pt x="885" y="9341"/>
                  </a:lnTo>
                  <a:lnTo>
                    <a:pt x="1935" y="14923"/>
                  </a:lnTo>
                  <a:lnTo>
                    <a:pt x="2543" y="18074"/>
                  </a:lnTo>
                  <a:lnTo>
                    <a:pt x="3261" y="21335"/>
                  </a:lnTo>
                  <a:lnTo>
                    <a:pt x="3980" y="24485"/>
                  </a:lnTo>
                  <a:lnTo>
                    <a:pt x="4809" y="27580"/>
                  </a:lnTo>
                  <a:lnTo>
                    <a:pt x="5638" y="30510"/>
                  </a:lnTo>
                  <a:lnTo>
                    <a:pt x="6522" y="33218"/>
                  </a:lnTo>
                  <a:lnTo>
                    <a:pt x="7020" y="34489"/>
                  </a:lnTo>
                  <a:lnTo>
                    <a:pt x="7462" y="35595"/>
                  </a:lnTo>
                  <a:lnTo>
                    <a:pt x="7959" y="36645"/>
                  </a:lnTo>
                  <a:lnTo>
                    <a:pt x="8457" y="37584"/>
                  </a:lnTo>
                  <a:lnTo>
                    <a:pt x="8899" y="38413"/>
                  </a:lnTo>
                  <a:lnTo>
                    <a:pt x="9396" y="39077"/>
                  </a:lnTo>
                  <a:lnTo>
                    <a:pt x="9949" y="39574"/>
                  </a:lnTo>
                  <a:lnTo>
                    <a:pt x="10170" y="39795"/>
                  </a:lnTo>
                  <a:lnTo>
                    <a:pt x="10446" y="39961"/>
                  </a:lnTo>
                  <a:lnTo>
                    <a:pt x="10723" y="40127"/>
                  </a:lnTo>
                  <a:lnTo>
                    <a:pt x="11054" y="40237"/>
                  </a:lnTo>
                  <a:lnTo>
                    <a:pt x="11773" y="40403"/>
                  </a:lnTo>
                  <a:lnTo>
                    <a:pt x="12712" y="40514"/>
                  </a:lnTo>
                  <a:lnTo>
                    <a:pt x="13707" y="40569"/>
                  </a:lnTo>
                  <a:lnTo>
                    <a:pt x="14868" y="40569"/>
                  </a:lnTo>
                  <a:lnTo>
                    <a:pt x="16139" y="40514"/>
                  </a:lnTo>
                  <a:lnTo>
                    <a:pt x="17521" y="40403"/>
                  </a:lnTo>
                  <a:lnTo>
                    <a:pt x="18958" y="40237"/>
                  </a:lnTo>
                  <a:lnTo>
                    <a:pt x="22053" y="39795"/>
                  </a:lnTo>
                  <a:lnTo>
                    <a:pt x="25369" y="39187"/>
                  </a:lnTo>
                  <a:lnTo>
                    <a:pt x="28796" y="38469"/>
                  </a:lnTo>
                  <a:lnTo>
                    <a:pt x="32223" y="37695"/>
                  </a:lnTo>
                  <a:lnTo>
                    <a:pt x="35595" y="36866"/>
                  </a:lnTo>
                  <a:lnTo>
                    <a:pt x="38856" y="36092"/>
                  </a:lnTo>
                  <a:lnTo>
                    <a:pt x="44493" y="34544"/>
                  </a:lnTo>
                  <a:lnTo>
                    <a:pt x="48362" y="33439"/>
                  </a:lnTo>
                  <a:lnTo>
                    <a:pt x="49854" y="33052"/>
                  </a:lnTo>
                  <a:lnTo>
                    <a:pt x="50186" y="23656"/>
                  </a:lnTo>
                  <a:lnTo>
                    <a:pt x="50186" y="23656"/>
                  </a:lnTo>
                  <a:lnTo>
                    <a:pt x="45985" y="23877"/>
                  </a:lnTo>
                  <a:lnTo>
                    <a:pt x="41619" y="24043"/>
                  </a:lnTo>
                  <a:lnTo>
                    <a:pt x="36534" y="24209"/>
                  </a:lnTo>
                  <a:lnTo>
                    <a:pt x="31394" y="24319"/>
                  </a:lnTo>
                  <a:lnTo>
                    <a:pt x="26751" y="24375"/>
                  </a:lnTo>
                  <a:lnTo>
                    <a:pt x="24872" y="24319"/>
                  </a:lnTo>
                  <a:lnTo>
                    <a:pt x="23269" y="24209"/>
                  </a:lnTo>
                  <a:lnTo>
                    <a:pt x="22164" y="24098"/>
                  </a:lnTo>
                  <a:lnTo>
                    <a:pt x="21777" y="23988"/>
                  </a:lnTo>
                  <a:lnTo>
                    <a:pt x="21556" y="23932"/>
                  </a:lnTo>
                  <a:lnTo>
                    <a:pt x="21390" y="23711"/>
                  </a:lnTo>
                  <a:lnTo>
                    <a:pt x="21224" y="23380"/>
                  </a:lnTo>
                  <a:lnTo>
                    <a:pt x="21114" y="22938"/>
                  </a:lnTo>
                  <a:lnTo>
                    <a:pt x="20948" y="22385"/>
                  </a:lnTo>
                  <a:lnTo>
                    <a:pt x="20727" y="20893"/>
                  </a:lnTo>
                  <a:lnTo>
                    <a:pt x="20506" y="19124"/>
                  </a:lnTo>
                  <a:lnTo>
                    <a:pt x="20285" y="16250"/>
                  </a:lnTo>
                  <a:lnTo>
                    <a:pt x="20119" y="13155"/>
                  </a:lnTo>
                  <a:lnTo>
                    <a:pt x="20008" y="10004"/>
                  </a:lnTo>
                  <a:lnTo>
                    <a:pt x="19898" y="6964"/>
                  </a:lnTo>
                  <a:lnTo>
                    <a:pt x="19842" y="2045"/>
                  </a:lnTo>
                  <a:lnTo>
                    <a:pt x="19842"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5" name="Google Shape;7725;p41"/>
            <p:cNvSpPr/>
            <p:nvPr/>
          </p:nvSpPr>
          <p:spPr>
            <a:xfrm>
              <a:off x="1545275" y="4099000"/>
              <a:ext cx="512650" cy="537525"/>
            </a:xfrm>
            <a:custGeom>
              <a:avLst/>
              <a:gdLst/>
              <a:ahLst/>
              <a:cxnLst/>
              <a:rect l="l" t="t" r="r" b="b"/>
              <a:pathLst>
                <a:path w="20506" h="21501" extrusionOk="0">
                  <a:moveTo>
                    <a:pt x="19842" y="0"/>
                  </a:moveTo>
                  <a:lnTo>
                    <a:pt x="0" y="3924"/>
                  </a:lnTo>
                  <a:lnTo>
                    <a:pt x="221" y="5361"/>
                  </a:lnTo>
                  <a:lnTo>
                    <a:pt x="885" y="9286"/>
                  </a:lnTo>
                  <a:lnTo>
                    <a:pt x="1935" y="14923"/>
                  </a:lnTo>
                  <a:lnTo>
                    <a:pt x="2543" y="18074"/>
                  </a:lnTo>
                  <a:lnTo>
                    <a:pt x="3261" y="21335"/>
                  </a:lnTo>
                  <a:lnTo>
                    <a:pt x="4532" y="21445"/>
                  </a:lnTo>
                  <a:lnTo>
                    <a:pt x="5804" y="21500"/>
                  </a:lnTo>
                  <a:lnTo>
                    <a:pt x="7020" y="21500"/>
                  </a:lnTo>
                  <a:lnTo>
                    <a:pt x="8291" y="21445"/>
                  </a:lnTo>
                  <a:lnTo>
                    <a:pt x="9507" y="21390"/>
                  </a:lnTo>
                  <a:lnTo>
                    <a:pt x="10723" y="21279"/>
                  </a:lnTo>
                  <a:lnTo>
                    <a:pt x="13044" y="20948"/>
                  </a:lnTo>
                  <a:lnTo>
                    <a:pt x="15255" y="20506"/>
                  </a:lnTo>
                  <a:lnTo>
                    <a:pt x="17245" y="20063"/>
                  </a:lnTo>
                  <a:lnTo>
                    <a:pt x="19013" y="19566"/>
                  </a:lnTo>
                  <a:lnTo>
                    <a:pt x="20506" y="19069"/>
                  </a:lnTo>
                  <a:lnTo>
                    <a:pt x="20285" y="16250"/>
                  </a:lnTo>
                  <a:lnTo>
                    <a:pt x="20119" y="13155"/>
                  </a:lnTo>
                  <a:lnTo>
                    <a:pt x="20008" y="10004"/>
                  </a:lnTo>
                  <a:lnTo>
                    <a:pt x="19898" y="6909"/>
                  </a:lnTo>
                  <a:lnTo>
                    <a:pt x="19842" y="1990"/>
                  </a:lnTo>
                  <a:lnTo>
                    <a:pt x="19842"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6" name="Google Shape;7726;p41"/>
            <p:cNvSpPr/>
            <p:nvPr/>
          </p:nvSpPr>
          <p:spPr>
            <a:xfrm>
              <a:off x="2733600" y="4578475"/>
              <a:ext cx="755850" cy="475350"/>
            </a:xfrm>
            <a:custGeom>
              <a:avLst/>
              <a:gdLst/>
              <a:ahLst/>
              <a:cxnLst/>
              <a:rect l="l" t="t" r="r" b="b"/>
              <a:pathLst>
                <a:path w="30234" h="19014" extrusionOk="0">
                  <a:moveTo>
                    <a:pt x="19290" y="0"/>
                  </a:moveTo>
                  <a:lnTo>
                    <a:pt x="18792" y="55"/>
                  </a:lnTo>
                  <a:lnTo>
                    <a:pt x="15365" y="995"/>
                  </a:lnTo>
                  <a:lnTo>
                    <a:pt x="10833" y="2266"/>
                  </a:lnTo>
                  <a:lnTo>
                    <a:pt x="6025" y="3537"/>
                  </a:lnTo>
                  <a:lnTo>
                    <a:pt x="3758" y="4145"/>
                  </a:lnTo>
                  <a:lnTo>
                    <a:pt x="1713" y="4588"/>
                  </a:lnTo>
                  <a:lnTo>
                    <a:pt x="1161" y="6577"/>
                  </a:lnTo>
                  <a:lnTo>
                    <a:pt x="663" y="8899"/>
                  </a:lnTo>
                  <a:lnTo>
                    <a:pt x="387" y="10115"/>
                  </a:lnTo>
                  <a:lnTo>
                    <a:pt x="221" y="11331"/>
                  </a:lnTo>
                  <a:lnTo>
                    <a:pt x="55" y="12436"/>
                  </a:lnTo>
                  <a:lnTo>
                    <a:pt x="0" y="13541"/>
                  </a:lnTo>
                  <a:lnTo>
                    <a:pt x="276" y="13818"/>
                  </a:lnTo>
                  <a:lnTo>
                    <a:pt x="608" y="14094"/>
                  </a:lnTo>
                  <a:lnTo>
                    <a:pt x="940" y="14371"/>
                  </a:lnTo>
                  <a:lnTo>
                    <a:pt x="1327" y="14592"/>
                  </a:lnTo>
                  <a:lnTo>
                    <a:pt x="2100" y="14978"/>
                  </a:lnTo>
                  <a:lnTo>
                    <a:pt x="2929" y="15255"/>
                  </a:lnTo>
                  <a:lnTo>
                    <a:pt x="3814" y="15476"/>
                  </a:lnTo>
                  <a:lnTo>
                    <a:pt x="4753" y="15586"/>
                  </a:lnTo>
                  <a:lnTo>
                    <a:pt x="5693" y="15642"/>
                  </a:lnTo>
                  <a:lnTo>
                    <a:pt x="6633" y="15586"/>
                  </a:lnTo>
                  <a:lnTo>
                    <a:pt x="7683" y="15531"/>
                  </a:lnTo>
                  <a:lnTo>
                    <a:pt x="8678" y="15421"/>
                  </a:lnTo>
                  <a:lnTo>
                    <a:pt x="9672" y="15255"/>
                  </a:lnTo>
                  <a:lnTo>
                    <a:pt x="10612" y="15034"/>
                  </a:lnTo>
                  <a:lnTo>
                    <a:pt x="11552" y="14757"/>
                  </a:lnTo>
                  <a:lnTo>
                    <a:pt x="12436" y="14426"/>
                  </a:lnTo>
                  <a:lnTo>
                    <a:pt x="13265" y="14039"/>
                  </a:lnTo>
                  <a:lnTo>
                    <a:pt x="14094" y="13541"/>
                  </a:lnTo>
                  <a:lnTo>
                    <a:pt x="14094" y="14481"/>
                  </a:lnTo>
                  <a:lnTo>
                    <a:pt x="14094" y="15421"/>
                  </a:lnTo>
                  <a:lnTo>
                    <a:pt x="14205" y="16305"/>
                  </a:lnTo>
                  <a:lnTo>
                    <a:pt x="14315" y="17079"/>
                  </a:lnTo>
                  <a:lnTo>
                    <a:pt x="14426" y="17742"/>
                  </a:lnTo>
                  <a:lnTo>
                    <a:pt x="14647" y="18295"/>
                  </a:lnTo>
                  <a:lnTo>
                    <a:pt x="14868" y="18682"/>
                  </a:lnTo>
                  <a:lnTo>
                    <a:pt x="14978" y="18847"/>
                  </a:lnTo>
                  <a:lnTo>
                    <a:pt x="15089" y="18903"/>
                  </a:lnTo>
                  <a:lnTo>
                    <a:pt x="15310" y="19013"/>
                  </a:lnTo>
                  <a:lnTo>
                    <a:pt x="15697" y="19013"/>
                  </a:lnTo>
                  <a:lnTo>
                    <a:pt x="15918" y="18958"/>
                  </a:lnTo>
                  <a:lnTo>
                    <a:pt x="16250" y="18792"/>
                  </a:lnTo>
                  <a:lnTo>
                    <a:pt x="16581" y="18516"/>
                  </a:lnTo>
                  <a:lnTo>
                    <a:pt x="16858" y="18184"/>
                  </a:lnTo>
                  <a:lnTo>
                    <a:pt x="17134" y="17742"/>
                  </a:lnTo>
                  <a:lnTo>
                    <a:pt x="17300" y="17300"/>
                  </a:lnTo>
                  <a:lnTo>
                    <a:pt x="17466" y="16858"/>
                  </a:lnTo>
                  <a:lnTo>
                    <a:pt x="17631" y="17300"/>
                  </a:lnTo>
                  <a:lnTo>
                    <a:pt x="17853" y="17687"/>
                  </a:lnTo>
                  <a:lnTo>
                    <a:pt x="18074" y="17963"/>
                  </a:lnTo>
                  <a:lnTo>
                    <a:pt x="18239" y="18018"/>
                  </a:lnTo>
                  <a:lnTo>
                    <a:pt x="18405" y="18129"/>
                  </a:lnTo>
                  <a:lnTo>
                    <a:pt x="18847" y="18184"/>
                  </a:lnTo>
                  <a:lnTo>
                    <a:pt x="19234" y="18129"/>
                  </a:lnTo>
                  <a:lnTo>
                    <a:pt x="19621" y="17908"/>
                  </a:lnTo>
                  <a:lnTo>
                    <a:pt x="19953" y="17631"/>
                  </a:lnTo>
                  <a:lnTo>
                    <a:pt x="20174" y="17245"/>
                  </a:lnTo>
                  <a:lnTo>
                    <a:pt x="20395" y="16747"/>
                  </a:lnTo>
                  <a:lnTo>
                    <a:pt x="20561" y="16194"/>
                  </a:lnTo>
                  <a:lnTo>
                    <a:pt x="20671" y="15476"/>
                  </a:lnTo>
                  <a:lnTo>
                    <a:pt x="20727" y="13597"/>
                  </a:lnTo>
                  <a:lnTo>
                    <a:pt x="20782" y="11773"/>
                  </a:lnTo>
                  <a:lnTo>
                    <a:pt x="20837" y="9894"/>
                  </a:lnTo>
                  <a:lnTo>
                    <a:pt x="20837" y="8014"/>
                  </a:lnTo>
                  <a:lnTo>
                    <a:pt x="21003" y="9838"/>
                  </a:lnTo>
                  <a:lnTo>
                    <a:pt x="21279" y="11607"/>
                  </a:lnTo>
                  <a:lnTo>
                    <a:pt x="21611" y="13320"/>
                  </a:lnTo>
                  <a:lnTo>
                    <a:pt x="21943" y="15034"/>
                  </a:lnTo>
                  <a:lnTo>
                    <a:pt x="22053" y="15531"/>
                  </a:lnTo>
                  <a:lnTo>
                    <a:pt x="22219" y="16029"/>
                  </a:lnTo>
                  <a:lnTo>
                    <a:pt x="22329" y="16194"/>
                  </a:lnTo>
                  <a:lnTo>
                    <a:pt x="22495" y="16416"/>
                  </a:lnTo>
                  <a:lnTo>
                    <a:pt x="22661" y="16581"/>
                  </a:lnTo>
                  <a:lnTo>
                    <a:pt x="22882" y="16692"/>
                  </a:lnTo>
                  <a:lnTo>
                    <a:pt x="23103" y="16747"/>
                  </a:lnTo>
                  <a:lnTo>
                    <a:pt x="23324" y="16747"/>
                  </a:lnTo>
                  <a:lnTo>
                    <a:pt x="23545" y="16692"/>
                  </a:lnTo>
                  <a:lnTo>
                    <a:pt x="23767" y="16637"/>
                  </a:lnTo>
                  <a:lnTo>
                    <a:pt x="23932" y="16471"/>
                  </a:lnTo>
                  <a:lnTo>
                    <a:pt x="24153" y="16360"/>
                  </a:lnTo>
                  <a:lnTo>
                    <a:pt x="24319" y="16139"/>
                  </a:lnTo>
                  <a:lnTo>
                    <a:pt x="24430" y="15973"/>
                  </a:lnTo>
                  <a:lnTo>
                    <a:pt x="24651" y="15531"/>
                  </a:lnTo>
                  <a:lnTo>
                    <a:pt x="24761" y="15034"/>
                  </a:lnTo>
                  <a:lnTo>
                    <a:pt x="24817" y="14592"/>
                  </a:lnTo>
                  <a:lnTo>
                    <a:pt x="24817" y="14094"/>
                  </a:lnTo>
                  <a:lnTo>
                    <a:pt x="24872" y="11994"/>
                  </a:lnTo>
                  <a:lnTo>
                    <a:pt x="24872" y="10999"/>
                  </a:lnTo>
                  <a:lnTo>
                    <a:pt x="24817" y="10004"/>
                  </a:lnTo>
                  <a:lnTo>
                    <a:pt x="24706" y="9065"/>
                  </a:lnTo>
                  <a:lnTo>
                    <a:pt x="24485" y="8125"/>
                  </a:lnTo>
                  <a:lnTo>
                    <a:pt x="24264" y="7130"/>
                  </a:lnTo>
                  <a:lnTo>
                    <a:pt x="23877" y="6135"/>
                  </a:lnTo>
                  <a:lnTo>
                    <a:pt x="24485" y="6467"/>
                  </a:lnTo>
                  <a:lnTo>
                    <a:pt x="24982" y="6854"/>
                  </a:lnTo>
                  <a:lnTo>
                    <a:pt x="25480" y="7241"/>
                  </a:lnTo>
                  <a:lnTo>
                    <a:pt x="25867" y="7627"/>
                  </a:lnTo>
                  <a:lnTo>
                    <a:pt x="26254" y="8014"/>
                  </a:lnTo>
                  <a:lnTo>
                    <a:pt x="26530" y="8457"/>
                  </a:lnTo>
                  <a:lnTo>
                    <a:pt x="26751" y="8843"/>
                  </a:lnTo>
                  <a:lnTo>
                    <a:pt x="26917" y="9286"/>
                  </a:lnTo>
                  <a:lnTo>
                    <a:pt x="27027" y="9894"/>
                  </a:lnTo>
                  <a:lnTo>
                    <a:pt x="27138" y="10612"/>
                  </a:lnTo>
                  <a:lnTo>
                    <a:pt x="27304" y="12215"/>
                  </a:lnTo>
                  <a:lnTo>
                    <a:pt x="27470" y="12989"/>
                  </a:lnTo>
                  <a:lnTo>
                    <a:pt x="27691" y="13652"/>
                  </a:lnTo>
                  <a:lnTo>
                    <a:pt x="27801" y="13928"/>
                  </a:lnTo>
                  <a:lnTo>
                    <a:pt x="27967" y="14149"/>
                  </a:lnTo>
                  <a:lnTo>
                    <a:pt x="28188" y="14315"/>
                  </a:lnTo>
                  <a:lnTo>
                    <a:pt x="28409" y="14426"/>
                  </a:lnTo>
                  <a:lnTo>
                    <a:pt x="28630" y="14481"/>
                  </a:lnTo>
                  <a:lnTo>
                    <a:pt x="29072" y="14481"/>
                  </a:lnTo>
                  <a:lnTo>
                    <a:pt x="29238" y="14371"/>
                  </a:lnTo>
                  <a:lnTo>
                    <a:pt x="29404" y="14260"/>
                  </a:lnTo>
                  <a:lnTo>
                    <a:pt x="29570" y="14094"/>
                  </a:lnTo>
                  <a:lnTo>
                    <a:pt x="29791" y="13652"/>
                  </a:lnTo>
                  <a:lnTo>
                    <a:pt x="30012" y="13099"/>
                  </a:lnTo>
                  <a:lnTo>
                    <a:pt x="30123" y="12491"/>
                  </a:lnTo>
                  <a:lnTo>
                    <a:pt x="30233" y="11773"/>
                  </a:lnTo>
                  <a:lnTo>
                    <a:pt x="30233" y="11054"/>
                  </a:lnTo>
                  <a:lnTo>
                    <a:pt x="30233" y="10280"/>
                  </a:lnTo>
                  <a:lnTo>
                    <a:pt x="30233" y="9507"/>
                  </a:lnTo>
                  <a:lnTo>
                    <a:pt x="30067" y="8014"/>
                  </a:lnTo>
                  <a:lnTo>
                    <a:pt x="29846" y="6798"/>
                  </a:lnTo>
                  <a:lnTo>
                    <a:pt x="29680" y="6301"/>
                  </a:lnTo>
                  <a:lnTo>
                    <a:pt x="29570" y="5969"/>
                  </a:lnTo>
                  <a:lnTo>
                    <a:pt x="29183" y="5361"/>
                  </a:lnTo>
                  <a:lnTo>
                    <a:pt x="28686" y="4809"/>
                  </a:lnTo>
                  <a:lnTo>
                    <a:pt x="28133" y="4201"/>
                  </a:lnTo>
                  <a:lnTo>
                    <a:pt x="27525" y="3648"/>
                  </a:lnTo>
                  <a:lnTo>
                    <a:pt x="26806" y="3040"/>
                  </a:lnTo>
                  <a:lnTo>
                    <a:pt x="26033" y="2543"/>
                  </a:lnTo>
                  <a:lnTo>
                    <a:pt x="25259" y="2045"/>
                  </a:lnTo>
                  <a:lnTo>
                    <a:pt x="24485" y="1603"/>
                  </a:lnTo>
                  <a:lnTo>
                    <a:pt x="23656" y="1161"/>
                  </a:lnTo>
                  <a:lnTo>
                    <a:pt x="22827" y="829"/>
                  </a:lnTo>
                  <a:lnTo>
                    <a:pt x="22053" y="498"/>
                  </a:lnTo>
                  <a:lnTo>
                    <a:pt x="21279" y="276"/>
                  </a:lnTo>
                  <a:lnTo>
                    <a:pt x="20561" y="111"/>
                  </a:lnTo>
                  <a:lnTo>
                    <a:pt x="19898"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7" name="Google Shape;7727;p41"/>
            <p:cNvSpPr/>
            <p:nvPr/>
          </p:nvSpPr>
          <p:spPr>
            <a:xfrm>
              <a:off x="3159175" y="4839625"/>
              <a:ext cx="13850" cy="150625"/>
            </a:xfrm>
            <a:custGeom>
              <a:avLst/>
              <a:gdLst/>
              <a:ahLst/>
              <a:cxnLst/>
              <a:rect l="l" t="t" r="r" b="b"/>
              <a:pathLst>
                <a:path w="554" h="6025" fill="none" extrusionOk="0">
                  <a:moveTo>
                    <a:pt x="498" y="6025"/>
                  </a:moveTo>
                  <a:lnTo>
                    <a:pt x="498" y="6025"/>
                  </a:lnTo>
                  <a:lnTo>
                    <a:pt x="553" y="4477"/>
                  </a:lnTo>
                  <a:lnTo>
                    <a:pt x="498" y="2985"/>
                  </a:lnTo>
                  <a:lnTo>
                    <a:pt x="277" y="1493"/>
                  </a:lnTo>
                  <a:lnTo>
                    <a:pt x="0" y="0"/>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8" name="Google Shape;7728;p41"/>
            <p:cNvSpPr/>
            <p:nvPr/>
          </p:nvSpPr>
          <p:spPr>
            <a:xfrm>
              <a:off x="1470650" y="3300325"/>
              <a:ext cx="643925" cy="1217375"/>
            </a:xfrm>
            <a:custGeom>
              <a:avLst/>
              <a:gdLst/>
              <a:ahLst/>
              <a:cxnLst/>
              <a:rect l="l" t="t" r="r" b="b"/>
              <a:pathLst>
                <a:path w="25757" h="48695" extrusionOk="0">
                  <a:moveTo>
                    <a:pt x="13874" y="1"/>
                  </a:moveTo>
                  <a:lnTo>
                    <a:pt x="13542" y="167"/>
                  </a:lnTo>
                  <a:lnTo>
                    <a:pt x="12547" y="609"/>
                  </a:lnTo>
                  <a:lnTo>
                    <a:pt x="11165" y="1383"/>
                  </a:lnTo>
                  <a:lnTo>
                    <a:pt x="10391" y="1825"/>
                  </a:lnTo>
                  <a:lnTo>
                    <a:pt x="9507" y="2377"/>
                  </a:lnTo>
                  <a:lnTo>
                    <a:pt x="8623" y="2985"/>
                  </a:lnTo>
                  <a:lnTo>
                    <a:pt x="7683" y="3649"/>
                  </a:lnTo>
                  <a:lnTo>
                    <a:pt x="6744" y="4422"/>
                  </a:lnTo>
                  <a:lnTo>
                    <a:pt x="5859" y="5196"/>
                  </a:lnTo>
                  <a:lnTo>
                    <a:pt x="5030" y="6081"/>
                  </a:lnTo>
                  <a:lnTo>
                    <a:pt x="4256" y="7020"/>
                  </a:lnTo>
                  <a:lnTo>
                    <a:pt x="3593" y="8015"/>
                  </a:lnTo>
                  <a:lnTo>
                    <a:pt x="2985" y="9010"/>
                  </a:lnTo>
                  <a:lnTo>
                    <a:pt x="2543" y="10005"/>
                  </a:lnTo>
                  <a:lnTo>
                    <a:pt x="2156" y="11055"/>
                  </a:lnTo>
                  <a:lnTo>
                    <a:pt x="1824" y="12160"/>
                  </a:lnTo>
                  <a:lnTo>
                    <a:pt x="1493" y="13376"/>
                  </a:lnTo>
                  <a:lnTo>
                    <a:pt x="1217" y="14703"/>
                  </a:lnTo>
                  <a:lnTo>
                    <a:pt x="940" y="16029"/>
                  </a:lnTo>
                  <a:lnTo>
                    <a:pt x="774" y="17466"/>
                  </a:lnTo>
                  <a:lnTo>
                    <a:pt x="553" y="18903"/>
                  </a:lnTo>
                  <a:lnTo>
                    <a:pt x="277" y="21943"/>
                  </a:lnTo>
                  <a:lnTo>
                    <a:pt x="111" y="25038"/>
                  </a:lnTo>
                  <a:lnTo>
                    <a:pt x="1" y="28189"/>
                  </a:lnTo>
                  <a:lnTo>
                    <a:pt x="1" y="31229"/>
                  </a:lnTo>
                  <a:lnTo>
                    <a:pt x="1" y="34213"/>
                  </a:lnTo>
                  <a:lnTo>
                    <a:pt x="56" y="37032"/>
                  </a:lnTo>
                  <a:lnTo>
                    <a:pt x="277" y="41785"/>
                  </a:lnTo>
                  <a:lnTo>
                    <a:pt x="498" y="45046"/>
                  </a:lnTo>
                  <a:lnTo>
                    <a:pt x="609" y="46262"/>
                  </a:lnTo>
                  <a:lnTo>
                    <a:pt x="1880" y="46760"/>
                  </a:lnTo>
                  <a:lnTo>
                    <a:pt x="3317" y="47147"/>
                  </a:lnTo>
                  <a:lnTo>
                    <a:pt x="4864" y="47534"/>
                  </a:lnTo>
                  <a:lnTo>
                    <a:pt x="6523" y="47810"/>
                  </a:lnTo>
                  <a:lnTo>
                    <a:pt x="8181" y="48086"/>
                  </a:lnTo>
                  <a:lnTo>
                    <a:pt x="9949" y="48307"/>
                  </a:lnTo>
                  <a:lnTo>
                    <a:pt x="11718" y="48418"/>
                  </a:lnTo>
                  <a:lnTo>
                    <a:pt x="13542" y="48584"/>
                  </a:lnTo>
                  <a:lnTo>
                    <a:pt x="15311" y="48639"/>
                  </a:lnTo>
                  <a:lnTo>
                    <a:pt x="17079" y="48694"/>
                  </a:lnTo>
                  <a:lnTo>
                    <a:pt x="18737" y="48694"/>
                  </a:lnTo>
                  <a:lnTo>
                    <a:pt x="20395" y="48639"/>
                  </a:lnTo>
                  <a:lnTo>
                    <a:pt x="21943" y="48584"/>
                  </a:lnTo>
                  <a:lnTo>
                    <a:pt x="23325" y="48473"/>
                  </a:lnTo>
                  <a:lnTo>
                    <a:pt x="24596" y="48363"/>
                  </a:lnTo>
                  <a:lnTo>
                    <a:pt x="25757" y="48252"/>
                  </a:lnTo>
                  <a:lnTo>
                    <a:pt x="25370" y="43775"/>
                  </a:lnTo>
                  <a:lnTo>
                    <a:pt x="24872" y="39022"/>
                  </a:lnTo>
                  <a:lnTo>
                    <a:pt x="24264" y="33329"/>
                  </a:lnTo>
                  <a:lnTo>
                    <a:pt x="23491" y="27249"/>
                  </a:lnTo>
                  <a:lnTo>
                    <a:pt x="23048" y="24265"/>
                  </a:lnTo>
                  <a:lnTo>
                    <a:pt x="22606" y="21391"/>
                  </a:lnTo>
                  <a:lnTo>
                    <a:pt x="22109" y="18682"/>
                  </a:lnTo>
                  <a:lnTo>
                    <a:pt x="21611" y="16195"/>
                  </a:lnTo>
                  <a:lnTo>
                    <a:pt x="21114" y="14095"/>
                  </a:lnTo>
                  <a:lnTo>
                    <a:pt x="20838" y="13155"/>
                  </a:lnTo>
                  <a:lnTo>
                    <a:pt x="20561" y="12326"/>
                  </a:lnTo>
                  <a:lnTo>
                    <a:pt x="20285" y="11552"/>
                  </a:lnTo>
                  <a:lnTo>
                    <a:pt x="19898" y="10668"/>
                  </a:lnTo>
                  <a:lnTo>
                    <a:pt x="18903" y="8734"/>
                  </a:lnTo>
                  <a:lnTo>
                    <a:pt x="17853" y="6633"/>
                  </a:lnTo>
                  <a:lnTo>
                    <a:pt x="16692" y="4643"/>
                  </a:lnTo>
                  <a:lnTo>
                    <a:pt x="14703" y="1383"/>
                  </a:lnTo>
                  <a:lnTo>
                    <a:pt x="138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9" name="Google Shape;7729;p41"/>
            <p:cNvSpPr/>
            <p:nvPr/>
          </p:nvSpPr>
          <p:spPr>
            <a:xfrm>
              <a:off x="2010925" y="3651300"/>
              <a:ext cx="93975" cy="747550"/>
            </a:xfrm>
            <a:custGeom>
              <a:avLst/>
              <a:gdLst/>
              <a:ahLst/>
              <a:cxnLst/>
              <a:rect l="l" t="t" r="r" b="b"/>
              <a:pathLst>
                <a:path w="3759" h="29902" fill="none" extrusionOk="0">
                  <a:moveTo>
                    <a:pt x="0" y="1"/>
                  </a:moveTo>
                  <a:lnTo>
                    <a:pt x="0" y="1"/>
                  </a:lnTo>
                  <a:lnTo>
                    <a:pt x="774" y="3925"/>
                  </a:lnTo>
                  <a:lnTo>
                    <a:pt x="1437" y="7738"/>
                  </a:lnTo>
                  <a:lnTo>
                    <a:pt x="2045" y="11552"/>
                  </a:lnTo>
                  <a:lnTo>
                    <a:pt x="2543" y="15310"/>
                  </a:lnTo>
                  <a:lnTo>
                    <a:pt x="2985" y="19014"/>
                  </a:lnTo>
                  <a:lnTo>
                    <a:pt x="3317" y="22661"/>
                  </a:lnTo>
                  <a:lnTo>
                    <a:pt x="3538" y="26309"/>
                  </a:lnTo>
                  <a:lnTo>
                    <a:pt x="3759" y="29902"/>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0" name="Google Shape;7730;p41"/>
            <p:cNvSpPr/>
            <p:nvPr/>
          </p:nvSpPr>
          <p:spPr>
            <a:xfrm>
              <a:off x="549000" y="5128400"/>
              <a:ext cx="5766150" cy="143725"/>
            </a:xfrm>
            <a:custGeom>
              <a:avLst/>
              <a:gdLst/>
              <a:ahLst/>
              <a:cxnLst/>
              <a:rect l="l" t="t" r="r" b="b"/>
              <a:pathLst>
                <a:path w="230646" h="5749" extrusionOk="0">
                  <a:moveTo>
                    <a:pt x="1" y="1"/>
                  </a:moveTo>
                  <a:lnTo>
                    <a:pt x="1" y="5749"/>
                  </a:lnTo>
                  <a:lnTo>
                    <a:pt x="230646" y="5749"/>
                  </a:lnTo>
                  <a:lnTo>
                    <a:pt x="230646"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31" name="Google Shape;7731;p41"/>
          <p:cNvGrpSpPr/>
          <p:nvPr/>
        </p:nvGrpSpPr>
        <p:grpSpPr>
          <a:xfrm>
            <a:off x="-883475" y="4680280"/>
            <a:ext cx="1469145" cy="1357639"/>
            <a:chOff x="4482950" y="515400"/>
            <a:chExt cx="991125" cy="915900"/>
          </a:xfrm>
        </p:grpSpPr>
        <p:sp>
          <p:nvSpPr>
            <p:cNvPr id="7732" name="Google Shape;7732;p41"/>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3" name="Google Shape;7733;p41"/>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4" name="Google Shape;7734;p41"/>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5" name="Google Shape;7735;p41"/>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6" name="Google Shape;7736;p41"/>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7" name="Google Shape;7737;p41"/>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8" name="Google Shape;7738;p41"/>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9" name="Google Shape;7739;p41"/>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0" name="Google Shape;7740;p41"/>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1" name="Google Shape;7741;p41"/>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2" name="Google Shape;7742;p41"/>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3" name="Google Shape;7743;p41"/>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4" name="Google Shape;7744;p41"/>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5" name="Google Shape;7745;p41"/>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6" name="Google Shape;7746;p41"/>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7" name="Google Shape;7747;p41"/>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8" name="Google Shape;7748;p41"/>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9" name="Google Shape;7749;p41"/>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0" name="Google Shape;7750;p41"/>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1" name="Google Shape;7751;p41"/>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2" name="Google Shape;7752;p41"/>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3" name="Google Shape;7753;p41"/>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4" name="Google Shape;7754;p41"/>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5" name="Google Shape;7755;p41"/>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6" name="Google Shape;7756;p41"/>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7" name="Google Shape;7757;p41"/>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8" name="Google Shape;7758;p41"/>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9" name="Google Shape;7759;p41"/>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0" name="Google Shape;7760;p41"/>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1" name="Google Shape;7761;p41"/>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2" name="Google Shape;7762;p41"/>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3" name="Google Shape;7763;p41"/>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4" name="Google Shape;7764;p41"/>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5" name="Google Shape;7765;p41"/>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6" name="Google Shape;7766;p41"/>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7" name="Google Shape;7767;p41"/>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8" name="Google Shape;7768;p41"/>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9" name="Google Shape;7769;p41"/>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0" name="Google Shape;7770;p41"/>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1" name="Google Shape;7771;p41"/>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2" name="Google Shape;7772;p41"/>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3" name="Google Shape;7773;p41"/>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4" name="Google Shape;7774;p41"/>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5" name="Google Shape;7775;p41"/>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6" name="Google Shape;7776;p41"/>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7" name="Google Shape;7777;p41"/>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8" name="Google Shape;7778;p41"/>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9" name="Google Shape;7779;p41"/>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0" name="Google Shape;7780;p41"/>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1" name="Google Shape;7781;p41"/>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2" name="Google Shape;7782;p41"/>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3" name="Google Shape;7783;p41"/>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4" name="Google Shape;7784;p41"/>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5" name="Google Shape;7785;p41"/>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6" name="Google Shape;7786;p41"/>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7" name="Google Shape;7787;p41"/>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8" name="Google Shape;7788;p41"/>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9" name="Google Shape;7789;p41"/>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0" name="Google Shape;7790;p41"/>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1" name="Google Shape;7791;p41"/>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2" name="Google Shape;7792;p41"/>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3" name="Google Shape;7793;p41"/>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4" name="Google Shape;7794;p41"/>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5" name="Google Shape;7795;p41"/>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6" name="Google Shape;7796;p41"/>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7" name="Google Shape;7797;p41"/>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8" name="Google Shape;7798;p41"/>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9" name="Google Shape;7799;p41"/>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0" name="Google Shape;7800;p41"/>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1" name="Google Shape;7801;p41"/>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2" name="Google Shape;7802;p41"/>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3" name="Google Shape;7803;p41"/>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4" name="Google Shape;7804;p41"/>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5" name="Google Shape;7805;p41"/>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6" name="Google Shape;7806;p41"/>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7" name="Google Shape;7807;p41"/>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8" name="Google Shape;7808;p41"/>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9" name="Google Shape;7809;p41"/>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0" name="Google Shape;7810;p41"/>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1" name="Google Shape;7811;p41"/>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2" name="Google Shape;7812;p41"/>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3" name="Google Shape;7813;p41"/>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4" name="Google Shape;7814;p41"/>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5" name="Google Shape;7815;p41"/>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6" name="Google Shape;7816;p41"/>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7" name="Google Shape;7817;p41"/>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8" name="Google Shape;7818;p41"/>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9" name="Google Shape;7819;p41"/>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0" name="Google Shape;7820;p41"/>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1" name="Google Shape;7821;p41"/>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2" name="Google Shape;7822;p41"/>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3" name="Google Shape;7823;p41"/>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4" name="Google Shape;7824;p41"/>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5" name="Google Shape;7825;p41"/>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6" name="Google Shape;7826;p41"/>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7" name="Google Shape;7827;p41"/>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8" name="Google Shape;7828;p41"/>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9" name="Google Shape;7829;p41"/>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0" name="Google Shape;7830;p41"/>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1" name="Google Shape;7831;p41"/>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2" name="Google Shape;7832;p41"/>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3" name="Google Shape;7833;p41"/>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4" name="Google Shape;7834;p41"/>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5" name="Google Shape;7835;p41"/>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6" name="Google Shape;7836;p41"/>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7" name="Google Shape;7837;p41"/>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8" name="Google Shape;7838;p41"/>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9" name="Google Shape;7839;p41"/>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0" name="Google Shape;7840;p41"/>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1" name="Google Shape;7841;p41"/>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2" name="Google Shape;7842;p41"/>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3" name="Google Shape;7843;p41"/>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4" name="Google Shape;7844;p41"/>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5" name="Google Shape;7845;p41"/>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6" name="Google Shape;7846;p41"/>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7" name="Google Shape;7847;p41"/>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8" name="Google Shape;7848;p41"/>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9" name="Google Shape;7849;p41"/>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0" name="Google Shape;7850;p41"/>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1" name="Google Shape;7851;p41"/>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2" name="Google Shape;7852;p41"/>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3" name="Google Shape;7853;p41"/>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4" name="Google Shape;7854;p41"/>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5" name="Google Shape;7855;p41"/>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6" name="Google Shape;7856;p41"/>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7" name="Google Shape;7857;p41"/>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8" name="Google Shape;7858;p41"/>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9" name="Google Shape;7859;p41"/>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0" name="Google Shape;7860;p41"/>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1" name="Google Shape;7861;p41"/>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2" name="Google Shape;7862;p41"/>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3" name="Google Shape;7863;p41"/>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D7E3897C-BB74-7B01-ED0E-DC69FCB7848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24599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874"/>
        <p:cNvGrpSpPr/>
        <p:nvPr/>
      </p:nvGrpSpPr>
      <p:grpSpPr>
        <a:xfrm>
          <a:off x="0" y="0"/>
          <a:ext cx="0" cy="0"/>
          <a:chOff x="0" y="0"/>
          <a:chExt cx="0" cy="0"/>
        </a:xfrm>
      </p:grpSpPr>
      <p:sp>
        <p:nvSpPr>
          <p:cNvPr id="8879" name="Google Shape;8879;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SUMMARY AND CONCLUSION</a:t>
            </a:r>
            <a:endParaRPr dirty="0"/>
          </a:p>
        </p:txBody>
      </p:sp>
      <p:sp>
        <p:nvSpPr>
          <p:cNvPr id="3" name="Google Shape;8135;p47">
            <a:extLst>
              <a:ext uri="{FF2B5EF4-FFF2-40B4-BE49-F238E27FC236}">
                <a16:creationId xmlns:a16="http://schemas.microsoft.com/office/drawing/2014/main" id="{32545ABA-56F9-BFC7-D746-2BD1F1A8FD08}"/>
              </a:ext>
            </a:extLst>
          </p:cNvPr>
          <p:cNvSpPr txBox="1">
            <a:spLocks/>
          </p:cNvSpPr>
          <p:nvPr/>
        </p:nvSpPr>
        <p:spPr>
          <a:xfrm>
            <a:off x="155432" y="1120140"/>
            <a:ext cx="8538988" cy="3848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lnSpc>
                <a:spcPct val="150000"/>
              </a:lnSpc>
              <a:spcAft>
                <a:spcPts val="600"/>
              </a:spcAft>
              <a:buFont typeface="Arial" panose="020B0604020202020204" pitchFamily="34" charset="0"/>
              <a:buChar char="•"/>
            </a:pPr>
            <a:r>
              <a:rPr lang="en-US" sz="1200" dirty="0">
                <a:latin typeface="Barlow" panose="00000500000000000000" pitchFamily="2" charset="0"/>
              </a:rPr>
              <a:t>This paper presents time series models that leverage structured contextual data, such as events and launches, to enhance the accuracy and efficiency of workforce planning, reducing the reliance on subjective judgment.</a:t>
            </a:r>
          </a:p>
          <a:p>
            <a:pPr marL="171450" indent="-171450">
              <a:lnSpc>
                <a:spcPct val="150000"/>
              </a:lnSpc>
              <a:spcAft>
                <a:spcPts val="600"/>
              </a:spcAft>
              <a:buFont typeface="Arial" panose="020B0604020202020204" pitchFamily="34" charset="0"/>
              <a:buChar char="•"/>
            </a:pPr>
            <a:r>
              <a:rPr lang="en-US" sz="1200" dirty="0">
                <a:latin typeface="Barlow" panose="00000500000000000000" pitchFamily="2" charset="0"/>
              </a:rPr>
              <a:t>We applied the proposed time series models to forecast volumes of YouTube complaint tickets submitted through email and chat data for 200 weeks (January 2020 to October 2023). These forecasts were generated for subscribers with English as the primary language on YouTube.</a:t>
            </a:r>
          </a:p>
          <a:p>
            <a:pPr marL="171450" indent="-171450">
              <a:lnSpc>
                <a:spcPct val="150000"/>
              </a:lnSpc>
              <a:spcAft>
                <a:spcPts val="60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Analysis revealed a significant disparity in ticket volume, with email exhibiting notably lower levels compared to chat. This finding suggests a potential association between communication channel and user behavior. With the slower expected turnaround time associated with email potentially discouraging user preference, leading to a preference for the faster and real-time nature of chat interactions.</a:t>
            </a:r>
            <a:endParaRPr lang="en-US" sz="1200" dirty="0">
              <a:latin typeface="Barlow" panose="00000500000000000000" pitchFamily="2" charset="0"/>
            </a:endParaRPr>
          </a:p>
        </p:txBody>
      </p:sp>
    </p:spTree>
    <p:extLst>
      <p:ext uri="{BB962C8B-B14F-4D97-AF65-F5344CB8AC3E}">
        <p14:creationId xmlns:p14="http://schemas.microsoft.com/office/powerpoint/2010/main" val="1762741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874"/>
        <p:cNvGrpSpPr/>
        <p:nvPr/>
      </p:nvGrpSpPr>
      <p:grpSpPr>
        <a:xfrm>
          <a:off x="0" y="0"/>
          <a:ext cx="0" cy="0"/>
          <a:chOff x="0" y="0"/>
          <a:chExt cx="0" cy="0"/>
        </a:xfrm>
      </p:grpSpPr>
      <p:sp>
        <p:nvSpPr>
          <p:cNvPr id="8879" name="Google Shape;8879;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SUMMARY AND CONCLUSION</a:t>
            </a:r>
            <a:endParaRPr dirty="0"/>
          </a:p>
        </p:txBody>
      </p:sp>
      <p:sp>
        <p:nvSpPr>
          <p:cNvPr id="3" name="Google Shape;8135;p47">
            <a:extLst>
              <a:ext uri="{FF2B5EF4-FFF2-40B4-BE49-F238E27FC236}">
                <a16:creationId xmlns:a16="http://schemas.microsoft.com/office/drawing/2014/main" id="{32545ABA-56F9-BFC7-D746-2BD1F1A8FD08}"/>
              </a:ext>
            </a:extLst>
          </p:cNvPr>
          <p:cNvSpPr txBox="1">
            <a:spLocks/>
          </p:cNvSpPr>
          <p:nvPr/>
        </p:nvSpPr>
        <p:spPr>
          <a:xfrm>
            <a:off x="155432" y="1120140"/>
            <a:ext cx="8538988" cy="3848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lnSpc>
                <a:spcPct val="150000"/>
              </a:lnSpc>
              <a:spcAft>
                <a:spcPts val="60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Models considered in this paper are Naïve, ETS, ARIMA and ARIMAX. While some variations in behavior patterns were observed across the four models employed, a comprehensive evaluation based on accuracy metrics revealed that the ARIMAX model consistently outperformed the others. We find that adding exogenous variables like launches and events improves the predictability of the model.</a:t>
            </a:r>
          </a:p>
          <a:p>
            <a:pPr marL="171450" indent="-171450">
              <a:lnSpc>
                <a:spcPct val="150000"/>
              </a:lnSpc>
              <a:spcAft>
                <a:spcPts val="600"/>
              </a:spcAft>
              <a:buFont typeface="Arial" panose="020B0604020202020204" pitchFamily="34" charset="0"/>
              <a:buChar char="•"/>
            </a:pPr>
            <a:r>
              <a:rPr lang="en-US" sz="1200" dirty="0">
                <a:effectLst/>
                <a:latin typeface="Barlow" panose="00000500000000000000" pitchFamily="2" charset="0"/>
                <a:ea typeface="Arial" panose="020B0604020202020204" pitchFamily="34" charset="0"/>
              </a:rPr>
              <a:t>Analysis reveals a high degree of stability in email data behavior, suggesting a predictable and manageable forecasting environment, potentially requiring minimal adjustments to established models. Stable email ticket volume presents an opportunity for efficient resource allocation, enabling agents to dedicate time to essential upskilling and training initiatives, ultimately enhancing their capabilities.</a:t>
            </a:r>
          </a:p>
        </p:txBody>
      </p:sp>
    </p:spTree>
    <p:extLst>
      <p:ext uri="{BB962C8B-B14F-4D97-AF65-F5344CB8AC3E}">
        <p14:creationId xmlns:p14="http://schemas.microsoft.com/office/powerpoint/2010/main" val="2817303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659"/>
        <p:cNvGrpSpPr/>
        <p:nvPr/>
      </p:nvGrpSpPr>
      <p:grpSpPr>
        <a:xfrm>
          <a:off x="0" y="0"/>
          <a:ext cx="0" cy="0"/>
          <a:chOff x="0" y="0"/>
          <a:chExt cx="0" cy="0"/>
        </a:xfrm>
      </p:grpSpPr>
      <p:sp>
        <p:nvSpPr>
          <p:cNvPr id="7660" name="Google Shape;7660;p41"/>
          <p:cNvSpPr/>
          <p:nvPr/>
        </p:nvSpPr>
        <p:spPr>
          <a:xfrm>
            <a:off x="781650" y="653150"/>
            <a:ext cx="933600" cy="11043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2" name="Google Shape;7662;p41"/>
          <p:cNvSpPr txBox="1">
            <a:spLocks noGrp="1"/>
          </p:cNvSpPr>
          <p:nvPr>
            <p:ph type="title" idx="2"/>
          </p:nvPr>
        </p:nvSpPr>
        <p:spPr>
          <a:xfrm>
            <a:off x="720000" y="674750"/>
            <a:ext cx="1056900" cy="106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a:t>
            </a:r>
            <a:endParaRPr dirty="0"/>
          </a:p>
        </p:txBody>
      </p:sp>
      <p:grpSp>
        <p:nvGrpSpPr>
          <p:cNvPr id="7664" name="Google Shape;7664;p41"/>
          <p:cNvGrpSpPr/>
          <p:nvPr/>
        </p:nvGrpSpPr>
        <p:grpSpPr>
          <a:xfrm flipH="1">
            <a:off x="4358175" y="925700"/>
            <a:ext cx="1007325" cy="1005950"/>
            <a:chOff x="3812750" y="835250"/>
            <a:chExt cx="1007325" cy="1005950"/>
          </a:xfrm>
        </p:grpSpPr>
        <p:sp>
          <p:nvSpPr>
            <p:cNvPr id="7665" name="Google Shape;7665;p41"/>
            <p:cNvSpPr/>
            <p:nvPr/>
          </p:nvSpPr>
          <p:spPr>
            <a:xfrm>
              <a:off x="3812750" y="835250"/>
              <a:ext cx="1007325" cy="1005950"/>
            </a:xfrm>
            <a:custGeom>
              <a:avLst/>
              <a:gdLst/>
              <a:ahLst/>
              <a:cxnLst/>
              <a:rect l="l" t="t" r="r" b="b"/>
              <a:pathLst>
                <a:path w="40293" h="40238" extrusionOk="0">
                  <a:moveTo>
                    <a:pt x="19124" y="1"/>
                  </a:moveTo>
                  <a:lnTo>
                    <a:pt x="18074" y="111"/>
                  </a:lnTo>
                  <a:lnTo>
                    <a:pt x="17079" y="222"/>
                  </a:lnTo>
                  <a:lnTo>
                    <a:pt x="16084" y="388"/>
                  </a:lnTo>
                  <a:lnTo>
                    <a:pt x="15089" y="609"/>
                  </a:lnTo>
                  <a:lnTo>
                    <a:pt x="14150" y="885"/>
                  </a:lnTo>
                  <a:lnTo>
                    <a:pt x="13210" y="1217"/>
                  </a:lnTo>
                  <a:lnTo>
                    <a:pt x="12326" y="1548"/>
                  </a:lnTo>
                  <a:lnTo>
                    <a:pt x="11386" y="1991"/>
                  </a:lnTo>
                  <a:lnTo>
                    <a:pt x="10557" y="2433"/>
                  </a:lnTo>
                  <a:lnTo>
                    <a:pt x="9673" y="2875"/>
                  </a:lnTo>
                  <a:lnTo>
                    <a:pt x="8899" y="3428"/>
                  </a:lnTo>
                  <a:lnTo>
                    <a:pt x="8070" y="3980"/>
                  </a:lnTo>
                  <a:lnTo>
                    <a:pt x="7352" y="4588"/>
                  </a:lnTo>
                  <a:lnTo>
                    <a:pt x="6578" y="5196"/>
                  </a:lnTo>
                  <a:lnTo>
                    <a:pt x="5915" y="5860"/>
                  </a:lnTo>
                  <a:lnTo>
                    <a:pt x="5251" y="6578"/>
                  </a:lnTo>
                  <a:lnTo>
                    <a:pt x="4588" y="7297"/>
                  </a:lnTo>
                  <a:lnTo>
                    <a:pt x="3980" y="8070"/>
                  </a:lnTo>
                  <a:lnTo>
                    <a:pt x="3427" y="8844"/>
                  </a:lnTo>
                  <a:lnTo>
                    <a:pt x="2930" y="9673"/>
                  </a:lnTo>
                  <a:lnTo>
                    <a:pt x="2432" y="10502"/>
                  </a:lnTo>
                  <a:lnTo>
                    <a:pt x="1990" y="11387"/>
                  </a:lnTo>
                  <a:lnTo>
                    <a:pt x="1603" y="12271"/>
                  </a:lnTo>
                  <a:lnTo>
                    <a:pt x="1217" y="13211"/>
                  </a:lnTo>
                  <a:lnTo>
                    <a:pt x="885" y="14150"/>
                  </a:lnTo>
                  <a:lnTo>
                    <a:pt x="609" y="15090"/>
                  </a:lnTo>
                  <a:lnTo>
                    <a:pt x="387" y="16085"/>
                  </a:lnTo>
                  <a:lnTo>
                    <a:pt x="222" y="17080"/>
                  </a:lnTo>
                  <a:lnTo>
                    <a:pt x="111" y="18074"/>
                  </a:lnTo>
                  <a:lnTo>
                    <a:pt x="1" y="19069"/>
                  </a:lnTo>
                  <a:lnTo>
                    <a:pt x="1" y="20119"/>
                  </a:lnTo>
                  <a:lnTo>
                    <a:pt x="56" y="21335"/>
                  </a:lnTo>
                  <a:lnTo>
                    <a:pt x="166" y="22496"/>
                  </a:lnTo>
                  <a:lnTo>
                    <a:pt x="332" y="23657"/>
                  </a:lnTo>
                  <a:lnTo>
                    <a:pt x="553" y="24762"/>
                  </a:lnTo>
                  <a:lnTo>
                    <a:pt x="830" y="25868"/>
                  </a:lnTo>
                  <a:lnTo>
                    <a:pt x="1217" y="26973"/>
                  </a:lnTo>
                  <a:lnTo>
                    <a:pt x="1603" y="28023"/>
                  </a:lnTo>
                  <a:lnTo>
                    <a:pt x="2101" y="29018"/>
                  </a:lnTo>
                  <a:lnTo>
                    <a:pt x="2598" y="30013"/>
                  </a:lnTo>
                  <a:lnTo>
                    <a:pt x="3206" y="31008"/>
                  </a:lnTo>
                  <a:lnTo>
                    <a:pt x="3814" y="31892"/>
                  </a:lnTo>
                  <a:lnTo>
                    <a:pt x="4477" y="32776"/>
                  </a:lnTo>
                  <a:lnTo>
                    <a:pt x="5196" y="33661"/>
                  </a:lnTo>
                  <a:lnTo>
                    <a:pt x="5970" y="34435"/>
                  </a:lnTo>
                  <a:lnTo>
                    <a:pt x="6799" y="35208"/>
                  </a:lnTo>
                  <a:lnTo>
                    <a:pt x="7628" y="35927"/>
                  </a:lnTo>
                  <a:lnTo>
                    <a:pt x="8291" y="36424"/>
                  </a:lnTo>
                  <a:lnTo>
                    <a:pt x="9010" y="36866"/>
                  </a:lnTo>
                  <a:lnTo>
                    <a:pt x="9673" y="37309"/>
                  </a:lnTo>
                  <a:lnTo>
                    <a:pt x="10391" y="37751"/>
                  </a:lnTo>
                  <a:lnTo>
                    <a:pt x="11110" y="38138"/>
                  </a:lnTo>
                  <a:lnTo>
                    <a:pt x="11884" y="38469"/>
                  </a:lnTo>
                  <a:lnTo>
                    <a:pt x="12658" y="38801"/>
                  </a:lnTo>
                  <a:lnTo>
                    <a:pt x="13431" y="39133"/>
                  </a:lnTo>
                  <a:lnTo>
                    <a:pt x="14205" y="39354"/>
                  </a:lnTo>
                  <a:lnTo>
                    <a:pt x="15034" y="39575"/>
                  </a:lnTo>
                  <a:lnTo>
                    <a:pt x="15863" y="39796"/>
                  </a:lnTo>
                  <a:lnTo>
                    <a:pt x="16692" y="39962"/>
                  </a:lnTo>
                  <a:lnTo>
                    <a:pt x="17521" y="40072"/>
                  </a:lnTo>
                  <a:lnTo>
                    <a:pt x="18406" y="40183"/>
                  </a:lnTo>
                  <a:lnTo>
                    <a:pt x="19235" y="40238"/>
                  </a:lnTo>
                  <a:lnTo>
                    <a:pt x="21003" y="40238"/>
                  </a:lnTo>
                  <a:lnTo>
                    <a:pt x="21888" y="40183"/>
                  </a:lnTo>
                  <a:lnTo>
                    <a:pt x="22772" y="40072"/>
                  </a:lnTo>
                  <a:lnTo>
                    <a:pt x="23601" y="39962"/>
                  </a:lnTo>
                  <a:lnTo>
                    <a:pt x="24430" y="39796"/>
                  </a:lnTo>
                  <a:lnTo>
                    <a:pt x="25259" y="39575"/>
                  </a:lnTo>
                  <a:lnTo>
                    <a:pt x="26088" y="39354"/>
                  </a:lnTo>
                  <a:lnTo>
                    <a:pt x="26862" y="39133"/>
                  </a:lnTo>
                  <a:lnTo>
                    <a:pt x="27636" y="38801"/>
                  </a:lnTo>
                  <a:lnTo>
                    <a:pt x="28410" y="38469"/>
                  </a:lnTo>
                  <a:lnTo>
                    <a:pt x="29184" y="38138"/>
                  </a:lnTo>
                  <a:lnTo>
                    <a:pt x="29902" y="37751"/>
                  </a:lnTo>
                  <a:lnTo>
                    <a:pt x="30621" y="37309"/>
                  </a:lnTo>
                  <a:lnTo>
                    <a:pt x="31284" y="36866"/>
                  </a:lnTo>
                  <a:lnTo>
                    <a:pt x="31947" y="36424"/>
                  </a:lnTo>
                  <a:lnTo>
                    <a:pt x="32610" y="35927"/>
                  </a:lnTo>
                  <a:lnTo>
                    <a:pt x="33495" y="35208"/>
                  </a:lnTo>
                  <a:lnTo>
                    <a:pt x="34268" y="34435"/>
                  </a:lnTo>
                  <a:lnTo>
                    <a:pt x="35042" y="33661"/>
                  </a:lnTo>
                  <a:lnTo>
                    <a:pt x="35761" y="32776"/>
                  </a:lnTo>
                  <a:lnTo>
                    <a:pt x="36479" y="31892"/>
                  </a:lnTo>
                  <a:lnTo>
                    <a:pt x="37087" y="31008"/>
                  </a:lnTo>
                  <a:lnTo>
                    <a:pt x="37695" y="30013"/>
                  </a:lnTo>
                  <a:lnTo>
                    <a:pt x="38193" y="29018"/>
                  </a:lnTo>
                  <a:lnTo>
                    <a:pt x="38690" y="28023"/>
                  </a:lnTo>
                  <a:lnTo>
                    <a:pt x="39077" y="26973"/>
                  </a:lnTo>
                  <a:lnTo>
                    <a:pt x="39464" y="25868"/>
                  </a:lnTo>
                  <a:lnTo>
                    <a:pt x="39740" y="24762"/>
                  </a:lnTo>
                  <a:lnTo>
                    <a:pt x="39961" y="23657"/>
                  </a:lnTo>
                  <a:lnTo>
                    <a:pt x="40127" y="22496"/>
                  </a:lnTo>
                  <a:lnTo>
                    <a:pt x="40238" y="21335"/>
                  </a:lnTo>
                  <a:lnTo>
                    <a:pt x="40293" y="20119"/>
                  </a:lnTo>
                  <a:lnTo>
                    <a:pt x="40238" y="19069"/>
                  </a:lnTo>
                  <a:lnTo>
                    <a:pt x="40182" y="18074"/>
                  </a:lnTo>
                  <a:lnTo>
                    <a:pt x="40017" y="17080"/>
                  </a:lnTo>
                  <a:lnTo>
                    <a:pt x="39851" y="16085"/>
                  </a:lnTo>
                  <a:lnTo>
                    <a:pt x="39630" y="15090"/>
                  </a:lnTo>
                  <a:lnTo>
                    <a:pt x="39353" y="14150"/>
                  </a:lnTo>
                  <a:lnTo>
                    <a:pt x="39077" y="13211"/>
                  </a:lnTo>
                  <a:lnTo>
                    <a:pt x="38690" y="12271"/>
                  </a:lnTo>
                  <a:lnTo>
                    <a:pt x="38303" y="11387"/>
                  </a:lnTo>
                  <a:lnTo>
                    <a:pt x="37861" y="10502"/>
                  </a:lnTo>
                  <a:lnTo>
                    <a:pt x="37364" y="9673"/>
                  </a:lnTo>
                  <a:lnTo>
                    <a:pt x="36811" y="8844"/>
                  </a:lnTo>
                  <a:lnTo>
                    <a:pt x="36258" y="8070"/>
                  </a:lnTo>
                  <a:lnTo>
                    <a:pt x="35650" y="7297"/>
                  </a:lnTo>
                  <a:lnTo>
                    <a:pt x="35042" y="6578"/>
                  </a:lnTo>
                  <a:lnTo>
                    <a:pt x="34379" y="5860"/>
                  </a:lnTo>
                  <a:lnTo>
                    <a:pt x="33660" y="5196"/>
                  </a:lnTo>
                  <a:lnTo>
                    <a:pt x="32942" y="4588"/>
                  </a:lnTo>
                  <a:lnTo>
                    <a:pt x="32168" y="3980"/>
                  </a:lnTo>
                  <a:lnTo>
                    <a:pt x="31394" y="3428"/>
                  </a:lnTo>
                  <a:lnTo>
                    <a:pt x="30565" y="2875"/>
                  </a:lnTo>
                  <a:lnTo>
                    <a:pt x="29736" y="2433"/>
                  </a:lnTo>
                  <a:lnTo>
                    <a:pt x="28852" y="1991"/>
                  </a:lnTo>
                  <a:lnTo>
                    <a:pt x="27968" y="1548"/>
                  </a:lnTo>
                  <a:lnTo>
                    <a:pt x="27083" y="1217"/>
                  </a:lnTo>
                  <a:lnTo>
                    <a:pt x="26144" y="885"/>
                  </a:lnTo>
                  <a:lnTo>
                    <a:pt x="25149" y="609"/>
                  </a:lnTo>
                  <a:lnTo>
                    <a:pt x="24209" y="388"/>
                  </a:lnTo>
                  <a:lnTo>
                    <a:pt x="23214" y="222"/>
                  </a:lnTo>
                  <a:lnTo>
                    <a:pt x="22219" y="111"/>
                  </a:lnTo>
                  <a:lnTo>
                    <a:pt x="21169"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6" name="Google Shape;7666;p41"/>
            <p:cNvSpPr/>
            <p:nvPr/>
          </p:nvSpPr>
          <p:spPr>
            <a:xfrm>
              <a:off x="4151275" y="1007975"/>
              <a:ext cx="330275" cy="328900"/>
            </a:xfrm>
            <a:custGeom>
              <a:avLst/>
              <a:gdLst/>
              <a:ahLst/>
              <a:cxnLst/>
              <a:rect l="l" t="t" r="r" b="b"/>
              <a:pathLst>
                <a:path w="13211" h="13156" extrusionOk="0">
                  <a:moveTo>
                    <a:pt x="5915" y="1"/>
                  </a:moveTo>
                  <a:lnTo>
                    <a:pt x="5252" y="111"/>
                  </a:lnTo>
                  <a:lnTo>
                    <a:pt x="4644" y="277"/>
                  </a:lnTo>
                  <a:lnTo>
                    <a:pt x="4036" y="498"/>
                  </a:lnTo>
                  <a:lnTo>
                    <a:pt x="3483" y="774"/>
                  </a:lnTo>
                  <a:lnTo>
                    <a:pt x="2930" y="1106"/>
                  </a:lnTo>
                  <a:lnTo>
                    <a:pt x="2378" y="1493"/>
                  </a:lnTo>
                  <a:lnTo>
                    <a:pt x="1935" y="1935"/>
                  </a:lnTo>
                  <a:lnTo>
                    <a:pt x="1493" y="2377"/>
                  </a:lnTo>
                  <a:lnTo>
                    <a:pt x="1106" y="2875"/>
                  </a:lnTo>
                  <a:lnTo>
                    <a:pt x="775" y="3427"/>
                  </a:lnTo>
                  <a:lnTo>
                    <a:pt x="498" y="4035"/>
                  </a:lnTo>
                  <a:lnTo>
                    <a:pt x="277" y="4643"/>
                  </a:lnTo>
                  <a:lnTo>
                    <a:pt x="167" y="5251"/>
                  </a:lnTo>
                  <a:lnTo>
                    <a:pt x="56" y="5915"/>
                  </a:lnTo>
                  <a:lnTo>
                    <a:pt x="1" y="6578"/>
                  </a:lnTo>
                  <a:lnTo>
                    <a:pt x="56" y="7241"/>
                  </a:lnTo>
                  <a:lnTo>
                    <a:pt x="167" y="7904"/>
                  </a:lnTo>
                  <a:lnTo>
                    <a:pt x="277" y="8568"/>
                  </a:lnTo>
                  <a:lnTo>
                    <a:pt x="498" y="9120"/>
                  </a:lnTo>
                  <a:lnTo>
                    <a:pt x="775" y="9728"/>
                  </a:lnTo>
                  <a:lnTo>
                    <a:pt x="1106" y="10281"/>
                  </a:lnTo>
                  <a:lnTo>
                    <a:pt x="1493" y="10778"/>
                  </a:lnTo>
                  <a:lnTo>
                    <a:pt x="1935" y="11221"/>
                  </a:lnTo>
                  <a:lnTo>
                    <a:pt x="2378" y="11663"/>
                  </a:lnTo>
                  <a:lnTo>
                    <a:pt x="2930" y="12050"/>
                  </a:lnTo>
                  <a:lnTo>
                    <a:pt x="3483" y="12381"/>
                  </a:lnTo>
                  <a:lnTo>
                    <a:pt x="4036" y="12658"/>
                  </a:lnTo>
                  <a:lnTo>
                    <a:pt x="4644" y="12879"/>
                  </a:lnTo>
                  <a:lnTo>
                    <a:pt x="5252" y="13045"/>
                  </a:lnTo>
                  <a:lnTo>
                    <a:pt x="5915" y="13155"/>
                  </a:lnTo>
                  <a:lnTo>
                    <a:pt x="7297" y="13155"/>
                  </a:lnTo>
                  <a:lnTo>
                    <a:pt x="7905" y="13045"/>
                  </a:lnTo>
                  <a:lnTo>
                    <a:pt x="8568" y="12879"/>
                  </a:lnTo>
                  <a:lnTo>
                    <a:pt x="9176" y="12658"/>
                  </a:lnTo>
                  <a:lnTo>
                    <a:pt x="9729" y="12381"/>
                  </a:lnTo>
                  <a:lnTo>
                    <a:pt x="10281" y="12050"/>
                  </a:lnTo>
                  <a:lnTo>
                    <a:pt x="10779" y="11663"/>
                  </a:lnTo>
                  <a:lnTo>
                    <a:pt x="11276" y="11221"/>
                  </a:lnTo>
                  <a:lnTo>
                    <a:pt x="11663" y="10778"/>
                  </a:lnTo>
                  <a:lnTo>
                    <a:pt x="12050" y="10281"/>
                  </a:lnTo>
                  <a:lnTo>
                    <a:pt x="12382" y="9728"/>
                  </a:lnTo>
                  <a:lnTo>
                    <a:pt x="12658" y="9120"/>
                  </a:lnTo>
                  <a:lnTo>
                    <a:pt x="12879" y="8568"/>
                  </a:lnTo>
                  <a:lnTo>
                    <a:pt x="13045" y="7904"/>
                  </a:lnTo>
                  <a:lnTo>
                    <a:pt x="13155" y="7241"/>
                  </a:lnTo>
                  <a:lnTo>
                    <a:pt x="13211" y="6578"/>
                  </a:lnTo>
                  <a:lnTo>
                    <a:pt x="13155" y="5915"/>
                  </a:lnTo>
                  <a:lnTo>
                    <a:pt x="13045" y="5251"/>
                  </a:lnTo>
                  <a:lnTo>
                    <a:pt x="12879" y="4643"/>
                  </a:lnTo>
                  <a:lnTo>
                    <a:pt x="12658" y="4035"/>
                  </a:lnTo>
                  <a:lnTo>
                    <a:pt x="12382" y="3427"/>
                  </a:lnTo>
                  <a:lnTo>
                    <a:pt x="12050" y="2875"/>
                  </a:lnTo>
                  <a:lnTo>
                    <a:pt x="11663" y="2377"/>
                  </a:lnTo>
                  <a:lnTo>
                    <a:pt x="11276" y="1935"/>
                  </a:lnTo>
                  <a:lnTo>
                    <a:pt x="10779" y="1493"/>
                  </a:lnTo>
                  <a:lnTo>
                    <a:pt x="10281" y="1106"/>
                  </a:lnTo>
                  <a:lnTo>
                    <a:pt x="9729" y="774"/>
                  </a:lnTo>
                  <a:lnTo>
                    <a:pt x="9176" y="498"/>
                  </a:lnTo>
                  <a:lnTo>
                    <a:pt x="8568" y="277"/>
                  </a:lnTo>
                  <a:lnTo>
                    <a:pt x="7905" y="111"/>
                  </a:lnTo>
                  <a:lnTo>
                    <a:pt x="7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7" name="Google Shape;7667;p41"/>
            <p:cNvSpPr/>
            <p:nvPr/>
          </p:nvSpPr>
          <p:spPr>
            <a:xfrm>
              <a:off x="4003425" y="1306450"/>
              <a:ext cx="624600" cy="471200"/>
            </a:xfrm>
            <a:custGeom>
              <a:avLst/>
              <a:gdLst/>
              <a:ahLst/>
              <a:cxnLst/>
              <a:rect l="l" t="t" r="r" b="b"/>
              <a:pathLst>
                <a:path w="24984" h="18848" extrusionOk="0">
                  <a:moveTo>
                    <a:pt x="11497" y="0"/>
                  </a:moveTo>
                  <a:lnTo>
                    <a:pt x="10337" y="166"/>
                  </a:lnTo>
                  <a:lnTo>
                    <a:pt x="9121" y="387"/>
                  </a:lnTo>
                  <a:lnTo>
                    <a:pt x="7849" y="719"/>
                  </a:lnTo>
                  <a:lnTo>
                    <a:pt x="6633" y="1106"/>
                  </a:lnTo>
                  <a:lnTo>
                    <a:pt x="5473" y="1548"/>
                  </a:lnTo>
                  <a:lnTo>
                    <a:pt x="4975" y="1824"/>
                  </a:lnTo>
                  <a:lnTo>
                    <a:pt x="4533" y="2100"/>
                  </a:lnTo>
                  <a:lnTo>
                    <a:pt x="4091" y="2432"/>
                  </a:lnTo>
                  <a:lnTo>
                    <a:pt x="3704" y="2708"/>
                  </a:lnTo>
                  <a:lnTo>
                    <a:pt x="3483" y="2985"/>
                  </a:lnTo>
                  <a:lnTo>
                    <a:pt x="3262" y="3372"/>
                  </a:lnTo>
                  <a:lnTo>
                    <a:pt x="2820" y="4311"/>
                  </a:lnTo>
                  <a:lnTo>
                    <a:pt x="2378" y="5527"/>
                  </a:lnTo>
                  <a:lnTo>
                    <a:pt x="1880" y="6964"/>
                  </a:lnTo>
                  <a:lnTo>
                    <a:pt x="1438" y="8622"/>
                  </a:lnTo>
                  <a:lnTo>
                    <a:pt x="996" y="10446"/>
                  </a:lnTo>
                  <a:lnTo>
                    <a:pt x="1" y="14536"/>
                  </a:lnTo>
                  <a:lnTo>
                    <a:pt x="664" y="15034"/>
                  </a:lnTo>
                  <a:lnTo>
                    <a:pt x="1383" y="15476"/>
                  </a:lnTo>
                  <a:lnTo>
                    <a:pt x="2046" y="15918"/>
                  </a:lnTo>
                  <a:lnTo>
                    <a:pt x="2764" y="16360"/>
                  </a:lnTo>
                  <a:lnTo>
                    <a:pt x="3483" y="16747"/>
                  </a:lnTo>
                  <a:lnTo>
                    <a:pt x="4257" y="17079"/>
                  </a:lnTo>
                  <a:lnTo>
                    <a:pt x="5031" y="17410"/>
                  </a:lnTo>
                  <a:lnTo>
                    <a:pt x="5804" y="17742"/>
                  </a:lnTo>
                  <a:lnTo>
                    <a:pt x="6578" y="17963"/>
                  </a:lnTo>
                  <a:lnTo>
                    <a:pt x="7407" y="18239"/>
                  </a:lnTo>
                  <a:lnTo>
                    <a:pt x="8236" y="18405"/>
                  </a:lnTo>
                  <a:lnTo>
                    <a:pt x="9065" y="18571"/>
                  </a:lnTo>
                  <a:lnTo>
                    <a:pt x="9894" y="18682"/>
                  </a:lnTo>
                  <a:lnTo>
                    <a:pt x="10779" y="18792"/>
                  </a:lnTo>
                  <a:lnTo>
                    <a:pt x="11608" y="18847"/>
                  </a:lnTo>
                  <a:lnTo>
                    <a:pt x="13376" y="18847"/>
                  </a:lnTo>
                  <a:lnTo>
                    <a:pt x="14261" y="18792"/>
                  </a:lnTo>
                  <a:lnTo>
                    <a:pt x="15145" y="18682"/>
                  </a:lnTo>
                  <a:lnTo>
                    <a:pt x="15974" y="18571"/>
                  </a:lnTo>
                  <a:lnTo>
                    <a:pt x="16803" y="18405"/>
                  </a:lnTo>
                  <a:lnTo>
                    <a:pt x="17632" y="18239"/>
                  </a:lnTo>
                  <a:lnTo>
                    <a:pt x="18461" y="17963"/>
                  </a:lnTo>
                  <a:lnTo>
                    <a:pt x="19235" y="17742"/>
                  </a:lnTo>
                  <a:lnTo>
                    <a:pt x="20009" y="17410"/>
                  </a:lnTo>
                  <a:lnTo>
                    <a:pt x="20783" y="17079"/>
                  </a:lnTo>
                  <a:lnTo>
                    <a:pt x="21557" y="16747"/>
                  </a:lnTo>
                  <a:lnTo>
                    <a:pt x="22275" y="16360"/>
                  </a:lnTo>
                  <a:lnTo>
                    <a:pt x="22994" y="15918"/>
                  </a:lnTo>
                  <a:lnTo>
                    <a:pt x="23657" y="15476"/>
                  </a:lnTo>
                  <a:lnTo>
                    <a:pt x="24320" y="15034"/>
                  </a:lnTo>
                  <a:lnTo>
                    <a:pt x="24983" y="14536"/>
                  </a:lnTo>
                  <a:lnTo>
                    <a:pt x="24596" y="12491"/>
                  </a:lnTo>
                  <a:lnTo>
                    <a:pt x="24154" y="10502"/>
                  </a:lnTo>
                  <a:lnTo>
                    <a:pt x="23712" y="8622"/>
                  </a:lnTo>
                  <a:lnTo>
                    <a:pt x="23159" y="6909"/>
                  </a:lnTo>
                  <a:lnTo>
                    <a:pt x="22607" y="5361"/>
                  </a:lnTo>
                  <a:lnTo>
                    <a:pt x="21943" y="4035"/>
                  </a:lnTo>
                  <a:lnTo>
                    <a:pt x="21667" y="3427"/>
                  </a:lnTo>
                  <a:lnTo>
                    <a:pt x="21335" y="2930"/>
                  </a:lnTo>
                  <a:lnTo>
                    <a:pt x="21004" y="2487"/>
                  </a:lnTo>
                  <a:lnTo>
                    <a:pt x="20672" y="2100"/>
                  </a:lnTo>
                  <a:lnTo>
                    <a:pt x="20451" y="1935"/>
                  </a:lnTo>
                  <a:lnTo>
                    <a:pt x="20119" y="1769"/>
                  </a:lnTo>
                  <a:lnTo>
                    <a:pt x="19346" y="1382"/>
                  </a:lnTo>
                  <a:lnTo>
                    <a:pt x="18296" y="1050"/>
                  </a:lnTo>
                  <a:lnTo>
                    <a:pt x="17135" y="719"/>
                  </a:lnTo>
                  <a:lnTo>
                    <a:pt x="15919" y="387"/>
                  </a:lnTo>
                  <a:lnTo>
                    <a:pt x="14648" y="166"/>
                  </a:lnTo>
                  <a:lnTo>
                    <a:pt x="13487" y="55"/>
                  </a:lnTo>
                  <a:lnTo>
                    <a:pt x="124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8" name="Google Shape;7668;p41"/>
          <p:cNvGrpSpPr/>
          <p:nvPr/>
        </p:nvGrpSpPr>
        <p:grpSpPr>
          <a:xfrm flipH="1">
            <a:off x="4557150" y="2297800"/>
            <a:ext cx="1076400" cy="728225"/>
            <a:chOff x="3544700" y="2207350"/>
            <a:chExt cx="1076400" cy="728225"/>
          </a:xfrm>
        </p:grpSpPr>
        <p:sp>
          <p:nvSpPr>
            <p:cNvPr id="7669" name="Google Shape;7669;p41"/>
            <p:cNvSpPr/>
            <p:nvPr/>
          </p:nvSpPr>
          <p:spPr>
            <a:xfrm>
              <a:off x="3593050" y="2207350"/>
              <a:ext cx="1028050" cy="494700"/>
            </a:xfrm>
            <a:custGeom>
              <a:avLst/>
              <a:gdLst/>
              <a:ahLst/>
              <a:cxnLst/>
              <a:rect l="l" t="t" r="r" b="b"/>
              <a:pathLst>
                <a:path w="41122" h="19788" extrusionOk="0">
                  <a:moveTo>
                    <a:pt x="4920" y="1"/>
                  </a:moveTo>
                  <a:lnTo>
                    <a:pt x="4422" y="56"/>
                  </a:lnTo>
                  <a:lnTo>
                    <a:pt x="3925" y="111"/>
                  </a:lnTo>
                  <a:lnTo>
                    <a:pt x="3427" y="222"/>
                  </a:lnTo>
                  <a:lnTo>
                    <a:pt x="2985" y="388"/>
                  </a:lnTo>
                  <a:lnTo>
                    <a:pt x="2543" y="609"/>
                  </a:lnTo>
                  <a:lnTo>
                    <a:pt x="2156" y="885"/>
                  </a:lnTo>
                  <a:lnTo>
                    <a:pt x="1769" y="1161"/>
                  </a:lnTo>
                  <a:lnTo>
                    <a:pt x="1438" y="1438"/>
                  </a:lnTo>
                  <a:lnTo>
                    <a:pt x="1106" y="1825"/>
                  </a:lnTo>
                  <a:lnTo>
                    <a:pt x="830" y="2211"/>
                  </a:lnTo>
                  <a:lnTo>
                    <a:pt x="553" y="2598"/>
                  </a:lnTo>
                  <a:lnTo>
                    <a:pt x="387" y="3041"/>
                  </a:lnTo>
                  <a:lnTo>
                    <a:pt x="222" y="3483"/>
                  </a:lnTo>
                  <a:lnTo>
                    <a:pt x="111" y="3925"/>
                  </a:lnTo>
                  <a:lnTo>
                    <a:pt x="0" y="4422"/>
                  </a:lnTo>
                  <a:lnTo>
                    <a:pt x="0" y="4920"/>
                  </a:lnTo>
                  <a:lnTo>
                    <a:pt x="0" y="14868"/>
                  </a:lnTo>
                  <a:lnTo>
                    <a:pt x="0" y="15366"/>
                  </a:lnTo>
                  <a:lnTo>
                    <a:pt x="111" y="15863"/>
                  </a:lnTo>
                  <a:lnTo>
                    <a:pt x="222" y="16361"/>
                  </a:lnTo>
                  <a:lnTo>
                    <a:pt x="387" y="16803"/>
                  </a:lnTo>
                  <a:lnTo>
                    <a:pt x="553" y="17245"/>
                  </a:lnTo>
                  <a:lnTo>
                    <a:pt x="830" y="17632"/>
                  </a:lnTo>
                  <a:lnTo>
                    <a:pt x="1106" y="18019"/>
                  </a:lnTo>
                  <a:lnTo>
                    <a:pt x="1438" y="18351"/>
                  </a:lnTo>
                  <a:lnTo>
                    <a:pt x="1769" y="18682"/>
                  </a:lnTo>
                  <a:lnTo>
                    <a:pt x="2156" y="18958"/>
                  </a:lnTo>
                  <a:lnTo>
                    <a:pt x="2543" y="19180"/>
                  </a:lnTo>
                  <a:lnTo>
                    <a:pt x="2985" y="19401"/>
                  </a:lnTo>
                  <a:lnTo>
                    <a:pt x="3427" y="19566"/>
                  </a:lnTo>
                  <a:lnTo>
                    <a:pt x="3925" y="19677"/>
                  </a:lnTo>
                  <a:lnTo>
                    <a:pt x="4422" y="19788"/>
                  </a:lnTo>
                  <a:lnTo>
                    <a:pt x="36756" y="19788"/>
                  </a:lnTo>
                  <a:lnTo>
                    <a:pt x="37198" y="19677"/>
                  </a:lnTo>
                  <a:lnTo>
                    <a:pt x="37695" y="19566"/>
                  </a:lnTo>
                  <a:lnTo>
                    <a:pt x="38137" y="19401"/>
                  </a:lnTo>
                  <a:lnTo>
                    <a:pt x="38580" y="19180"/>
                  </a:lnTo>
                  <a:lnTo>
                    <a:pt x="38966" y="18958"/>
                  </a:lnTo>
                  <a:lnTo>
                    <a:pt x="39353" y="18682"/>
                  </a:lnTo>
                  <a:lnTo>
                    <a:pt x="39685" y="18351"/>
                  </a:lnTo>
                  <a:lnTo>
                    <a:pt x="40017" y="18019"/>
                  </a:lnTo>
                  <a:lnTo>
                    <a:pt x="40293" y="17632"/>
                  </a:lnTo>
                  <a:lnTo>
                    <a:pt x="40569" y="17245"/>
                  </a:lnTo>
                  <a:lnTo>
                    <a:pt x="40735" y="16803"/>
                  </a:lnTo>
                  <a:lnTo>
                    <a:pt x="40901" y="16361"/>
                  </a:lnTo>
                  <a:lnTo>
                    <a:pt x="41067" y="15863"/>
                  </a:lnTo>
                  <a:lnTo>
                    <a:pt x="41122" y="15366"/>
                  </a:lnTo>
                  <a:lnTo>
                    <a:pt x="41122" y="14868"/>
                  </a:lnTo>
                  <a:lnTo>
                    <a:pt x="41122" y="4920"/>
                  </a:lnTo>
                  <a:lnTo>
                    <a:pt x="41122" y="4422"/>
                  </a:lnTo>
                  <a:lnTo>
                    <a:pt x="41067" y="3925"/>
                  </a:lnTo>
                  <a:lnTo>
                    <a:pt x="40901" y="3483"/>
                  </a:lnTo>
                  <a:lnTo>
                    <a:pt x="40735" y="3041"/>
                  </a:lnTo>
                  <a:lnTo>
                    <a:pt x="40569" y="2598"/>
                  </a:lnTo>
                  <a:lnTo>
                    <a:pt x="40293" y="2211"/>
                  </a:lnTo>
                  <a:lnTo>
                    <a:pt x="40017" y="1825"/>
                  </a:lnTo>
                  <a:lnTo>
                    <a:pt x="39685" y="1438"/>
                  </a:lnTo>
                  <a:lnTo>
                    <a:pt x="39353" y="1161"/>
                  </a:lnTo>
                  <a:lnTo>
                    <a:pt x="38966" y="885"/>
                  </a:lnTo>
                  <a:lnTo>
                    <a:pt x="38580" y="609"/>
                  </a:lnTo>
                  <a:lnTo>
                    <a:pt x="38137" y="388"/>
                  </a:lnTo>
                  <a:lnTo>
                    <a:pt x="37695" y="222"/>
                  </a:lnTo>
                  <a:lnTo>
                    <a:pt x="37198" y="111"/>
                  </a:lnTo>
                  <a:lnTo>
                    <a:pt x="36756" y="56"/>
                  </a:lnTo>
                  <a:lnTo>
                    <a:pt x="36203"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0" name="Google Shape;7670;p41"/>
            <p:cNvSpPr/>
            <p:nvPr/>
          </p:nvSpPr>
          <p:spPr>
            <a:xfrm>
              <a:off x="3544700" y="2566625"/>
              <a:ext cx="613525" cy="368950"/>
            </a:xfrm>
            <a:custGeom>
              <a:avLst/>
              <a:gdLst/>
              <a:ahLst/>
              <a:cxnLst/>
              <a:rect l="l" t="t" r="r" b="b"/>
              <a:pathLst>
                <a:path w="24541" h="14758" extrusionOk="0">
                  <a:moveTo>
                    <a:pt x="15144" y="0"/>
                  </a:moveTo>
                  <a:lnTo>
                    <a:pt x="0" y="14757"/>
                  </a:lnTo>
                  <a:lnTo>
                    <a:pt x="24540" y="2321"/>
                  </a:lnTo>
                  <a:lnTo>
                    <a:pt x="15144" y="0"/>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1" name="Google Shape;7671;p41"/>
            <p:cNvSpPr/>
            <p:nvPr/>
          </p:nvSpPr>
          <p:spPr>
            <a:xfrm>
              <a:off x="3544700" y="2566625"/>
              <a:ext cx="613525" cy="368950"/>
            </a:xfrm>
            <a:custGeom>
              <a:avLst/>
              <a:gdLst/>
              <a:ahLst/>
              <a:cxnLst/>
              <a:rect l="l" t="t" r="r" b="b"/>
              <a:pathLst>
                <a:path w="24541" h="14758" fill="none" extrusionOk="0">
                  <a:moveTo>
                    <a:pt x="15144" y="0"/>
                  </a:moveTo>
                  <a:lnTo>
                    <a:pt x="0" y="14757"/>
                  </a:lnTo>
                  <a:lnTo>
                    <a:pt x="24540" y="23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2" name="Google Shape;7672;p41"/>
            <p:cNvSpPr/>
            <p:nvPr/>
          </p:nvSpPr>
          <p:spPr>
            <a:xfrm>
              <a:off x="3688400" y="2305450"/>
              <a:ext cx="422850" cy="37350"/>
            </a:xfrm>
            <a:custGeom>
              <a:avLst/>
              <a:gdLst/>
              <a:ahLst/>
              <a:cxnLst/>
              <a:rect l="l" t="t" r="r" b="b"/>
              <a:pathLst>
                <a:path w="16914" h="1494" extrusionOk="0">
                  <a:moveTo>
                    <a:pt x="719" y="1"/>
                  </a:moveTo>
                  <a:lnTo>
                    <a:pt x="442" y="56"/>
                  </a:lnTo>
                  <a:lnTo>
                    <a:pt x="166" y="167"/>
                  </a:lnTo>
                  <a:lnTo>
                    <a:pt x="55" y="443"/>
                  </a:lnTo>
                  <a:lnTo>
                    <a:pt x="0" y="719"/>
                  </a:lnTo>
                  <a:lnTo>
                    <a:pt x="0" y="775"/>
                  </a:lnTo>
                  <a:lnTo>
                    <a:pt x="55" y="1051"/>
                  </a:lnTo>
                  <a:lnTo>
                    <a:pt x="166" y="1272"/>
                  </a:lnTo>
                  <a:lnTo>
                    <a:pt x="442" y="1438"/>
                  </a:lnTo>
                  <a:lnTo>
                    <a:pt x="719" y="1493"/>
                  </a:lnTo>
                  <a:lnTo>
                    <a:pt x="16195" y="1493"/>
                  </a:lnTo>
                  <a:lnTo>
                    <a:pt x="16471" y="1438"/>
                  </a:lnTo>
                  <a:lnTo>
                    <a:pt x="16692" y="1272"/>
                  </a:lnTo>
                  <a:lnTo>
                    <a:pt x="16858" y="1051"/>
                  </a:lnTo>
                  <a:lnTo>
                    <a:pt x="16913" y="775"/>
                  </a:lnTo>
                  <a:lnTo>
                    <a:pt x="16913" y="719"/>
                  </a:lnTo>
                  <a:lnTo>
                    <a:pt x="16858" y="443"/>
                  </a:lnTo>
                  <a:lnTo>
                    <a:pt x="16692" y="167"/>
                  </a:lnTo>
                  <a:lnTo>
                    <a:pt x="16471" y="56"/>
                  </a:lnTo>
                  <a:lnTo>
                    <a:pt x="161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3" name="Google Shape;7673;p41"/>
            <p:cNvSpPr/>
            <p:nvPr/>
          </p:nvSpPr>
          <p:spPr>
            <a:xfrm>
              <a:off x="4129175" y="2305450"/>
              <a:ext cx="374475" cy="37350"/>
            </a:xfrm>
            <a:custGeom>
              <a:avLst/>
              <a:gdLst/>
              <a:ahLst/>
              <a:cxnLst/>
              <a:rect l="l" t="t" r="r" b="b"/>
              <a:pathLst>
                <a:path w="14979" h="1494" extrusionOk="0">
                  <a:moveTo>
                    <a:pt x="719" y="1"/>
                  </a:moveTo>
                  <a:lnTo>
                    <a:pt x="443" y="56"/>
                  </a:lnTo>
                  <a:lnTo>
                    <a:pt x="222" y="167"/>
                  </a:lnTo>
                  <a:lnTo>
                    <a:pt x="56" y="443"/>
                  </a:lnTo>
                  <a:lnTo>
                    <a:pt x="1" y="719"/>
                  </a:lnTo>
                  <a:lnTo>
                    <a:pt x="1" y="775"/>
                  </a:lnTo>
                  <a:lnTo>
                    <a:pt x="56" y="1051"/>
                  </a:lnTo>
                  <a:lnTo>
                    <a:pt x="222" y="1272"/>
                  </a:lnTo>
                  <a:lnTo>
                    <a:pt x="443" y="1438"/>
                  </a:lnTo>
                  <a:lnTo>
                    <a:pt x="719" y="1493"/>
                  </a:lnTo>
                  <a:lnTo>
                    <a:pt x="14260" y="1493"/>
                  </a:lnTo>
                  <a:lnTo>
                    <a:pt x="14537" y="1438"/>
                  </a:lnTo>
                  <a:lnTo>
                    <a:pt x="14758" y="1272"/>
                  </a:lnTo>
                  <a:lnTo>
                    <a:pt x="14924" y="1051"/>
                  </a:lnTo>
                  <a:lnTo>
                    <a:pt x="14979" y="775"/>
                  </a:lnTo>
                  <a:lnTo>
                    <a:pt x="14979" y="719"/>
                  </a:lnTo>
                  <a:lnTo>
                    <a:pt x="14924" y="443"/>
                  </a:lnTo>
                  <a:lnTo>
                    <a:pt x="14758" y="167"/>
                  </a:lnTo>
                  <a:lnTo>
                    <a:pt x="14537" y="56"/>
                  </a:lnTo>
                  <a:lnTo>
                    <a:pt x="14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4" name="Google Shape;7674;p41"/>
            <p:cNvSpPr/>
            <p:nvPr/>
          </p:nvSpPr>
          <p:spPr>
            <a:xfrm>
              <a:off x="3981325" y="2388375"/>
              <a:ext cx="522325" cy="37325"/>
            </a:xfrm>
            <a:custGeom>
              <a:avLst/>
              <a:gdLst/>
              <a:ahLst/>
              <a:cxnLst/>
              <a:rect l="l" t="t" r="r" b="b"/>
              <a:pathLst>
                <a:path w="20893" h="1493" extrusionOk="0">
                  <a:moveTo>
                    <a:pt x="719" y="0"/>
                  </a:moveTo>
                  <a:lnTo>
                    <a:pt x="443" y="55"/>
                  </a:lnTo>
                  <a:lnTo>
                    <a:pt x="222" y="221"/>
                  </a:lnTo>
                  <a:lnTo>
                    <a:pt x="56" y="442"/>
                  </a:lnTo>
                  <a:lnTo>
                    <a:pt x="1" y="719"/>
                  </a:lnTo>
                  <a:lnTo>
                    <a:pt x="1" y="774"/>
                  </a:lnTo>
                  <a:lnTo>
                    <a:pt x="56" y="1050"/>
                  </a:lnTo>
                  <a:lnTo>
                    <a:pt x="222" y="1271"/>
                  </a:lnTo>
                  <a:lnTo>
                    <a:pt x="443" y="1437"/>
                  </a:lnTo>
                  <a:lnTo>
                    <a:pt x="719" y="1492"/>
                  </a:lnTo>
                  <a:lnTo>
                    <a:pt x="20174" y="1492"/>
                  </a:lnTo>
                  <a:lnTo>
                    <a:pt x="20451" y="1437"/>
                  </a:lnTo>
                  <a:lnTo>
                    <a:pt x="20672" y="1271"/>
                  </a:lnTo>
                  <a:lnTo>
                    <a:pt x="20838" y="1050"/>
                  </a:lnTo>
                  <a:lnTo>
                    <a:pt x="20893" y="774"/>
                  </a:lnTo>
                  <a:lnTo>
                    <a:pt x="20893" y="719"/>
                  </a:lnTo>
                  <a:lnTo>
                    <a:pt x="20838" y="442"/>
                  </a:lnTo>
                  <a:lnTo>
                    <a:pt x="20672" y="221"/>
                  </a:lnTo>
                  <a:lnTo>
                    <a:pt x="20451" y="55"/>
                  </a:lnTo>
                  <a:lnTo>
                    <a:pt x="201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5" name="Google Shape;7675;p41"/>
            <p:cNvSpPr/>
            <p:nvPr/>
          </p:nvSpPr>
          <p:spPr>
            <a:xfrm>
              <a:off x="3688400" y="2388375"/>
              <a:ext cx="252875" cy="37325"/>
            </a:xfrm>
            <a:custGeom>
              <a:avLst/>
              <a:gdLst/>
              <a:ahLst/>
              <a:cxnLst/>
              <a:rect l="l" t="t" r="r" b="b"/>
              <a:pathLst>
                <a:path w="10115" h="1493" extrusionOk="0">
                  <a:moveTo>
                    <a:pt x="719" y="0"/>
                  </a:moveTo>
                  <a:lnTo>
                    <a:pt x="442" y="55"/>
                  </a:lnTo>
                  <a:lnTo>
                    <a:pt x="166" y="221"/>
                  </a:lnTo>
                  <a:lnTo>
                    <a:pt x="55" y="442"/>
                  </a:lnTo>
                  <a:lnTo>
                    <a:pt x="0" y="719"/>
                  </a:lnTo>
                  <a:lnTo>
                    <a:pt x="0" y="774"/>
                  </a:lnTo>
                  <a:lnTo>
                    <a:pt x="55" y="1050"/>
                  </a:lnTo>
                  <a:lnTo>
                    <a:pt x="166" y="1271"/>
                  </a:lnTo>
                  <a:lnTo>
                    <a:pt x="442" y="1437"/>
                  </a:lnTo>
                  <a:lnTo>
                    <a:pt x="719" y="1492"/>
                  </a:lnTo>
                  <a:lnTo>
                    <a:pt x="9396" y="1492"/>
                  </a:lnTo>
                  <a:lnTo>
                    <a:pt x="9673" y="1437"/>
                  </a:lnTo>
                  <a:lnTo>
                    <a:pt x="9894" y="1271"/>
                  </a:lnTo>
                  <a:lnTo>
                    <a:pt x="10059" y="1050"/>
                  </a:lnTo>
                  <a:lnTo>
                    <a:pt x="10115" y="774"/>
                  </a:lnTo>
                  <a:lnTo>
                    <a:pt x="10115" y="719"/>
                  </a:lnTo>
                  <a:lnTo>
                    <a:pt x="10059" y="442"/>
                  </a:lnTo>
                  <a:lnTo>
                    <a:pt x="9894" y="221"/>
                  </a:lnTo>
                  <a:lnTo>
                    <a:pt x="9673" y="55"/>
                  </a:lnTo>
                  <a:lnTo>
                    <a:pt x="93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6" name="Google Shape;7676;p41"/>
            <p:cNvSpPr/>
            <p:nvPr/>
          </p:nvSpPr>
          <p:spPr>
            <a:xfrm>
              <a:off x="4049025" y="2471275"/>
              <a:ext cx="454625" cy="37325"/>
            </a:xfrm>
            <a:custGeom>
              <a:avLst/>
              <a:gdLst/>
              <a:ahLst/>
              <a:cxnLst/>
              <a:rect l="l" t="t" r="r" b="b"/>
              <a:pathLst>
                <a:path w="18185" h="1493" extrusionOk="0">
                  <a:moveTo>
                    <a:pt x="719" y="0"/>
                  </a:moveTo>
                  <a:lnTo>
                    <a:pt x="443" y="56"/>
                  </a:lnTo>
                  <a:lnTo>
                    <a:pt x="222" y="221"/>
                  </a:lnTo>
                  <a:lnTo>
                    <a:pt x="56" y="443"/>
                  </a:lnTo>
                  <a:lnTo>
                    <a:pt x="1" y="719"/>
                  </a:lnTo>
                  <a:lnTo>
                    <a:pt x="1" y="774"/>
                  </a:lnTo>
                  <a:lnTo>
                    <a:pt x="56" y="1050"/>
                  </a:lnTo>
                  <a:lnTo>
                    <a:pt x="222" y="1327"/>
                  </a:lnTo>
                  <a:lnTo>
                    <a:pt x="443" y="1437"/>
                  </a:lnTo>
                  <a:lnTo>
                    <a:pt x="719" y="1493"/>
                  </a:lnTo>
                  <a:lnTo>
                    <a:pt x="17466" y="1493"/>
                  </a:lnTo>
                  <a:lnTo>
                    <a:pt x="17743" y="1437"/>
                  </a:lnTo>
                  <a:lnTo>
                    <a:pt x="17964" y="1327"/>
                  </a:lnTo>
                  <a:lnTo>
                    <a:pt x="18130" y="1050"/>
                  </a:lnTo>
                  <a:lnTo>
                    <a:pt x="18185" y="774"/>
                  </a:lnTo>
                  <a:lnTo>
                    <a:pt x="18185" y="719"/>
                  </a:lnTo>
                  <a:lnTo>
                    <a:pt x="18130" y="443"/>
                  </a:lnTo>
                  <a:lnTo>
                    <a:pt x="17964" y="221"/>
                  </a:lnTo>
                  <a:lnTo>
                    <a:pt x="17743" y="56"/>
                  </a:lnTo>
                  <a:lnTo>
                    <a:pt x="174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7" name="Google Shape;7677;p41"/>
            <p:cNvSpPr/>
            <p:nvPr/>
          </p:nvSpPr>
          <p:spPr>
            <a:xfrm>
              <a:off x="3688400" y="2471275"/>
              <a:ext cx="324725" cy="37325"/>
            </a:xfrm>
            <a:custGeom>
              <a:avLst/>
              <a:gdLst/>
              <a:ahLst/>
              <a:cxnLst/>
              <a:rect l="l" t="t" r="r" b="b"/>
              <a:pathLst>
                <a:path w="12989" h="1493" extrusionOk="0">
                  <a:moveTo>
                    <a:pt x="719" y="0"/>
                  </a:moveTo>
                  <a:lnTo>
                    <a:pt x="442" y="56"/>
                  </a:lnTo>
                  <a:lnTo>
                    <a:pt x="166" y="221"/>
                  </a:lnTo>
                  <a:lnTo>
                    <a:pt x="55" y="443"/>
                  </a:lnTo>
                  <a:lnTo>
                    <a:pt x="0" y="719"/>
                  </a:lnTo>
                  <a:lnTo>
                    <a:pt x="0" y="774"/>
                  </a:lnTo>
                  <a:lnTo>
                    <a:pt x="55" y="1050"/>
                  </a:lnTo>
                  <a:lnTo>
                    <a:pt x="166" y="1327"/>
                  </a:lnTo>
                  <a:lnTo>
                    <a:pt x="442" y="1437"/>
                  </a:lnTo>
                  <a:lnTo>
                    <a:pt x="719" y="1493"/>
                  </a:lnTo>
                  <a:lnTo>
                    <a:pt x="12270" y="1493"/>
                  </a:lnTo>
                  <a:lnTo>
                    <a:pt x="12547" y="1437"/>
                  </a:lnTo>
                  <a:lnTo>
                    <a:pt x="12768" y="1327"/>
                  </a:lnTo>
                  <a:lnTo>
                    <a:pt x="12934" y="1050"/>
                  </a:lnTo>
                  <a:lnTo>
                    <a:pt x="12989" y="774"/>
                  </a:lnTo>
                  <a:lnTo>
                    <a:pt x="12989" y="719"/>
                  </a:lnTo>
                  <a:lnTo>
                    <a:pt x="12934" y="443"/>
                  </a:lnTo>
                  <a:lnTo>
                    <a:pt x="12768" y="221"/>
                  </a:lnTo>
                  <a:lnTo>
                    <a:pt x="12547" y="56"/>
                  </a:lnTo>
                  <a:lnTo>
                    <a:pt x="122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8" name="Google Shape;7678;p41"/>
            <p:cNvSpPr/>
            <p:nvPr/>
          </p:nvSpPr>
          <p:spPr>
            <a:xfrm>
              <a:off x="3688400" y="2554175"/>
              <a:ext cx="143725" cy="38725"/>
            </a:xfrm>
            <a:custGeom>
              <a:avLst/>
              <a:gdLst/>
              <a:ahLst/>
              <a:cxnLst/>
              <a:rect l="l" t="t" r="r" b="b"/>
              <a:pathLst>
                <a:path w="5749" h="1549" extrusionOk="0">
                  <a:moveTo>
                    <a:pt x="719" y="1"/>
                  </a:moveTo>
                  <a:lnTo>
                    <a:pt x="442" y="56"/>
                  </a:lnTo>
                  <a:lnTo>
                    <a:pt x="166" y="222"/>
                  </a:lnTo>
                  <a:lnTo>
                    <a:pt x="55" y="443"/>
                  </a:lnTo>
                  <a:lnTo>
                    <a:pt x="0" y="719"/>
                  </a:lnTo>
                  <a:lnTo>
                    <a:pt x="0" y="774"/>
                  </a:lnTo>
                  <a:lnTo>
                    <a:pt x="55" y="1106"/>
                  </a:lnTo>
                  <a:lnTo>
                    <a:pt x="166" y="1327"/>
                  </a:lnTo>
                  <a:lnTo>
                    <a:pt x="442" y="1493"/>
                  </a:lnTo>
                  <a:lnTo>
                    <a:pt x="719" y="1548"/>
                  </a:lnTo>
                  <a:lnTo>
                    <a:pt x="4975" y="1548"/>
                  </a:lnTo>
                  <a:lnTo>
                    <a:pt x="5251" y="1493"/>
                  </a:lnTo>
                  <a:lnTo>
                    <a:pt x="5527" y="1327"/>
                  </a:lnTo>
                  <a:lnTo>
                    <a:pt x="5693" y="1106"/>
                  </a:lnTo>
                  <a:lnTo>
                    <a:pt x="5748" y="774"/>
                  </a:lnTo>
                  <a:lnTo>
                    <a:pt x="5748" y="719"/>
                  </a:lnTo>
                  <a:lnTo>
                    <a:pt x="5693" y="443"/>
                  </a:lnTo>
                  <a:lnTo>
                    <a:pt x="5527" y="222"/>
                  </a:lnTo>
                  <a:lnTo>
                    <a:pt x="5251" y="56"/>
                  </a:lnTo>
                  <a:lnTo>
                    <a:pt x="49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9" name="Google Shape;7679;p41"/>
            <p:cNvSpPr/>
            <p:nvPr/>
          </p:nvSpPr>
          <p:spPr>
            <a:xfrm>
              <a:off x="3869400" y="2554175"/>
              <a:ext cx="634250" cy="38725"/>
            </a:xfrm>
            <a:custGeom>
              <a:avLst/>
              <a:gdLst/>
              <a:ahLst/>
              <a:cxnLst/>
              <a:rect l="l" t="t" r="r" b="b"/>
              <a:pathLst>
                <a:path w="25370" h="1549" extrusionOk="0">
                  <a:moveTo>
                    <a:pt x="719" y="1"/>
                  </a:moveTo>
                  <a:lnTo>
                    <a:pt x="443" y="56"/>
                  </a:lnTo>
                  <a:lnTo>
                    <a:pt x="222" y="222"/>
                  </a:lnTo>
                  <a:lnTo>
                    <a:pt x="56" y="443"/>
                  </a:lnTo>
                  <a:lnTo>
                    <a:pt x="1" y="719"/>
                  </a:lnTo>
                  <a:lnTo>
                    <a:pt x="1" y="774"/>
                  </a:lnTo>
                  <a:lnTo>
                    <a:pt x="56" y="1106"/>
                  </a:lnTo>
                  <a:lnTo>
                    <a:pt x="222" y="1327"/>
                  </a:lnTo>
                  <a:lnTo>
                    <a:pt x="443" y="1493"/>
                  </a:lnTo>
                  <a:lnTo>
                    <a:pt x="719" y="1548"/>
                  </a:lnTo>
                  <a:lnTo>
                    <a:pt x="24651" y="1548"/>
                  </a:lnTo>
                  <a:lnTo>
                    <a:pt x="24928" y="1493"/>
                  </a:lnTo>
                  <a:lnTo>
                    <a:pt x="25149" y="1327"/>
                  </a:lnTo>
                  <a:lnTo>
                    <a:pt x="25315" y="1106"/>
                  </a:lnTo>
                  <a:lnTo>
                    <a:pt x="25370" y="774"/>
                  </a:lnTo>
                  <a:lnTo>
                    <a:pt x="25370" y="719"/>
                  </a:lnTo>
                  <a:lnTo>
                    <a:pt x="25315" y="443"/>
                  </a:lnTo>
                  <a:lnTo>
                    <a:pt x="25149" y="222"/>
                  </a:lnTo>
                  <a:lnTo>
                    <a:pt x="24928" y="56"/>
                  </a:lnTo>
                  <a:lnTo>
                    <a:pt x="246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0" name="Google Shape;7680;p41"/>
          <p:cNvGrpSpPr/>
          <p:nvPr/>
        </p:nvGrpSpPr>
        <p:grpSpPr>
          <a:xfrm flipH="1">
            <a:off x="7326200" y="1629025"/>
            <a:ext cx="1116500" cy="968650"/>
            <a:chOff x="735550" y="1538575"/>
            <a:chExt cx="1116500" cy="968650"/>
          </a:xfrm>
        </p:grpSpPr>
        <p:sp>
          <p:nvSpPr>
            <p:cNvPr id="7681" name="Google Shape;7681;p41"/>
            <p:cNvSpPr/>
            <p:nvPr/>
          </p:nvSpPr>
          <p:spPr>
            <a:xfrm>
              <a:off x="735550" y="1538575"/>
              <a:ext cx="968650" cy="968650"/>
            </a:xfrm>
            <a:custGeom>
              <a:avLst/>
              <a:gdLst/>
              <a:ahLst/>
              <a:cxnLst/>
              <a:rect l="l" t="t" r="r" b="b"/>
              <a:pathLst>
                <a:path w="38746" h="38746" extrusionOk="0">
                  <a:moveTo>
                    <a:pt x="19179" y="1"/>
                  </a:moveTo>
                  <a:lnTo>
                    <a:pt x="18185" y="56"/>
                  </a:lnTo>
                  <a:lnTo>
                    <a:pt x="17245" y="111"/>
                  </a:lnTo>
                  <a:lnTo>
                    <a:pt x="16305" y="222"/>
                  </a:lnTo>
                  <a:lnTo>
                    <a:pt x="15366" y="443"/>
                  </a:lnTo>
                  <a:lnTo>
                    <a:pt x="14371" y="664"/>
                  </a:lnTo>
                  <a:lnTo>
                    <a:pt x="13431" y="940"/>
                  </a:lnTo>
                  <a:lnTo>
                    <a:pt x="12492" y="1272"/>
                  </a:lnTo>
                  <a:lnTo>
                    <a:pt x="11607" y="1659"/>
                  </a:lnTo>
                  <a:lnTo>
                    <a:pt x="10668" y="2046"/>
                  </a:lnTo>
                  <a:lnTo>
                    <a:pt x="9839" y="2543"/>
                  </a:lnTo>
                  <a:lnTo>
                    <a:pt x="9010" y="3041"/>
                  </a:lnTo>
                  <a:lnTo>
                    <a:pt x="8181" y="3538"/>
                  </a:lnTo>
                  <a:lnTo>
                    <a:pt x="7407" y="4146"/>
                  </a:lnTo>
                  <a:lnTo>
                    <a:pt x="6688" y="4754"/>
                  </a:lnTo>
                  <a:lnTo>
                    <a:pt x="6025" y="5362"/>
                  </a:lnTo>
                  <a:lnTo>
                    <a:pt x="5306" y="6025"/>
                  </a:lnTo>
                  <a:lnTo>
                    <a:pt x="4699" y="6744"/>
                  </a:lnTo>
                  <a:lnTo>
                    <a:pt x="4091" y="7462"/>
                  </a:lnTo>
                  <a:lnTo>
                    <a:pt x="3538" y="8181"/>
                  </a:lnTo>
                  <a:lnTo>
                    <a:pt x="3040" y="8954"/>
                  </a:lnTo>
                  <a:lnTo>
                    <a:pt x="2543" y="9784"/>
                  </a:lnTo>
                  <a:lnTo>
                    <a:pt x="2101" y="10613"/>
                  </a:lnTo>
                  <a:lnTo>
                    <a:pt x="1714" y="11442"/>
                  </a:lnTo>
                  <a:lnTo>
                    <a:pt x="1327" y="12271"/>
                  </a:lnTo>
                  <a:lnTo>
                    <a:pt x="1051" y="13155"/>
                  </a:lnTo>
                  <a:lnTo>
                    <a:pt x="774" y="14039"/>
                  </a:lnTo>
                  <a:lnTo>
                    <a:pt x="498" y="14924"/>
                  </a:lnTo>
                  <a:lnTo>
                    <a:pt x="332" y="15863"/>
                  </a:lnTo>
                  <a:lnTo>
                    <a:pt x="166" y="16803"/>
                  </a:lnTo>
                  <a:lnTo>
                    <a:pt x="56" y="17743"/>
                  </a:lnTo>
                  <a:lnTo>
                    <a:pt x="0" y="18682"/>
                  </a:lnTo>
                  <a:lnTo>
                    <a:pt x="0" y="19622"/>
                  </a:lnTo>
                  <a:lnTo>
                    <a:pt x="56" y="20561"/>
                  </a:lnTo>
                  <a:lnTo>
                    <a:pt x="111" y="21501"/>
                  </a:lnTo>
                  <a:lnTo>
                    <a:pt x="277" y="22441"/>
                  </a:lnTo>
                  <a:lnTo>
                    <a:pt x="443" y="23435"/>
                  </a:lnTo>
                  <a:lnTo>
                    <a:pt x="664" y="24375"/>
                  </a:lnTo>
                  <a:lnTo>
                    <a:pt x="940" y="25315"/>
                  </a:lnTo>
                  <a:lnTo>
                    <a:pt x="1272" y="26254"/>
                  </a:lnTo>
                  <a:lnTo>
                    <a:pt x="1659" y="27194"/>
                  </a:lnTo>
                  <a:lnTo>
                    <a:pt x="2046" y="28078"/>
                  </a:lnTo>
                  <a:lnTo>
                    <a:pt x="2543" y="28907"/>
                  </a:lnTo>
                  <a:lnTo>
                    <a:pt x="3040" y="29736"/>
                  </a:lnTo>
                  <a:lnTo>
                    <a:pt x="3538" y="30565"/>
                  </a:lnTo>
                  <a:lnTo>
                    <a:pt x="4146" y="31339"/>
                  </a:lnTo>
                  <a:lnTo>
                    <a:pt x="4754" y="32058"/>
                  </a:lnTo>
                  <a:lnTo>
                    <a:pt x="5362" y="32776"/>
                  </a:lnTo>
                  <a:lnTo>
                    <a:pt x="6025" y="33439"/>
                  </a:lnTo>
                  <a:lnTo>
                    <a:pt x="6744" y="34047"/>
                  </a:lnTo>
                  <a:lnTo>
                    <a:pt x="7462" y="34655"/>
                  </a:lnTo>
                  <a:lnTo>
                    <a:pt x="8181" y="35208"/>
                  </a:lnTo>
                  <a:lnTo>
                    <a:pt x="8954" y="35706"/>
                  </a:lnTo>
                  <a:lnTo>
                    <a:pt x="9783" y="36203"/>
                  </a:lnTo>
                  <a:lnTo>
                    <a:pt x="10612" y="36645"/>
                  </a:lnTo>
                  <a:lnTo>
                    <a:pt x="11442" y="37032"/>
                  </a:lnTo>
                  <a:lnTo>
                    <a:pt x="12271" y="37419"/>
                  </a:lnTo>
                  <a:lnTo>
                    <a:pt x="13155" y="37751"/>
                  </a:lnTo>
                  <a:lnTo>
                    <a:pt x="14039" y="38027"/>
                  </a:lnTo>
                  <a:lnTo>
                    <a:pt x="14979" y="38248"/>
                  </a:lnTo>
                  <a:lnTo>
                    <a:pt x="15863" y="38414"/>
                  </a:lnTo>
                  <a:lnTo>
                    <a:pt x="16803" y="38580"/>
                  </a:lnTo>
                  <a:lnTo>
                    <a:pt x="17742" y="38690"/>
                  </a:lnTo>
                  <a:lnTo>
                    <a:pt x="18682" y="38745"/>
                  </a:lnTo>
                  <a:lnTo>
                    <a:pt x="20561" y="38745"/>
                  </a:lnTo>
                  <a:lnTo>
                    <a:pt x="21501" y="38635"/>
                  </a:lnTo>
                  <a:lnTo>
                    <a:pt x="22440" y="38524"/>
                  </a:lnTo>
                  <a:lnTo>
                    <a:pt x="23435" y="38303"/>
                  </a:lnTo>
                  <a:lnTo>
                    <a:pt x="24375" y="38082"/>
                  </a:lnTo>
                  <a:lnTo>
                    <a:pt x="25315" y="37806"/>
                  </a:lnTo>
                  <a:lnTo>
                    <a:pt x="26254" y="37474"/>
                  </a:lnTo>
                  <a:lnTo>
                    <a:pt x="27194" y="37087"/>
                  </a:lnTo>
                  <a:lnTo>
                    <a:pt x="28078" y="36700"/>
                  </a:lnTo>
                  <a:lnTo>
                    <a:pt x="28962" y="36258"/>
                  </a:lnTo>
                  <a:lnTo>
                    <a:pt x="29791" y="35761"/>
                  </a:lnTo>
                  <a:lnTo>
                    <a:pt x="30565" y="35208"/>
                  </a:lnTo>
                  <a:lnTo>
                    <a:pt x="31339" y="34655"/>
                  </a:lnTo>
                  <a:lnTo>
                    <a:pt x="32058" y="34047"/>
                  </a:lnTo>
                  <a:lnTo>
                    <a:pt x="32776" y="33384"/>
                  </a:lnTo>
                  <a:lnTo>
                    <a:pt x="33439" y="32721"/>
                  </a:lnTo>
                  <a:lnTo>
                    <a:pt x="34047" y="32002"/>
                  </a:lnTo>
                  <a:lnTo>
                    <a:pt x="34655" y="31284"/>
                  </a:lnTo>
                  <a:lnTo>
                    <a:pt x="35208" y="30565"/>
                  </a:lnTo>
                  <a:lnTo>
                    <a:pt x="35705" y="29792"/>
                  </a:lnTo>
                  <a:lnTo>
                    <a:pt x="36203" y="28962"/>
                  </a:lnTo>
                  <a:lnTo>
                    <a:pt x="36645" y="28189"/>
                  </a:lnTo>
                  <a:lnTo>
                    <a:pt x="37032" y="27304"/>
                  </a:lnTo>
                  <a:lnTo>
                    <a:pt x="37419" y="26475"/>
                  </a:lnTo>
                  <a:lnTo>
                    <a:pt x="37750" y="25591"/>
                  </a:lnTo>
                  <a:lnTo>
                    <a:pt x="38027" y="24707"/>
                  </a:lnTo>
                  <a:lnTo>
                    <a:pt x="38248" y="23822"/>
                  </a:lnTo>
                  <a:lnTo>
                    <a:pt x="38414" y="22883"/>
                  </a:lnTo>
                  <a:lnTo>
                    <a:pt x="38580" y="21943"/>
                  </a:lnTo>
                  <a:lnTo>
                    <a:pt x="38690" y="21059"/>
                  </a:lnTo>
                  <a:lnTo>
                    <a:pt x="38745" y="20119"/>
                  </a:lnTo>
                  <a:lnTo>
                    <a:pt x="38745" y="19124"/>
                  </a:lnTo>
                  <a:lnTo>
                    <a:pt x="38745" y="18185"/>
                  </a:lnTo>
                  <a:lnTo>
                    <a:pt x="38635" y="17245"/>
                  </a:lnTo>
                  <a:lnTo>
                    <a:pt x="38524" y="16305"/>
                  </a:lnTo>
                  <a:lnTo>
                    <a:pt x="38358" y="15366"/>
                  </a:lnTo>
                  <a:lnTo>
                    <a:pt x="38082" y="14371"/>
                  </a:lnTo>
                  <a:lnTo>
                    <a:pt x="37806" y="13431"/>
                  </a:lnTo>
                  <a:lnTo>
                    <a:pt x="37474" y="12492"/>
                  </a:lnTo>
                  <a:lnTo>
                    <a:pt x="37142" y="11607"/>
                  </a:lnTo>
                  <a:lnTo>
                    <a:pt x="36700" y="10668"/>
                  </a:lnTo>
                  <a:lnTo>
                    <a:pt x="36258" y="9839"/>
                  </a:lnTo>
                  <a:lnTo>
                    <a:pt x="35761" y="9010"/>
                  </a:lnTo>
                  <a:lnTo>
                    <a:pt x="35208" y="8181"/>
                  </a:lnTo>
                  <a:lnTo>
                    <a:pt x="34655" y="7407"/>
                  </a:lnTo>
                  <a:lnTo>
                    <a:pt x="34047" y="6688"/>
                  </a:lnTo>
                  <a:lnTo>
                    <a:pt x="33384" y="5970"/>
                  </a:lnTo>
                  <a:lnTo>
                    <a:pt x="32721" y="5307"/>
                  </a:lnTo>
                  <a:lnTo>
                    <a:pt x="32058" y="4699"/>
                  </a:lnTo>
                  <a:lnTo>
                    <a:pt x="31284" y="4091"/>
                  </a:lnTo>
                  <a:lnTo>
                    <a:pt x="30565" y="3538"/>
                  </a:lnTo>
                  <a:lnTo>
                    <a:pt x="29791" y="3041"/>
                  </a:lnTo>
                  <a:lnTo>
                    <a:pt x="28962" y="2543"/>
                  </a:lnTo>
                  <a:lnTo>
                    <a:pt x="28189" y="2101"/>
                  </a:lnTo>
                  <a:lnTo>
                    <a:pt x="27304" y="1714"/>
                  </a:lnTo>
                  <a:lnTo>
                    <a:pt x="26475" y="1327"/>
                  </a:lnTo>
                  <a:lnTo>
                    <a:pt x="25591" y="1051"/>
                  </a:lnTo>
                  <a:lnTo>
                    <a:pt x="24707" y="774"/>
                  </a:lnTo>
                  <a:lnTo>
                    <a:pt x="23822" y="498"/>
                  </a:lnTo>
                  <a:lnTo>
                    <a:pt x="22883" y="332"/>
                  </a:lnTo>
                  <a:lnTo>
                    <a:pt x="21998" y="166"/>
                  </a:lnTo>
                  <a:lnTo>
                    <a:pt x="21059" y="56"/>
                  </a:lnTo>
                  <a:lnTo>
                    <a:pt x="20119"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2" name="Google Shape;7682;p41"/>
            <p:cNvSpPr/>
            <p:nvPr/>
          </p:nvSpPr>
          <p:spPr>
            <a:xfrm>
              <a:off x="988425" y="2143800"/>
              <a:ext cx="234925" cy="233525"/>
            </a:xfrm>
            <a:custGeom>
              <a:avLst/>
              <a:gdLst/>
              <a:ahLst/>
              <a:cxnLst/>
              <a:rect l="l" t="t" r="r" b="b"/>
              <a:pathLst>
                <a:path w="9397" h="9341" extrusionOk="0">
                  <a:moveTo>
                    <a:pt x="4477" y="0"/>
                  </a:moveTo>
                  <a:lnTo>
                    <a:pt x="4035" y="55"/>
                  </a:lnTo>
                  <a:lnTo>
                    <a:pt x="3593" y="111"/>
                  </a:lnTo>
                  <a:lnTo>
                    <a:pt x="3150" y="221"/>
                  </a:lnTo>
                  <a:lnTo>
                    <a:pt x="2708" y="442"/>
                  </a:lnTo>
                  <a:lnTo>
                    <a:pt x="2321" y="608"/>
                  </a:lnTo>
                  <a:lnTo>
                    <a:pt x="1935" y="885"/>
                  </a:lnTo>
                  <a:lnTo>
                    <a:pt x="1603" y="1161"/>
                  </a:lnTo>
                  <a:lnTo>
                    <a:pt x="1271" y="1493"/>
                  </a:lnTo>
                  <a:lnTo>
                    <a:pt x="940" y="1824"/>
                  </a:lnTo>
                  <a:lnTo>
                    <a:pt x="719" y="2211"/>
                  </a:lnTo>
                  <a:lnTo>
                    <a:pt x="497" y="2653"/>
                  </a:lnTo>
                  <a:lnTo>
                    <a:pt x="276" y="3095"/>
                  </a:lnTo>
                  <a:lnTo>
                    <a:pt x="166" y="3538"/>
                  </a:lnTo>
                  <a:lnTo>
                    <a:pt x="55" y="3980"/>
                  </a:lnTo>
                  <a:lnTo>
                    <a:pt x="0" y="4477"/>
                  </a:lnTo>
                  <a:lnTo>
                    <a:pt x="0" y="4919"/>
                  </a:lnTo>
                  <a:lnTo>
                    <a:pt x="55" y="5361"/>
                  </a:lnTo>
                  <a:lnTo>
                    <a:pt x="166" y="5804"/>
                  </a:lnTo>
                  <a:lnTo>
                    <a:pt x="276" y="6246"/>
                  </a:lnTo>
                  <a:lnTo>
                    <a:pt x="442" y="6633"/>
                  </a:lnTo>
                  <a:lnTo>
                    <a:pt x="663" y="7075"/>
                  </a:lnTo>
                  <a:lnTo>
                    <a:pt x="884" y="7406"/>
                  </a:lnTo>
                  <a:lnTo>
                    <a:pt x="1161" y="7793"/>
                  </a:lnTo>
                  <a:lnTo>
                    <a:pt x="1492" y="8125"/>
                  </a:lnTo>
                  <a:lnTo>
                    <a:pt x="1879" y="8401"/>
                  </a:lnTo>
                  <a:lnTo>
                    <a:pt x="2266" y="8678"/>
                  </a:lnTo>
                  <a:lnTo>
                    <a:pt x="2653" y="8899"/>
                  </a:lnTo>
                  <a:lnTo>
                    <a:pt x="3095" y="9120"/>
                  </a:lnTo>
                  <a:lnTo>
                    <a:pt x="3537" y="9230"/>
                  </a:lnTo>
                  <a:lnTo>
                    <a:pt x="4035" y="9341"/>
                  </a:lnTo>
                  <a:lnTo>
                    <a:pt x="5361" y="9341"/>
                  </a:lnTo>
                  <a:lnTo>
                    <a:pt x="5803" y="9230"/>
                  </a:lnTo>
                  <a:lnTo>
                    <a:pt x="6246" y="9120"/>
                  </a:lnTo>
                  <a:lnTo>
                    <a:pt x="6688" y="8954"/>
                  </a:lnTo>
                  <a:lnTo>
                    <a:pt x="7075" y="8733"/>
                  </a:lnTo>
                  <a:lnTo>
                    <a:pt x="7462" y="8457"/>
                  </a:lnTo>
                  <a:lnTo>
                    <a:pt x="7793" y="8180"/>
                  </a:lnTo>
                  <a:lnTo>
                    <a:pt x="8125" y="7849"/>
                  </a:lnTo>
                  <a:lnTo>
                    <a:pt x="8456" y="7517"/>
                  </a:lnTo>
                  <a:lnTo>
                    <a:pt x="8733" y="7130"/>
                  </a:lnTo>
                  <a:lnTo>
                    <a:pt x="8954" y="6688"/>
                  </a:lnTo>
                  <a:lnTo>
                    <a:pt x="9120" y="6246"/>
                  </a:lnTo>
                  <a:lnTo>
                    <a:pt x="9286" y="5804"/>
                  </a:lnTo>
                  <a:lnTo>
                    <a:pt x="9341" y="5361"/>
                  </a:lnTo>
                  <a:lnTo>
                    <a:pt x="9396" y="4919"/>
                  </a:lnTo>
                  <a:lnTo>
                    <a:pt x="9396" y="4422"/>
                  </a:lnTo>
                  <a:lnTo>
                    <a:pt x="9341" y="3980"/>
                  </a:lnTo>
                  <a:lnTo>
                    <a:pt x="9286" y="3538"/>
                  </a:lnTo>
                  <a:lnTo>
                    <a:pt x="9120" y="3095"/>
                  </a:lnTo>
                  <a:lnTo>
                    <a:pt x="8954" y="2708"/>
                  </a:lnTo>
                  <a:lnTo>
                    <a:pt x="8733" y="2322"/>
                  </a:lnTo>
                  <a:lnTo>
                    <a:pt x="8512" y="1935"/>
                  </a:lnTo>
                  <a:lnTo>
                    <a:pt x="8235" y="1548"/>
                  </a:lnTo>
                  <a:lnTo>
                    <a:pt x="7904" y="1216"/>
                  </a:lnTo>
                  <a:lnTo>
                    <a:pt x="7572" y="940"/>
                  </a:lnTo>
                  <a:lnTo>
                    <a:pt x="7130" y="663"/>
                  </a:lnTo>
                  <a:lnTo>
                    <a:pt x="6743" y="442"/>
                  </a:lnTo>
                  <a:lnTo>
                    <a:pt x="6301" y="277"/>
                  </a:lnTo>
                  <a:lnTo>
                    <a:pt x="5859" y="111"/>
                  </a:lnTo>
                  <a:lnTo>
                    <a:pt x="5361" y="55"/>
                  </a:lnTo>
                  <a:lnTo>
                    <a:pt x="49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3" name="Google Shape;7683;p41"/>
            <p:cNvSpPr/>
            <p:nvPr/>
          </p:nvSpPr>
          <p:spPr>
            <a:xfrm>
              <a:off x="1038150" y="2186625"/>
              <a:ext cx="135450" cy="147875"/>
            </a:xfrm>
            <a:custGeom>
              <a:avLst/>
              <a:gdLst/>
              <a:ahLst/>
              <a:cxnLst/>
              <a:rect l="l" t="t" r="r" b="b"/>
              <a:pathLst>
                <a:path w="5418" h="5915" extrusionOk="0">
                  <a:moveTo>
                    <a:pt x="2488" y="1"/>
                  </a:moveTo>
                  <a:lnTo>
                    <a:pt x="1" y="1659"/>
                  </a:lnTo>
                  <a:lnTo>
                    <a:pt x="222" y="4643"/>
                  </a:lnTo>
                  <a:lnTo>
                    <a:pt x="2930" y="5915"/>
                  </a:lnTo>
                  <a:lnTo>
                    <a:pt x="5417" y="4256"/>
                  </a:lnTo>
                  <a:lnTo>
                    <a:pt x="5196" y="1272"/>
                  </a:lnTo>
                  <a:lnTo>
                    <a:pt x="2488"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4" name="Google Shape;7684;p41"/>
            <p:cNvSpPr/>
            <p:nvPr/>
          </p:nvSpPr>
          <p:spPr>
            <a:xfrm>
              <a:off x="1216400" y="1668475"/>
              <a:ext cx="234925" cy="233525"/>
            </a:xfrm>
            <a:custGeom>
              <a:avLst/>
              <a:gdLst/>
              <a:ahLst/>
              <a:cxnLst/>
              <a:rect l="l" t="t" r="r" b="b"/>
              <a:pathLst>
                <a:path w="9397" h="9341" extrusionOk="0">
                  <a:moveTo>
                    <a:pt x="4035" y="0"/>
                  </a:moveTo>
                  <a:lnTo>
                    <a:pt x="3593" y="111"/>
                  </a:lnTo>
                  <a:lnTo>
                    <a:pt x="3151" y="221"/>
                  </a:lnTo>
                  <a:lnTo>
                    <a:pt x="2764" y="387"/>
                  </a:lnTo>
                  <a:lnTo>
                    <a:pt x="2322" y="608"/>
                  </a:lnTo>
                  <a:lnTo>
                    <a:pt x="1935" y="884"/>
                  </a:lnTo>
                  <a:lnTo>
                    <a:pt x="1604" y="1161"/>
                  </a:lnTo>
                  <a:lnTo>
                    <a:pt x="1272" y="1492"/>
                  </a:lnTo>
                  <a:lnTo>
                    <a:pt x="996" y="1824"/>
                  </a:lnTo>
                  <a:lnTo>
                    <a:pt x="719" y="2211"/>
                  </a:lnTo>
                  <a:lnTo>
                    <a:pt x="498" y="2653"/>
                  </a:lnTo>
                  <a:lnTo>
                    <a:pt x="277" y="3095"/>
                  </a:lnTo>
                  <a:lnTo>
                    <a:pt x="167" y="3537"/>
                  </a:lnTo>
                  <a:lnTo>
                    <a:pt x="56" y="3980"/>
                  </a:lnTo>
                  <a:lnTo>
                    <a:pt x="1" y="4422"/>
                  </a:lnTo>
                  <a:lnTo>
                    <a:pt x="1" y="4919"/>
                  </a:lnTo>
                  <a:lnTo>
                    <a:pt x="56" y="5361"/>
                  </a:lnTo>
                  <a:lnTo>
                    <a:pt x="167" y="5804"/>
                  </a:lnTo>
                  <a:lnTo>
                    <a:pt x="277" y="6246"/>
                  </a:lnTo>
                  <a:lnTo>
                    <a:pt x="443" y="6633"/>
                  </a:lnTo>
                  <a:lnTo>
                    <a:pt x="664" y="7019"/>
                  </a:lnTo>
                  <a:lnTo>
                    <a:pt x="885" y="7406"/>
                  </a:lnTo>
                  <a:lnTo>
                    <a:pt x="1217" y="7793"/>
                  </a:lnTo>
                  <a:lnTo>
                    <a:pt x="1493" y="8125"/>
                  </a:lnTo>
                  <a:lnTo>
                    <a:pt x="1880" y="8401"/>
                  </a:lnTo>
                  <a:lnTo>
                    <a:pt x="2267" y="8678"/>
                  </a:lnTo>
                  <a:lnTo>
                    <a:pt x="2709" y="8899"/>
                  </a:lnTo>
                  <a:lnTo>
                    <a:pt x="3151" y="9064"/>
                  </a:lnTo>
                  <a:lnTo>
                    <a:pt x="3593" y="9230"/>
                  </a:lnTo>
                  <a:lnTo>
                    <a:pt x="4035" y="9341"/>
                  </a:lnTo>
                  <a:lnTo>
                    <a:pt x="5417" y="9341"/>
                  </a:lnTo>
                  <a:lnTo>
                    <a:pt x="5859" y="9230"/>
                  </a:lnTo>
                  <a:lnTo>
                    <a:pt x="6246" y="9120"/>
                  </a:lnTo>
                  <a:lnTo>
                    <a:pt x="6688" y="8954"/>
                  </a:lnTo>
                  <a:lnTo>
                    <a:pt x="7075" y="8733"/>
                  </a:lnTo>
                  <a:lnTo>
                    <a:pt x="7462" y="8457"/>
                  </a:lnTo>
                  <a:lnTo>
                    <a:pt x="7849" y="8180"/>
                  </a:lnTo>
                  <a:lnTo>
                    <a:pt x="8126" y="7849"/>
                  </a:lnTo>
                  <a:lnTo>
                    <a:pt x="8457" y="7517"/>
                  </a:lnTo>
                  <a:lnTo>
                    <a:pt x="8734" y="7130"/>
                  </a:lnTo>
                  <a:lnTo>
                    <a:pt x="8955" y="6688"/>
                  </a:lnTo>
                  <a:lnTo>
                    <a:pt x="9120" y="6246"/>
                  </a:lnTo>
                  <a:lnTo>
                    <a:pt x="9286" y="5804"/>
                  </a:lnTo>
                  <a:lnTo>
                    <a:pt x="9341" y="5361"/>
                  </a:lnTo>
                  <a:lnTo>
                    <a:pt x="9397" y="4919"/>
                  </a:lnTo>
                  <a:lnTo>
                    <a:pt x="9397" y="4422"/>
                  </a:lnTo>
                  <a:lnTo>
                    <a:pt x="9341" y="3980"/>
                  </a:lnTo>
                  <a:lnTo>
                    <a:pt x="9286" y="3537"/>
                  </a:lnTo>
                  <a:lnTo>
                    <a:pt x="9120" y="3095"/>
                  </a:lnTo>
                  <a:lnTo>
                    <a:pt x="8955" y="2708"/>
                  </a:lnTo>
                  <a:lnTo>
                    <a:pt x="8789" y="2321"/>
                  </a:lnTo>
                  <a:lnTo>
                    <a:pt x="8512" y="1935"/>
                  </a:lnTo>
                  <a:lnTo>
                    <a:pt x="8236" y="1548"/>
                  </a:lnTo>
                  <a:lnTo>
                    <a:pt x="7904" y="1216"/>
                  </a:lnTo>
                  <a:lnTo>
                    <a:pt x="7573" y="940"/>
                  </a:lnTo>
                  <a:lnTo>
                    <a:pt x="7186" y="663"/>
                  </a:lnTo>
                  <a:lnTo>
                    <a:pt x="6744" y="442"/>
                  </a:lnTo>
                  <a:lnTo>
                    <a:pt x="6302" y="276"/>
                  </a:lnTo>
                  <a:lnTo>
                    <a:pt x="5859" y="111"/>
                  </a:lnTo>
                  <a:lnTo>
                    <a:pt x="54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5" name="Google Shape;7685;p41"/>
            <p:cNvSpPr/>
            <p:nvPr/>
          </p:nvSpPr>
          <p:spPr>
            <a:xfrm>
              <a:off x="1275825" y="1662950"/>
              <a:ext cx="142350" cy="189325"/>
            </a:xfrm>
            <a:custGeom>
              <a:avLst/>
              <a:gdLst/>
              <a:ahLst/>
              <a:cxnLst/>
              <a:rect l="l" t="t" r="r" b="b"/>
              <a:pathLst>
                <a:path w="5694" h="7573" extrusionOk="0">
                  <a:moveTo>
                    <a:pt x="3040" y="0"/>
                  </a:moveTo>
                  <a:lnTo>
                    <a:pt x="166" y="2487"/>
                  </a:lnTo>
                  <a:lnTo>
                    <a:pt x="0" y="6301"/>
                  </a:lnTo>
                  <a:lnTo>
                    <a:pt x="2709" y="7572"/>
                  </a:lnTo>
                  <a:lnTo>
                    <a:pt x="5527" y="5085"/>
                  </a:lnTo>
                  <a:lnTo>
                    <a:pt x="5693" y="1327"/>
                  </a:lnTo>
                  <a:lnTo>
                    <a:pt x="3040" y="0"/>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6" name="Google Shape;7686;p41"/>
            <p:cNvSpPr/>
            <p:nvPr/>
          </p:nvSpPr>
          <p:spPr>
            <a:xfrm>
              <a:off x="1097575" y="1834275"/>
              <a:ext cx="247350" cy="371725"/>
            </a:xfrm>
            <a:custGeom>
              <a:avLst/>
              <a:gdLst/>
              <a:ahLst/>
              <a:cxnLst/>
              <a:rect l="l" t="t" r="r" b="b"/>
              <a:pathLst>
                <a:path w="9894" h="14869" extrusionOk="0">
                  <a:moveTo>
                    <a:pt x="6301" y="1"/>
                  </a:moveTo>
                  <a:lnTo>
                    <a:pt x="3206" y="5915"/>
                  </a:lnTo>
                  <a:lnTo>
                    <a:pt x="2653" y="7020"/>
                  </a:lnTo>
                  <a:lnTo>
                    <a:pt x="0" y="13155"/>
                  </a:lnTo>
                  <a:lnTo>
                    <a:pt x="3593" y="14868"/>
                  </a:lnTo>
                  <a:lnTo>
                    <a:pt x="6688" y="9120"/>
                  </a:lnTo>
                  <a:lnTo>
                    <a:pt x="7020" y="8457"/>
                  </a:lnTo>
                  <a:lnTo>
                    <a:pt x="7351" y="7738"/>
                  </a:lnTo>
                  <a:lnTo>
                    <a:pt x="9894" y="1714"/>
                  </a:lnTo>
                  <a:lnTo>
                    <a:pt x="6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7" name="Google Shape;7687;p41"/>
            <p:cNvSpPr/>
            <p:nvPr/>
          </p:nvSpPr>
          <p:spPr>
            <a:xfrm>
              <a:off x="1556325" y="2103725"/>
              <a:ext cx="295725" cy="185175"/>
            </a:xfrm>
            <a:custGeom>
              <a:avLst/>
              <a:gdLst/>
              <a:ahLst/>
              <a:cxnLst/>
              <a:rect l="l" t="t" r="r" b="b"/>
              <a:pathLst>
                <a:path w="11829" h="7407" extrusionOk="0">
                  <a:moveTo>
                    <a:pt x="3814" y="0"/>
                  </a:moveTo>
                  <a:lnTo>
                    <a:pt x="0" y="7186"/>
                  </a:lnTo>
                  <a:lnTo>
                    <a:pt x="277" y="7130"/>
                  </a:lnTo>
                  <a:lnTo>
                    <a:pt x="719" y="7130"/>
                  </a:lnTo>
                  <a:lnTo>
                    <a:pt x="2156" y="7075"/>
                  </a:lnTo>
                  <a:lnTo>
                    <a:pt x="6191" y="7186"/>
                  </a:lnTo>
                  <a:lnTo>
                    <a:pt x="11828" y="7407"/>
                  </a:lnTo>
                  <a:lnTo>
                    <a:pt x="11828" y="7407"/>
                  </a:lnTo>
                  <a:lnTo>
                    <a:pt x="3814" y="0"/>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8" name="Google Shape;7688;p41"/>
          <p:cNvGrpSpPr/>
          <p:nvPr/>
        </p:nvGrpSpPr>
        <p:grpSpPr>
          <a:xfrm flipH="1">
            <a:off x="6356200" y="630000"/>
            <a:ext cx="952075" cy="952075"/>
            <a:chOff x="1869975" y="539550"/>
            <a:chExt cx="952075" cy="952075"/>
          </a:xfrm>
        </p:grpSpPr>
        <p:sp>
          <p:nvSpPr>
            <p:cNvPr id="7689" name="Google Shape;7689;p41"/>
            <p:cNvSpPr/>
            <p:nvPr/>
          </p:nvSpPr>
          <p:spPr>
            <a:xfrm>
              <a:off x="1869975" y="539550"/>
              <a:ext cx="952075" cy="952075"/>
            </a:xfrm>
            <a:custGeom>
              <a:avLst/>
              <a:gdLst/>
              <a:ahLst/>
              <a:cxnLst/>
              <a:rect l="l" t="t" r="r" b="b"/>
              <a:pathLst>
                <a:path w="38083" h="38083" extrusionOk="0">
                  <a:moveTo>
                    <a:pt x="17964" y="1"/>
                  </a:moveTo>
                  <a:lnTo>
                    <a:pt x="16969" y="111"/>
                  </a:lnTo>
                  <a:lnTo>
                    <a:pt x="16029" y="222"/>
                  </a:lnTo>
                  <a:lnTo>
                    <a:pt x="15090" y="388"/>
                  </a:lnTo>
                  <a:lnTo>
                    <a:pt x="14150" y="609"/>
                  </a:lnTo>
                  <a:lnTo>
                    <a:pt x="13266" y="885"/>
                  </a:lnTo>
                  <a:lnTo>
                    <a:pt x="12381" y="1162"/>
                  </a:lnTo>
                  <a:lnTo>
                    <a:pt x="11552" y="1493"/>
                  </a:lnTo>
                  <a:lnTo>
                    <a:pt x="10668" y="1880"/>
                  </a:lnTo>
                  <a:lnTo>
                    <a:pt x="9894" y="2322"/>
                  </a:lnTo>
                  <a:lnTo>
                    <a:pt x="9065" y="2820"/>
                  </a:lnTo>
                  <a:lnTo>
                    <a:pt x="8291" y="3317"/>
                  </a:lnTo>
                  <a:lnTo>
                    <a:pt x="7573" y="3815"/>
                  </a:lnTo>
                  <a:lnTo>
                    <a:pt x="6854" y="4423"/>
                  </a:lnTo>
                  <a:lnTo>
                    <a:pt x="6136" y="4975"/>
                  </a:lnTo>
                  <a:lnTo>
                    <a:pt x="5473" y="5639"/>
                  </a:lnTo>
                  <a:lnTo>
                    <a:pt x="4865" y="6302"/>
                  </a:lnTo>
                  <a:lnTo>
                    <a:pt x="4257" y="7020"/>
                  </a:lnTo>
                  <a:lnTo>
                    <a:pt x="3704" y="7739"/>
                  </a:lnTo>
                  <a:lnTo>
                    <a:pt x="3207" y="8457"/>
                  </a:lnTo>
                  <a:lnTo>
                    <a:pt x="2709" y="9231"/>
                  </a:lnTo>
                  <a:lnTo>
                    <a:pt x="2267" y="10060"/>
                  </a:lnTo>
                  <a:lnTo>
                    <a:pt x="1825" y="10889"/>
                  </a:lnTo>
                  <a:lnTo>
                    <a:pt x="1438" y="11718"/>
                  </a:lnTo>
                  <a:lnTo>
                    <a:pt x="1106" y="12603"/>
                  </a:lnTo>
                  <a:lnTo>
                    <a:pt x="830" y="13487"/>
                  </a:lnTo>
                  <a:lnTo>
                    <a:pt x="554" y="14371"/>
                  </a:lnTo>
                  <a:lnTo>
                    <a:pt x="388" y="15311"/>
                  </a:lnTo>
                  <a:lnTo>
                    <a:pt x="222" y="16251"/>
                  </a:lnTo>
                  <a:lnTo>
                    <a:pt x="111" y="17190"/>
                  </a:lnTo>
                  <a:lnTo>
                    <a:pt x="1" y="18130"/>
                  </a:lnTo>
                  <a:lnTo>
                    <a:pt x="1" y="19125"/>
                  </a:lnTo>
                  <a:lnTo>
                    <a:pt x="56" y="20119"/>
                  </a:lnTo>
                  <a:lnTo>
                    <a:pt x="111" y="21059"/>
                  </a:lnTo>
                  <a:lnTo>
                    <a:pt x="222" y="22054"/>
                  </a:lnTo>
                  <a:lnTo>
                    <a:pt x="388" y="22994"/>
                  </a:lnTo>
                  <a:lnTo>
                    <a:pt x="609" y="23878"/>
                  </a:lnTo>
                  <a:lnTo>
                    <a:pt x="885" y="24817"/>
                  </a:lnTo>
                  <a:lnTo>
                    <a:pt x="1217" y="25702"/>
                  </a:lnTo>
                  <a:lnTo>
                    <a:pt x="1548" y="26531"/>
                  </a:lnTo>
                  <a:lnTo>
                    <a:pt x="1935" y="27360"/>
                  </a:lnTo>
                  <a:lnTo>
                    <a:pt x="2377" y="28189"/>
                  </a:lnTo>
                  <a:lnTo>
                    <a:pt x="2820" y="29018"/>
                  </a:lnTo>
                  <a:lnTo>
                    <a:pt x="3317" y="29737"/>
                  </a:lnTo>
                  <a:lnTo>
                    <a:pt x="3870" y="30510"/>
                  </a:lnTo>
                  <a:lnTo>
                    <a:pt x="4422" y="31229"/>
                  </a:lnTo>
                  <a:lnTo>
                    <a:pt x="5030" y="31892"/>
                  </a:lnTo>
                  <a:lnTo>
                    <a:pt x="5638" y="32555"/>
                  </a:lnTo>
                  <a:lnTo>
                    <a:pt x="6302" y="33219"/>
                  </a:lnTo>
                  <a:lnTo>
                    <a:pt x="7020" y="33771"/>
                  </a:lnTo>
                  <a:lnTo>
                    <a:pt x="7739" y="34324"/>
                  </a:lnTo>
                  <a:lnTo>
                    <a:pt x="8513" y="34877"/>
                  </a:lnTo>
                  <a:lnTo>
                    <a:pt x="9286" y="35374"/>
                  </a:lnTo>
                  <a:lnTo>
                    <a:pt x="10060" y="35816"/>
                  </a:lnTo>
                  <a:lnTo>
                    <a:pt x="10889" y="36259"/>
                  </a:lnTo>
                  <a:lnTo>
                    <a:pt x="11718" y="36590"/>
                  </a:lnTo>
                  <a:lnTo>
                    <a:pt x="12603" y="36922"/>
                  </a:lnTo>
                  <a:lnTo>
                    <a:pt x="13487" y="37253"/>
                  </a:lnTo>
                  <a:lnTo>
                    <a:pt x="14371" y="37474"/>
                  </a:lnTo>
                  <a:lnTo>
                    <a:pt x="15311" y="37696"/>
                  </a:lnTo>
                  <a:lnTo>
                    <a:pt x="16250" y="37861"/>
                  </a:lnTo>
                  <a:lnTo>
                    <a:pt x="17190" y="37972"/>
                  </a:lnTo>
                  <a:lnTo>
                    <a:pt x="18185" y="38027"/>
                  </a:lnTo>
                  <a:lnTo>
                    <a:pt x="19180" y="38082"/>
                  </a:lnTo>
                  <a:lnTo>
                    <a:pt x="20119" y="38027"/>
                  </a:lnTo>
                  <a:lnTo>
                    <a:pt x="21114" y="37972"/>
                  </a:lnTo>
                  <a:lnTo>
                    <a:pt x="22054" y="37806"/>
                  </a:lnTo>
                  <a:lnTo>
                    <a:pt x="22993" y="37640"/>
                  </a:lnTo>
                  <a:lnTo>
                    <a:pt x="23933" y="37419"/>
                  </a:lnTo>
                  <a:lnTo>
                    <a:pt x="24817" y="37198"/>
                  </a:lnTo>
                  <a:lnTo>
                    <a:pt x="25702" y="36866"/>
                  </a:lnTo>
                  <a:lnTo>
                    <a:pt x="26586" y="36535"/>
                  </a:lnTo>
                  <a:lnTo>
                    <a:pt x="27415" y="36148"/>
                  </a:lnTo>
                  <a:lnTo>
                    <a:pt x="28244" y="35706"/>
                  </a:lnTo>
                  <a:lnTo>
                    <a:pt x="29018" y="35264"/>
                  </a:lnTo>
                  <a:lnTo>
                    <a:pt x="29792" y="34766"/>
                  </a:lnTo>
                  <a:lnTo>
                    <a:pt x="30510" y="34213"/>
                  </a:lnTo>
                  <a:lnTo>
                    <a:pt x="31229" y="33661"/>
                  </a:lnTo>
                  <a:lnTo>
                    <a:pt x="31947" y="33053"/>
                  </a:lnTo>
                  <a:lnTo>
                    <a:pt x="32611" y="32390"/>
                  </a:lnTo>
                  <a:lnTo>
                    <a:pt x="33219" y="31726"/>
                  </a:lnTo>
                  <a:lnTo>
                    <a:pt x="33827" y="31063"/>
                  </a:lnTo>
                  <a:lnTo>
                    <a:pt x="34379" y="30345"/>
                  </a:lnTo>
                  <a:lnTo>
                    <a:pt x="34877" y="29571"/>
                  </a:lnTo>
                  <a:lnTo>
                    <a:pt x="35374" y="28797"/>
                  </a:lnTo>
                  <a:lnTo>
                    <a:pt x="35816" y="28023"/>
                  </a:lnTo>
                  <a:lnTo>
                    <a:pt x="36258" y="27194"/>
                  </a:lnTo>
                  <a:lnTo>
                    <a:pt x="36645" y="26310"/>
                  </a:lnTo>
                  <a:lnTo>
                    <a:pt x="36977" y="25481"/>
                  </a:lnTo>
                  <a:lnTo>
                    <a:pt x="37253" y="24596"/>
                  </a:lnTo>
                  <a:lnTo>
                    <a:pt x="37530" y="23657"/>
                  </a:lnTo>
                  <a:lnTo>
                    <a:pt x="37695" y="22772"/>
                  </a:lnTo>
                  <a:lnTo>
                    <a:pt x="37861" y="21833"/>
                  </a:lnTo>
                  <a:lnTo>
                    <a:pt x="37972" y="20838"/>
                  </a:lnTo>
                  <a:lnTo>
                    <a:pt x="38082" y="19898"/>
                  </a:lnTo>
                  <a:lnTo>
                    <a:pt x="38082" y="18904"/>
                  </a:lnTo>
                  <a:lnTo>
                    <a:pt x="38027" y="17909"/>
                  </a:lnTo>
                  <a:lnTo>
                    <a:pt x="37972" y="16969"/>
                  </a:lnTo>
                  <a:lnTo>
                    <a:pt x="37861" y="16029"/>
                  </a:lnTo>
                  <a:lnTo>
                    <a:pt x="37695" y="15090"/>
                  </a:lnTo>
                  <a:lnTo>
                    <a:pt x="37474" y="14150"/>
                  </a:lnTo>
                  <a:lnTo>
                    <a:pt x="37198" y="13266"/>
                  </a:lnTo>
                  <a:lnTo>
                    <a:pt x="36866" y="12382"/>
                  </a:lnTo>
                  <a:lnTo>
                    <a:pt x="36535" y="11497"/>
                  </a:lnTo>
                  <a:lnTo>
                    <a:pt x="36148" y="10668"/>
                  </a:lnTo>
                  <a:lnTo>
                    <a:pt x="35706" y="9839"/>
                  </a:lnTo>
                  <a:lnTo>
                    <a:pt x="35264" y="9065"/>
                  </a:lnTo>
                  <a:lnTo>
                    <a:pt x="34766" y="8292"/>
                  </a:lnTo>
                  <a:lnTo>
                    <a:pt x="34213" y="7518"/>
                  </a:lnTo>
                  <a:lnTo>
                    <a:pt x="33661" y="6799"/>
                  </a:lnTo>
                  <a:lnTo>
                    <a:pt x="33053" y="6136"/>
                  </a:lnTo>
                  <a:lnTo>
                    <a:pt x="32445" y="5473"/>
                  </a:lnTo>
                  <a:lnTo>
                    <a:pt x="31782" y="4865"/>
                  </a:lnTo>
                  <a:lnTo>
                    <a:pt x="31063" y="4257"/>
                  </a:lnTo>
                  <a:lnTo>
                    <a:pt x="30344" y="3704"/>
                  </a:lnTo>
                  <a:lnTo>
                    <a:pt x="29571" y="3151"/>
                  </a:lnTo>
                  <a:lnTo>
                    <a:pt x="28797" y="2654"/>
                  </a:lnTo>
                  <a:lnTo>
                    <a:pt x="28023" y="2212"/>
                  </a:lnTo>
                  <a:lnTo>
                    <a:pt x="27194" y="1825"/>
                  </a:lnTo>
                  <a:lnTo>
                    <a:pt x="26365" y="1438"/>
                  </a:lnTo>
                  <a:lnTo>
                    <a:pt x="25481" y="1106"/>
                  </a:lnTo>
                  <a:lnTo>
                    <a:pt x="24596" y="775"/>
                  </a:lnTo>
                  <a:lnTo>
                    <a:pt x="23712" y="554"/>
                  </a:lnTo>
                  <a:lnTo>
                    <a:pt x="22772" y="333"/>
                  </a:lnTo>
                  <a:lnTo>
                    <a:pt x="21833" y="167"/>
                  </a:lnTo>
                  <a:lnTo>
                    <a:pt x="20893" y="56"/>
                  </a:lnTo>
                  <a:lnTo>
                    <a:pt x="19898"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0" name="Google Shape;7690;p41"/>
            <p:cNvSpPr/>
            <p:nvPr/>
          </p:nvSpPr>
          <p:spPr>
            <a:xfrm>
              <a:off x="2330100" y="610025"/>
              <a:ext cx="31825" cy="399350"/>
            </a:xfrm>
            <a:custGeom>
              <a:avLst/>
              <a:gdLst/>
              <a:ahLst/>
              <a:cxnLst/>
              <a:rect l="l" t="t" r="r" b="b"/>
              <a:pathLst>
                <a:path w="1273" h="15974" extrusionOk="0">
                  <a:moveTo>
                    <a:pt x="1" y="1"/>
                  </a:moveTo>
                  <a:lnTo>
                    <a:pt x="1" y="15974"/>
                  </a:lnTo>
                  <a:lnTo>
                    <a:pt x="1272" y="15974"/>
                  </a:lnTo>
                  <a:lnTo>
                    <a:pt x="1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1" name="Google Shape;7691;p41"/>
            <p:cNvSpPr/>
            <p:nvPr/>
          </p:nvSpPr>
          <p:spPr>
            <a:xfrm>
              <a:off x="1994350" y="1009350"/>
              <a:ext cx="352375" cy="257050"/>
            </a:xfrm>
            <a:custGeom>
              <a:avLst/>
              <a:gdLst/>
              <a:ahLst/>
              <a:cxnLst/>
              <a:rect l="l" t="t" r="r" b="b"/>
              <a:pathLst>
                <a:path w="14095" h="10282" extrusionOk="0">
                  <a:moveTo>
                    <a:pt x="13320" y="1"/>
                  </a:moveTo>
                  <a:lnTo>
                    <a:pt x="0" y="9231"/>
                  </a:lnTo>
                  <a:lnTo>
                    <a:pt x="719" y="10281"/>
                  </a:lnTo>
                  <a:lnTo>
                    <a:pt x="14094" y="1051"/>
                  </a:lnTo>
                  <a:lnTo>
                    <a:pt x="133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2" name="Google Shape;7692;p41"/>
            <p:cNvSpPr/>
            <p:nvPr/>
          </p:nvSpPr>
          <p:spPr>
            <a:xfrm>
              <a:off x="2302475" y="970675"/>
              <a:ext cx="87075" cy="88450"/>
            </a:xfrm>
            <a:custGeom>
              <a:avLst/>
              <a:gdLst/>
              <a:ahLst/>
              <a:cxnLst/>
              <a:rect l="l" t="t" r="r" b="b"/>
              <a:pathLst>
                <a:path w="3483" h="3538" extrusionOk="0">
                  <a:moveTo>
                    <a:pt x="1769" y="0"/>
                  </a:moveTo>
                  <a:lnTo>
                    <a:pt x="1382" y="56"/>
                  </a:lnTo>
                  <a:lnTo>
                    <a:pt x="1051" y="166"/>
                  </a:lnTo>
                  <a:lnTo>
                    <a:pt x="774" y="332"/>
                  </a:lnTo>
                  <a:lnTo>
                    <a:pt x="498" y="553"/>
                  </a:lnTo>
                  <a:lnTo>
                    <a:pt x="277" y="774"/>
                  </a:lnTo>
                  <a:lnTo>
                    <a:pt x="111" y="1106"/>
                  </a:lnTo>
                  <a:lnTo>
                    <a:pt x="1" y="1437"/>
                  </a:lnTo>
                  <a:lnTo>
                    <a:pt x="1" y="1769"/>
                  </a:lnTo>
                  <a:lnTo>
                    <a:pt x="1" y="2101"/>
                  </a:lnTo>
                  <a:lnTo>
                    <a:pt x="111" y="2432"/>
                  </a:lnTo>
                  <a:lnTo>
                    <a:pt x="277" y="2764"/>
                  </a:lnTo>
                  <a:lnTo>
                    <a:pt x="498" y="3040"/>
                  </a:lnTo>
                  <a:lnTo>
                    <a:pt x="774" y="3206"/>
                  </a:lnTo>
                  <a:lnTo>
                    <a:pt x="1051" y="3372"/>
                  </a:lnTo>
                  <a:lnTo>
                    <a:pt x="1382" y="3482"/>
                  </a:lnTo>
                  <a:lnTo>
                    <a:pt x="1769" y="3538"/>
                  </a:lnTo>
                  <a:lnTo>
                    <a:pt x="2101" y="3482"/>
                  </a:lnTo>
                  <a:lnTo>
                    <a:pt x="2432" y="3372"/>
                  </a:lnTo>
                  <a:lnTo>
                    <a:pt x="2709" y="3206"/>
                  </a:lnTo>
                  <a:lnTo>
                    <a:pt x="2985" y="3040"/>
                  </a:lnTo>
                  <a:lnTo>
                    <a:pt x="3206" y="2764"/>
                  </a:lnTo>
                  <a:lnTo>
                    <a:pt x="3372" y="2432"/>
                  </a:lnTo>
                  <a:lnTo>
                    <a:pt x="3483" y="2101"/>
                  </a:lnTo>
                  <a:lnTo>
                    <a:pt x="3483" y="1769"/>
                  </a:lnTo>
                  <a:lnTo>
                    <a:pt x="3483" y="1437"/>
                  </a:lnTo>
                  <a:lnTo>
                    <a:pt x="3372" y="1106"/>
                  </a:lnTo>
                  <a:lnTo>
                    <a:pt x="3206" y="774"/>
                  </a:lnTo>
                  <a:lnTo>
                    <a:pt x="2985" y="553"/>
                  </a:lnTo>
                  <a:lnTo>
                    <a:pt x="2709" y="332"/>
                  </a:lnTo>
                  <a:lnTo>
                    <a:pt x="2432" y="166"/>
                  </a:lnTo>
                  <a:lnTo>
                    <a:pt x="2101" y="56"/>
                  </a:lnTo>
                  <a:lnTo>
                    <a:pt x="17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3" name="Google Shape;7693;p41"/>
          <p:cNvGrpSpPr/>
          <p:nvPr/>
        </p:nvGrpSpPr>
        <p:grpSpPr>
          <a:xfrm flipH="1">
            <a:off x="2863100" y="1800375"/>
            <a:ext cx="5766150" cy="3562200"/>
            <a:chOff x="549000" y="1709925"/>
            <a:chExt cx="5766150" cy="3562200"/>
          </a:xfrm>
        </p:grpSpPr>
        <p:sp>
          <p:nvSpPr>
            <p:cNvPr id="7694" name="Google Shape;7694;p41"/>
            <p:cNvSpPr/>
            <p:nvPr/>
          </p:nvSpPr>
          <p:spPr>
            <a:xfrm>
              <a:off x="2793000" y="4304875"/>
              <a:ext cx="1290600" cy="706100"/>
            </a:xfrm>
            <a:custGeom>
              <a:avLst/>
              <a:gdLst/>
              <a:ahLst/>
              <a:cxnLst/>
              <a:rect l="l" t="t" r="r" b="b"/>
              <a:pathLst>
                <a:path w="51624" h="28244" extrusionOk="0">
                  <a:moveTo>
                    <a:pt x="16692" y="1"/>
                  </a:moveTo>
                  <a:lnTo>
                    <a:pt x="1" y="7130"/>
                  </a:lnTo>
                  <a:lnTo>
                    <a:pt x="885" y="9839"/>
                  </a:lnTo>
                  <a:lnTo>
                    <a:pt x="1825" y="12713"/>
                  </a:lnTo>
                  <a:lnTo>
                    <a:pt x="3041" y="16084"/>
                  </a:lnTo>
                  <a:lnTo>
                    <a:pt x="4367" y="19622"/>
                  </a:lnTo>
                  <a:lnTo>
                    <a:pt x="5030" y="21335"/>
                  </a:lnTo>
                  <a:lnTo>
                    <a:pt x="5749" y="22938"/>
                  </a:lnTo>
                  <a:lnTo>
                    <a:pt x="6412" y="24430"/>
                  </a:lnTo>
                  <a:lnTo>
                    <a:pt x="7075" y="25757"/>
                  </a:lnTo>
                  <a:lnTo>
                    <a:pt x="7683" y="26807"/>
                  </a:lnTo>
                  <a:lnTo>
                    <a:pt x="8015" y="27249"/>
                  </a:lnTo>
                  <a:lnTo>
                    <a:pt x="8291" y="27636"/>
                  </a:lnTo>
                  <a:lnTo>
                    <a:pt x="8402" y="27746"/>
                  </a:lnTo>
                  <a:lnTo>
                    <a:pt x="8568" y="27802"/>
                  </a:lnTo>
                  <a:lnTo>
                    <a:pt x="9065" y="27967"/>
                  </a:lnTo>
                  <a:lnTo>
                    <a:pt x="9728" y="28078"/>
                  </a:lnTo>
                  <a:lnTo>
                    <a:pt x="10613" y="28133"/>
                  </a:lnTo>
                  <a:lnTo>
                    <a:pt x="12824" y="28244"/>
                  </a:lnTo>
                  <a:lnTo>
                    <a:pt x="15642" y="28244"/>
                  </a:lnTo>
                  <a:lnTo>
                    <a:pt x="18848" y="28189"/>
                  </a:lnTo>
                  <a:lnTo>
                    <a:pt x="22441" y="28023"/>
                  </a:lnTo>
                  <a:lnTo>
                    <a:pt x="26199" y="27802"/>
                  </a:lnTo>
                  <a:lnTo>
                    <a:pt x="30123" y="27581"/>
                  </a:lnTo>
                  <a:lnTo>
                    <a:pt x="37695" y="27083"/>
                  </a:lnTo>
                  <a:lnTo>
                    <a:pt x="44273" y="26530"/>
                  </a:lnTo>
                  <a:lnTo>
                    <a:pt x="50629" y="26033"/>
                  </a:lnTo>
                  <a:lnTo>
                    <a:pt x="51624" y="18295"/>
                  </a:lnTo>
                  <a:lnTo>
                    <a:pt x="46926" y="17687"/>
                  </a:lnTo>
                  <a:lnTo>
                    <a:pt x="42062" y="16969"/>
                  </a:lnTo>
                  <a:lnTo>
                    <a:pt x="36479" y="16140"/>
                  </a:lnTo>
                  <a:lnTo>
                    <a:pt x="30676" y="15200"/>
                  </a:lnTo>
                  <a:lnTo>
                    <a:pt x="27968" y="14758"/>
                  </a:lnTo>
                  <a:lnTo>
                    <a:pt x="25481" y="14316"/>
                  </a:lnTo>
                  <a:lnTo>
                    <a:pt x="23325" y="13873"/>
                  </a:lnTo>
                  <a:lnTo>
                    <a:pt x="21501" y="13431"/>
                  </a:lnTo>
                  <a:lnTo>
                    <a:pt x="20175" y="13044"/>
                  </a:lnTo>
                  <a:lnTo>
                    <a:pt x="19677" y="12879"/>
                  </a:lnTo>
                  <a:lnTo>
                    <a:pt x="19401" y="12713"/>
                  </a:lnTo>
                  <a:lnTo>
                    <a:pt x="19235" y="12602"/>
                  </a:lnTo>
                  <a:lnTo>
                    <a:pt x="19124" y="12381"/>
                  </a:lnTo>
                  <a:lnTo>
                    <a:pt x="18848" y="11884"/>
                  </a:lnTo>
                  <a:lnTo>
                    <a:pt x="18627" y="11165"/>
                  </a:lnTo>
                  <a:lnTo>
                    <a:pt x="18351" y="10336"/>
                  </a:lnTo>
                  <a:lnTo>
                    <a:pt x="17908" y="8291"/>
                  </a:lnTo>
                  <a:lnTo>
                    <a:pt x="17466" y="6025"/>
                  </a:lnTo>
                  <a:lnTo>
                    <a:pt x="17135" y="3814"/>
                  </a:lnTo>
                  <a:lnTo>
                    <a:pt x="16914" y="1880"/>
                  </a:lnTo>
                  <a:lnTo>
                    <a:pt x="16692"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5" name="Google Shape;7695;p41"/>
            <p:cNvSpPr/>
            <p:nvPr/>
          </p:nvSpPr>
          <p:spPr>
            <a:xfrm>
              <a:off x="2719775" y="3352850"/>
              <a:ext cx="552725" cy="1167600"/>
            </a:xfrm>
            <a:custGeom>
              <a:avLst/>
              <a:gdLst/>
              <a:ahLst/>
              <a:cxnLst/>
              <a:rect l="l" t="t" r="r" b="b"/>
              <a:pathLst>
                <a:path w="22109" h="46704" extrusionOk="0">
                  <a:moveTo>
                    <a:pt x="3317" y="0"/>
                  </a:moveTo>
                  <a:lnTo>
                    <a:pt x="0" y="7904"/>
                  </a:lnTo>
                  <a:lnTo>
                    <a:pt x="166" y="13652"/>
                  </a:lnTo>
                  <a:lnTo>
                    <a:pt x="332" y="19621"/>
                  </a:lnTo>
                  <a:lnTo>
                    <a:pt x="664" y="26530"/>
                  </a:lnTo>
                  <a:lnTo>
                    <a:pt x="885" y="30067"/>
                  </a:lnTo>
                  <a:lnTo>
                    <a:pt x="1161" y="33494"/>
                  </a:lnTo>
                  <a:lnTo>
                    <a:pt x="1437" y="36700"/>
                  </a:lnTo>
                  <a:lnTo>
                    <a:pt x="1769" y="39629"/>
                  </a:lnTo>
                  <a:lnTo>
                    <a:pt x="2101" y="42172"/>
                  </a:lnTo>
                  <a:lnTo>
                    <a:pt x="2322" y="43277"/>
                  </a:lnTo>
                  <a:lnTo>
                    <a:pt x="2543" y="44217"/>
                  </a:lnTo>
                  <a:lnTo>
                    <a:pt x="2764" y="44990"/>
                  </a:lnTo>
                  <a:lnTo>
                    <a:pt x="2985" y="45598"/>
                  </a:lnTo>
                  <a:lnTo>
                    <a:pt x="3261" y="46041"/>
                  </a:lnTo>
                  <a:lnTo>
                    <a:pt x="3372" y="46206"/>
                  </a:lnTo>
                  <a:lnTo>
                    <a:pt x="3538" y="46317"/>
                  </a:lnTo>
                  <a:lnTo>
                    <a:pt x="3814" y="46427"/>
                  </a:lnTo>
                  <a:lnTo>
                    <a:pt x="4201" y="46538"/>
                  </a:lnTo>
                  <a:lnTo>
                    <a:pt x="4643" y="46593"/>
                  </a:lnTo>
                  <a:lnTo>
                    <a:pt x="5141" y="46648"/>
                  </a:lnTo>
                  <a:lnTo>
                    <a:pt x="6301" y="46704"/>
                  </a:lnTo>
                  <a:lnTo>
                    <a:pt x="7628" y="46648"/>
                  </a:lnTo>
                  <a:lnTo>
                    <a:pt x="9120" y="46483"/>
                  </a:lnTo>
                  <a:lnTo>
                    <a:pt x="10668" y="46317"/>
                  </a:lnTo>
                  <a:lnTo>
                    <a:pt x="13873" y="45819"/>
                  </a:lnTo>
                  <a:lnTo>
                    <a:pt x="16968" y="45267"/>
                  </a:lnTo>
                  <a:lnTo>
                    <a:pt x="19621" y="44769"/>
                  </a:lnTo>
                  <a:lnTo>
                    <a:pt x="22109" y="44217"/>
                  </a:lnTo>
                  <a:lnTo>
                    <a:pt x="21445" y="39574"/>
                  </a:lnTo>
                  <a:lnTo>
                    <a:pt x="20727" y="34655"/>
                  </a:lnTo>
                  <a:lnTo>
                    <a:pt x="19787" y="28851"/>
                  </a:lnTo>
                  <a:lnTo>
                    <a:pt x="19290" y="25811"/>
                  </a:lnTo>
                  <a:lnTo>
                    <a:pt x="18737" y="22827"/>
                  </a:lnTo>
                  <a:lnTo>
                    <a:pt x="18129" y="19897"/>
                  </a:lnTo>
                  <a:lnTo>
                    <a:pt x="17576" y="17134"/>
                  </a:lnTo>
                  <a:lnTo>
                    <a:pt x="16968" y="14592"/>
                  </a:lnTo>
                  <a:lnTo>
                    <a:pt x="16361" y="12436"/>
                  </a:lnTo>
                  <a:lnTo>
                    <a:pt x="16029" y="11496"/>
                  </a:lnTo>
                  <a:lnTo>
                    <a:pt x="15753" y="10667"/>
                  </a:lnTo>
                  <a:lnTo>
                    <a:pt x="15421" y="9949"/>
                  </a:lnTo>
                  <a:lnTo>
                    <a:pt x="15145" y="9341"/>
                  </a:lnTo>
                  <a:lnTo>
                    <a:pt x="14537" y="8401"/>
                  </a:lnTo>
                  <a:lnTo>
                    <a:pt x="13763" y="7462"/>
                  </a:lnTo>
                  <a:lnTo>
                    <a:pt x="12934" y="6577"/>
                  </a:lnTo>
                  <a:lnTo>
                    <a:pt x="12049" y="5693"/>
                  </a:lnTo>
                  <a:lnTo>
                    <a:pt x="11110" y="4864"/>
                  </a:lnTo>
                  <a:lnTo>
                    <a:pt x="10115" y="4145"/>
                  </a:lnTo>
                  <a:lnTo>
                    <a:pt x="9120" y="3427"/>
                  </a:lnTo>
                  <a:lnTo>
                    <a:pt x="8125" y="2764"/>
                  </a:lnTo>
                  <a:lnTo>
                    <a:pt x="6246" y="1603"/>
                  </a:lnTo>
                  <a:lnTo>
                    <a:pt x="4754" y="719"/>
                  </a:lnTo>
                  <a:lnTo>
                    <a:pt x="33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6" name="Google Shape;7696;p41"/>
            <p:cNvSpPr/>
            <p:nvPr/>
          </p:nvSpPr>
          <p:spPr>
            <a:xfrm>
              <a:off x="1274450" y="2599775"/>
              <a:ext cx="1225650" cy="1068125"/>
            </a:xfrm>
            <a:custGeom>
              <a:avLst/>
              <a:gdLst/>
              <a:ahLst/>
              <a:cxnLst/>
              <a:rect l="l" t="t" r="r" b="b"/>
              <a:pathLst>
                <a:path w="49026" h="42725" extrusionOk="0">
                  <a:moveTo>
                    <a:pt x="26585" y="1"/>
                  </a:moveTo>
                  <a:lnTo>
                    <a:pt x="25646" y="56"/>
                  </a:lnTo>
                  <a:lnTo>
                    <a:pt x="24706" y="166"/>
                  </a:lnTo>
                  <a:lnTo>
                    <a:pt x="23822" y="387"/>
                  </a:lnTo>
                  <a:lnTo>
                    <a:pt x="22937" y="719"/>
                  </a:lnTo>
                  <a:lnTo>
                    <a:pt x="22108" y="1106"/>
                  </a:lnTo>
                  <a:lnTo>
                    <a:pt x="21390" y="1659"/>
                  </a:lnTo>
                  <a:lnTo>
                    <a:pt x="21058" y="1935"/>
                  </a:lnTo>
                  <a:lnTo>
                    <a:pt x="20727" y="2211"/>
                  </a:lnTo>
                  <a:lnTo>
                    <a:pt x="20450" y="2543"/>
                  </a:lnTo>
                  <a:lnTo>
                    <a:pt x="20229" y="2930"/>
                  </a:lnTo>
                  <a:lnTo>
                    <a:pt x="20008" y="3317"/>
                  </a:lnTo>
                  <a:lnTo>
                    <a:pt x="19842" y="3704"/>
                  </a:lnTo>
                  <a:lnTo>
                    <a:pt x="19621" y="4256"/>
                  </a:lnTo>
                  <a:lnTo>
                    <a:pt x="19511" y="4864"/>
                  </a:lnTo>
                  <a:lnTo>
                    <a:pt x="19345" y="6136"/>
                  </a:lnTo>
                  <a:lnTo>
                    <a:pt x="19234" y="6744"/>
                  </a:lnTo>
                  <a:lnTo>
                    <a:pt x="19069" y="7296"/>
                  </a:lnTo>
                  <a:lnTo>
                    <a:pt x="18847" y="7904"/>
                  </a:lnTo>
                  <a:lnTo>
                    <a:pt x="18571" y="8402"/>
                  </a:lnTo>
                  <a:lnTo>
                    <a:pt x="18184" y="8899"/>
                  </a:lnTo>
                  <a:lnTo>
                    <a:pt x="17742" y="9286"/>
                  </a:lnTo>
                  <a:lnTo>
                    <a:pt x="17245" y="9618"/>
                  </a:lnTo>
                  <a:lnTo>
                    <a:pt x="16692" y="9839"/>
                  </a:lnTo>
                  <a:lnTo>
                    <a:pt x="16084" y="10060"/>
                  </a:lnTo>
                  <a:lnTo>
                    <a:pt x="15476" y="10226"/>
                  </a:lnTo>
                  <a:lnTo>
                    <a:pt x="14813" y="10336"/>
                  </a:lnTo>
                  <a:lnTo>
                    <a:pt x="14205" y="10391"/>
                  </a:lnTo>
                  <a:lnTo>
                    <a:pt x="12933" y="10447"/>
                  </a:lnTo>
                  <a:lnTo>
                    <a:pt x="11662" y="10391"/>
                  </a:lnTo>
                  <a:lnTo>
                    <a:pt x="10391" y="10391"/>
                  </a:lnTo>
                  <a:lnTo>
                    <a:pt x="9783" y="10447"/>
                  </a:lnTo>
                  <a:lnTo>
                    <a:pt x="9175" y="10502"/>
                  </a:lnTo>
                  <a:lnTo>
                    <a:pt x="8235" y="10668"/>
                  </a:lnTo>
                  <a:lnTo>
                    <a:pt x="7296" y="10999"/>
                  </a:lnTo>
                  <a:lnTo>
                    <a:pt x="6467" y="11386"/>
                  </a:lnTo>
                  <a:lnTo>
                    <a:pt x="5638" y="11828"/>
                  </a:lnTo>
                  <a:lnTo>
                    <a:pt x="4864" y="12381"/>
                  </a:lnTo>
                  <a:lnTo>
                    <a:pt x="4201" y="13044"/>
                  </a:lnTo>
                  <a:lnTo>
                    <a:pt x="3593" y="13708"/>
                  </a:lnTo>
                  <a:lnTo>
                    <a:pt x="3040" y="14481"/>
                  </a:lnTo>
                  <a:lnTo>
                    <a:pt x="2543" y="15255"/>
                  </a:lnTo>
                  <a:lnTo>
                    <a:pt x="2211" y="16084"/>
                  </a:lnTo>
                  <a:lnTo>
                    <a:pt x="1879" y="16969"/>
                  </a:lnTo>
                  <a:lnTo>
                    <a:pt x="1713" y="17853"/>
                  </a:lnTo>
                  <a:lnTo>
                    <a:pt x="1603" y="18737"/>
                  </a:lnTo>
                  <a:lnTo>
                    <a:pt x="1658" y="19622"/>
                  </a:lnTo>
                  <a:lnTo>
                    <a:pt x="1769" y="20506"/>
                  </a:lnTo>
                  <a:lnTo>
                    <a:pt x="2045" y="21390"/>
                  </a:lnTo>
                  <a:lnTo>
                    <a:pt x="2321" y="22054"/>
                  </a:lnTo>
                  <a:lnTo>
                    <a:pt x="2653" y="22717"/>
                  </a:lnTo>
                  <a:lnTo>
                    <a:pt x="3261" y="24099"/>
                  </a:lnTo>
                  <a:lnTo>
                    <a:pt x="3537" y="24762"/>
                  </a:lnTo>
                  <a:lnTo>
                    <a:pt x="3703" y="25425"/>
                  </a:lnTo>
                  <a:lnTo>
                    <a:pt x="3814" y="26144"/>
                  </a:lnTo>
                  <a:lnTo>
                    <a:pt x="3814" y="26475"/>
                  </a:lnTo>
                  <a:lnTo>
                    <a:pt x="3759" y="26862"/>
                  </a:lnTo>
                  <a:lnTo>
                    <a:pt x="3703" y="27194"/>
                  </a:lnTo>
                  <a:lnTo>
                    <a:pt x="3537" y="27581"/>
                  </a:lnTo>
                  <a:lnTo>
                    <a:pt x="3206" y="28244"/>
                  </a:lnTo>
                  <a:lnTo>
                    <a:pt x="2819" y="28907"/>
                  </a:lnTo>
                  <a:lnTo>
                    <a:pt x="2321" y="29515"/>
                  </a:lnTo>
                  <a:lnTo>
                    <a:pt x="1271" y="30786"/>
                  </a:lnTo>
                  <a:lnTo>
                    <a:pt x="829" y="31394"/>
                  </a:lnTo>
                  <a:lnTo>
                    <a:pt x="442" y="32113"/>
                  </a:lnTo>
                  <a:lnTo>
                    <a:pt x="221" y="32555"/>
                  </a:lnTo>
                  <a:lnTo>
                    <a:pt x="111" y="33052"/>
                  </a:lnTo>
                  <a:lnTo>
                    <a:pt x="0" y="33550"/>
                  </a:lnTo>
                  <a:lnTo>
                    <a:pt x="0" y="34047"/>
                  </a:lnTo>
                  <a:lnTo>
                    <a:pt x="0" y="34545"/>
                  </a:lnTo>
                  <a:lnTo>
                    <a:pt x="111" y="35042"/>
                  </a:lnTo>
                  <a:lnTo>
                    <a:pt x="221" y="35540"/>
                  </a:lnTo>
                  <a:lnTo>
                    <a:pt x="387" y="36037"/>
                  </a:lnTo>
                  <a:lnTo>
                    <a:pt x="608" y="36534"/>
                  </a:lnTo>
                  <a:lnTo>
                    <a:pt x="829" y="36977"/>
                  </a:lnTo>
                  <a:lnTo>
                    <a:pt x="1106" y="37419"/>
                  </a:lnTo>
                  <a:lnTo>
                    <a:pt x="1437" y="37861"/>
                  </a:lnTo>
                  <a:lnTo>
                    <a:pt x="1769" y="38303"/>
                  </a:lnTo>
                  <a:lnTo>
                    <a:pt x="2156" y="38690"/>
                  </a:lnTo>
                  <a:lnTo>
                    <a:pt x="2543" y="39022"/>
                  </a:lnTo>
                  <a:lnTo>
                    <a:pt x="2929" y="39353"/>
                  </a:lnTo>
                  <a:lnTo>
                    <a:pt x="3814" y="39961"/>
                  </a:lnTo>
                  <a:lnTo>
                    <a:pt x="4809" y="40459"/>
                  </a:lnTo>
                  <a:lnTo>
                    <a:pt x="5804" y="40901"/>
                  </a:lnTo>
                  <a:lnTo>
                    <a:pt x="6798" y="41232"/>
                  </a:lnTo>
                  <a:lnTo>
                    <a:pt x="7849" y="41564"/>
                  </a:lnTo>
                  <a:lnTo>
                    <a:pt x="8954" y="41785"/>
                  </a:lnTo>
                  <a:lnTo>
                    <a:pt x="10059" y="42006"/>
                  </a:lnTo>
                  <a:lnTo>
                    <a:pt x="11110" y="42172"/>
                  </a:lnTo>
                  <a:lnTo>
                    <a:pt x="12657" y="42393"/>
                  </a:lnTo>
                  <a:lnTo>
                    <a:pt x="14149" y="42559"/>
                  </a:lnTo>
                  <a:lnTo>
                    <a:pt x="15642" y="42669"/>
                  </a:lnTo>
                  <a:lnTo>
                    <a:pt x="17189" y="42725"/>
                  </a:lnTo>
                  <a:lnTo>
                    <a:pt x="18682" y="42725"/>
                  </a:lnTo>
                  <a:lnTo>
                    <a:pt x="20229" y="42614"/>
                  </a:lnTo>
                  <a:lnTo>
                    <a:pt x="21722" y="42448"/>
                  </a:lnTo>
                  <a:lnTo>
                    <a:pt x="23214" y="42227"/>
                  </a:lnTo>
                  <a:lnTo>
                    <a:pt x="24651" y="41840"/>
                  </a:lnTo>
                  <a:lnTo>
                    <a:pt x="26088" y="41343"/>
                  </a:lnTo>
                  <a:lnTo>
                    <a:pt x="27470" y="40735"/>
                  </a:lnTo>
                  <a:lnTo>
                    <a:pt x="28133" y="40403"/>
                  </a:lnTo>
                  <a:lnTo>
                    <a:pt x="28796" y="40016"/>
                  </a:lnTo>
                  <a:lnTo>
                    <a:pt x="29404" y="39630"/>
                  </a:lnTo>
                  <a:lnTo>
                    <a:pt x="30012" y="39187"/>
                  </a:lnTo>
                  <a:lnTo>
                    <a:pt x="30620" y="38745"/>
                  </a:lnTo>
                  <a:lnTo>
                    <a:pt x="31118" y="38248"/>
                  </a:lnTo>
                  <a:lnTo>
                    <a:pt x="31670" y="37750"/>
                  </a:lnTo>
                  <a:lnTo>
                    <a:pt x="32112" y="37198"/>
                  </a:lnTo>
                  <a:lnTo>
                    <a:pt x="32555" y="36645"/>
                  </a:lnTo>
                  <a:lnTo>
                    <a:pt x="32941" y="36037"/>
                  </a:lnTo>
                  <a:lnTo>
                    <a:pt x="33605" y="34932"/>
                  </a:lnTo>
                  <a:lnTo>
                    <a:pt x="34157" y="33771"/>
                  </a:lnTo>
                  <a:lnTo>
                    <a:pt x="34765" y="32665"/>
                  </a:lnTo>
                  <a:lnTo>
                    <a:pt x="35097" y="32113"/>
                  </a:lnTo>
                  <a:lnTo>
                    <a:pt x="35484" y="31615"/>
                  </a:lnTo>
                  <a:lnTo>
                    <a:pt x="35926" y="31118"/>
                  </a:lnTo>
                  <a:lnTo>
                    <a:pt x="36368" y="30620"/>
                  </a:lnTo>
                  <a:lnTo>
                    <a:pt x="36866" y="30178"/>
                  </a:lnTo>
                  <a:lnTo>
                    <a:pt x="37363" y="29791"/>
                  </a:lnTo>
                  <a:lnTo>
                    <a:pt x="38524" y="29073"/>
                  </a:lnTo>
                  <a:lnTo>
                    <a:pt x="39685" y="28354"/>
                  </a:lnTo>
                  <a:lnTo>
                    <a:pt x="42172" y="27138"/>
                  </a:lnTo>
                  <a:lnTo>
                    <a:pt x="43388" y="26475"/>
                  </a:lnTo>
                  <a:lnTo>
                    <a:pt x="44548" y="25757"/>
                  </a:lnTo>
                  <a:lnTo>
                    <a:pt x="45156" y="25314"/>
                  </a:lnTo>
                  <a:lnTo>
                    <a:pt x="45764" y="24872"/>
                  </a:lnTo>
                  <a:lnTo>
                    <a:pt x="46317" y="24320"/>
                  </a:lnTo>
                  <a:lnTo>
                    <a:pt x="46814" y="23767"/>
                  </a:lnTo>
                  <a:lnTo>
                    <a:pt x="47312" y="23214"/>
                  </a:lnTo>
                  <a:lnTo>
                    <a:pt x="47699" y="22606"/>
                  </a:lnTo>
                  <a:lnTo>
                    <a:pt x="48086" y="21998"/>
                  </a:lnTo>
                  <a:lnTo>
                    <a:pt x="48417" y="21335"/>
                  </a:lnTo>
                  <a:lnTo>
                    <a:pt x="48694" y="20672"/>
                  </a:lnTo>
                  <a:lnTo>
                    <a:pt x="48859" y="20009"/>
                  </a:lnTo>
                  <a:lnTo>
                    <a:pt x="48970" y="19345"/>
                  </a:lnTo>
                  <a:lnTo>
                    <a:pt x="49025" y="18682"/>
                  </a:lnTo>
                  <a:lnTo>
                    <a:pt x="49025" y="18019"/>
                  </a:lnTo>
                  <a:lnTo>
                    <a:pt x="48859" y="17356"/>
                  </a:lnTo>
                  <a:lnTo>
                    <a:pt x="48638" y="16692"/>
                  </a:lnTo>
                  <a:lnTo>
                    <a:pt x="48362" y="16084"/>
                  </a:lnTo>
                  <a:lnTo>
                    <a:pt x="47975" y="15476"/>
                  </a:lnTo>
                  <a:lnTo>
                    <a:pt x="47478" y="14979"/>
                  </a:lnTo>
                  <a:lnTo>
                    <a:pt x="46980" y="14481"/>
                  </a:lnTo>
                  <a:lnTo>
                    <a:pt x="46428" y="14039"/>
                  </a:lnTo>
                  <a:lnTo>
                    <a:pt x="45875" y="13652"/>
                  </a:lnTo>
                  <a:lnTo>
                    <a:pt x="45267" y="13265"/>
                  </a:lnTo>
                  <a:lnTo>
                    <a:pt x="43996" y="12547"/>
                  </a:lnTo>
                  <a:lnTo>
                    <a:pt x="42724" y="11828"/>
                  </a:lnTo>
                  <a:lnTo>
                    <a:pt x="42116" y="11442"/>
                  </a:lnTo>
                  <a:lnTo>
                    <a:pt x="41508" y="10999"/>
                  </a:lnTo>
                  <a:lnTo>
                    <a:pt x="40956" y="10557"/>
                  </a:lnTo>
                  <a:lnTo>
                    <a:pt x="40458" y="10115"/>
                  </a:lnTo>
                  <a:lnTo>
                    <a:pt x="40016" y="9618"/>
                  </a:lnTo>
                  <a:lnTo>
                    <a:pt x="39574" y="9065"/>
                  </a:lnTo>
                  <a:lnTo>
                    <a:pt x="39298" y="8567"/>
                  </a:lnTo>
                  <a:lnTo>
                    <a:pt x="39077" y="8015"/>
                  </a:lnTo>
                  <a:lnTo>
                    <a:pt x="38690" y="6965"/>
                  </a:lnTo>
                  <a:lnTo>
                    <a:pt x="38413" y="5859"/>
                  </a:lnTo>
                  <a:lnTo>
                    <a:pt x="38082" y="4809"/>
                  </a:lnTo>
                  <a:lnTo>
                    <a:pt x="37805" y="4312"/>
                  </a:lnTo>
                  <a:lnTo>
                    <a:pt x="37474" y="3869"/>
                  </a:lnTo>
                  <a:lnTo>
                    <a:pt x="37087" y="3427"/>
                  </a:lnTo>
                  <a:lnTo>
                    <a:pt x="36534" y="3040"/>
                  </a:lnTo>
                  <a:lnTo>
                    <a:pt x="35816" y="2654"/>
                  </a:lnTo>
                  <a:lnTo>
                    <a:pt x="34987" y="2267"/>
                  </a:lnTo>
                  <a:lnTo>
                    <a:pt x="33992" y="1880"/>
                  </a:lnTo>
                  <a:lnTo>
                    <a:pt x="32831" y="1438"/>
                  </a:lnTo>
                  <a:lnTo>
                    <a:pt x="31062" y="830"/>
                  </a:lnTo>
                  <a:lnTo>
                    <a:pt x="30178" y="553"/>
                  </a:lnTo>
                  <a:lnTo>
                    <a:pt x="29294" y="332"/>
                  </a:lnTo>
                  <a:lnTo>
                    <a:pt x="28409" y="166"/>
                  </a:lnTo>
                  <a:lnTo>
                    <a:pt x="27470" y="56"/>
                  </a:lnTo>
                  <a:lnTo>
                    <a:pt x="2658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7" name="Google Shape;7697;p41"/>
            <p:cNvSpPr/>
            <p:nvPr/>
          </p:nvSpPr>
          <p:spPr>
            <a:xfrm>
              <a:off x="1984675" y="2737950"/>
              <a:ext cx="722675" cy="907850"/>
            </a:xfrm>
            <a:custGeom>
              <a:avLst/>
              <a:gdLst/>
              <a:ahLst/>
              <a:cxnLst/>
              <a:rect l="l" t="t" r="r" b="b"/>
              <a:pathLst>
                <a:path w="28907" h="36314" extrusionOk="0">
                  <a:moveTo>
                    <a:pt x="9120" y="1"/>
                  </a:moveTo>
                  <a:lnTo>
                    <a:pt x="8733" y="1880"/>
                  </a:lnTo>
                  <a:lnTo>
                    <a:pt x="8236" y="4312"/>
                  </a:lnTo>
                  <a:lnTo>
                    <a:pt x="7628" y="7075"/>
                  </a:lnTo>
                  <a:lnTo>
                    <a:pt x="7241" y="8568"/>
                  </a:lnTo>
                  <a:lnTo>
                    <a:pt x="6799" y="10060"/>
                  </a:lnTo>
                  <a:lnTo>
                    <a:pt x="6301" y="11607"/>
                  </a:lnTo>
                  <a:lnTo>
                    <a:pt x="5693" y="13155"/>
                  </a:lnTo>
                  <a:lnTo>
                    <a:pt x="5030" y="14647"/>
                  </a:lnTo>
                  <a:lnTo>
                    <a:pt x="4643" y="15366"/>
                  </a:lnTo>
                  <a:lnTo>
                    <a:pt x="4201" y="16029"/>
                  </a:lnTo>
                  <a:lnTo>
                    <a:pt x="3814" y="16692"/>
                  </a:lnTo>
                  <a:lnTo>
                    <a:pt x="3372" y="17300"/>
                  </a:lnTo>
                  <a:lnTo>
                    <a:pt x="2874" y="17908"/>
                  </a:lnTo>
                  <a:lnTo>
                    <a:pt x="2377" y="18461"/>
                  </a:lnTo>
                  <a:lnTo>
                    <a:pt x="1824" y="18958"/>
                  </a:lnTo>
                  <a:lnTo>
                    <a:pt x="1272" y="19401"/>
                  </a:lnTo>
                  <a:lnTo>
                    <a:pt x="664" y="19843"/>
                  </a:lnTo>
                  <a:lnTo>
                    <a:pt x="0" y="20174"/>
                  </a:lnTo>
                  <a:lnTo>
                    <a:pt x="2543" y="21722"/>
                  </a:lnTo>
                  <a:lnTo>
                    <a:pt x="4975" y="23380"/>
                  </a:lnTo>
                  <a:lnTo>
                    <a:pt x="7296" y="25093"/>
                  </a:lnTo>
                  <a:lnTo>
                    <a:pt x="9617" y="26917"/>
                  </a:lnTo>
                  <a:lnTo>
                    <a:pt x="11773" y="28797"/>
                  </a:lnTo>
                  <a:lnTo>
                    <a:pt x="13873" y="30731"/>
                  </a:lnTo>
                  <a:lnTo>
                    <a:pt x="15918" y="32776"/>
                  </a:lnTo>
                  <a:lnTo>
                    <a:pt x="17797" y="34876"/>
                  </a:lnTo>
                  <a:lnTo>
                    <a:pt x="18295" y="35374"/>
                  </a:lnTo>
                  <a:lnTo>
                    <a:pt x="18792" y="35816"/>
                  </a:lnTo>
                  <a:lnTo>
                    <a:pt x="19069" y="36037"/>
                  </a:lnTo>
                  <a:lnTo>
                    <a:pt x="19345" y="36148"/>
                  </a:lnTo>
                  <a:lnTo>
                    <a:pt x="19677" y="36258"/>
                  </a:lnTo>
                  <a:lnTo>
                    <a:pt x="20008" y="36313"/>
                  </a:lnTo>
                  <a:lnTo>
                    <a:pt x="20395" y="36313"/>
                  </a:lnTo>
                  <a:lnTo>
                    <a:pt x="20727" y="36258"/>
                  </a:lnTo>
                  <a:lnTo>
                    <a:pt x="21058" y="36148"/>
                  </a:lnTo>
                  <a:lnTo>
                    <a:pt x="21390" y="35927"/>
                  </a:lnTo>
                  <a:lnTo>
                    <a:pt x="21722" y="35761"/>
                  </a:lnTo>
                  <a:lnTo>
                    <a:pt x="21998" y="35540"/>
                  </a:lnTo>
                  <a:lnTo>
                    <a:pt x="22495" y="34987"/>
                  </a:lnTo>
                  <a:lnTo>
                    <a:pt x="23711" y="33660"/>
                  </a:lnTo>
                  <a:lnTo>
                    <a:pt x="24762" y="32223"/>
                  </a:lnTo>
                  <a:lnTo>
                    <a:pt x="25756" y="30731"/>
                  </a:lnTo>
                  <a:lnTo>
                    <a:pt x="26641" y="29239"/>
                  </a:lnTo>
                  <a:lnTo>
                    <a:pt x="27359" y="27636"/>
                  </a:lnTo>
                  <a:lnTo>
                    <a:pt x="28023" y="26033"/>
                  </a:lnTo>
                  <a:lnTo>
                    <a:pt x="28520" y="24375"/>
                  </a:lnTo>
                  <a:lnTo>
                    <a:pt x="28907" y="22717"/>
                  </a:lnTo>
                  <a:lnTo>
                    <a:pt x="26586" y="21390"/>
                  </a:lnTo>
                  <a:lnTo>
                    <a:pt x="26088" y="21059"/>
                  </a:lnTo>
                  <a:lnTo>
                    <a:pt x="25701" y="20672"/>
                  </a:lnTo>
                  <a:lnTo>
                    <a:pt x="25370" y="20230"/>
                  </a:lnTo>
                  <a:lnTo>
                    <a:pt x="25093" y="19787"/>
                  </a:lnTo>
                  <a:lnTo>
                    <a:pt x="24983" y="19401"/>
                  </a:lnTo>
                  <a:lnTo>
                    <a:pt x="24927" y="19069"/>
                  </a:lnTo>
                  <a:lnTo>
                    <a:pt x="24872" y="18682"/>
                  </a:lnTo>
                  <a:lnTo>
                    <a:pt x="24927" y="18295"/>
                  </a:lnTo>
                  <a:lnTo>
                    <a:pt x="25259" y="15255"/>
                  </a:lnTo>
                  <a:lnTo>
                    <a:pt x="25480" y="13929"/>
                  </a:lnTo>
                  <a:lnTo>
                    <a:pt x="25701" y="12658"/>
                  </a:lnTo>
                  <a:lnTo>
                    <a:pt x="26033" y="11331"/>
                  </a:lnTo>
                  <a:lnTo>
                    <a:pt x="26364" y="10005"/>
                  </a:lnTo>
                  <a:lnTo>
                    <a:pt x="26807" y="8568"/>
                  </a:lnTo>
                  <a:lnTo>
                    <a:pt x="27304" y="6965"/>
                  </a:lnTo>
                  <a:lnTo>
                    <a:pt x="24596" y="6301"/>
                  </a:lnTo>
                  <a:lnTo>
                    <a:pt x="21943" y="5638"/>
                  </a:lnTo>
                  <a:lnTo>
                    <a:pt x="19400" y="4920"/>
                  </a:lnTo>
                  <a:lnTo>
                    <a:pt x="16968" y="4091"/>
                  </a:lnTo>
                  <a:lnTo>
                    <a:pt x="15808" y="3704"/>
                  </a:lnTo>
                  <a:lnTo>
                    <a:pt x="14702" y="3262"/>
                  </a:lnTo>
                  <a:lnTo>
                    <a:pt x="13597" y="2764"/>
                  </a:lnTo>
                  <a:lnTo>
                    <a:pt x="12602" y="2267"/>
                  </a:lnTo>
                  <a:lnTo>
                    <a:pt x="11607" y="1769"/>
                  </a:lnTo>
                  <a:lnTo>
                    <a:pt x="10723" y="1217"/>
                  </a:lnTo>
                  <a:lnTo>
                    <a:pt x="9894" y="609"/>
                  </a:lnTo>
                  <a:lnTo>
                    <a:pt x="9120" y="1"/>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8" name="Google Shape;7698;p41"/>
            <p:cNvSpPr/>
            <p:nvPr/>
          </p:nvSpPr>
          <p:spPr>
            <a:xfrm>
              <a:off x="2154625" y="2737950"/>
              <a:ext cx="512675" cy="540300"/>
            </a:xfrm>
            <a:custGeom>
              <a:avLst/>
              <a:gdLst/>
              <a:ahLst/>
              <a:cxnLst/>
              <a:rect l="l" t="t" r="r" b="b"/>
              <a:pathLst>
                <a:path w="20507" h="21612" extrusionOk="0">
                  <a:moveTo>
                    <a:pt x="2322" y="1"/>
                  </a:moveTo>
                  <a:lnTo>
                    <a:pt x="1935" y="1880"/>
                  </a:lnTo>
                  <a:lnTo>
                    <a:pt x="1438" y="4312"/>
                  </a:lnTo>
                  <a:lnTo>
                    <a:pt x="830" y="7075"/>
                  </a:lnTo>
                  <a:lnTo>
                    <a:pt x="443" y="8568"/>
                  </a:lnTo>
                  <a:lnTo>
                    <a:pt x="1" y="10060"/>
                  </a:lnTo>
                  <a:lnTo>
                    <a:pt x="885" y="11552"/>
                  </a:lnTo>
                  <a:lnTo>
                    <a:pt x="1825" y="12989"/>
                  </a:lnTo>
                  <a:lnTo>
                    <a:pt x="2930" y="14426"/>
                  </a:lnTo>
                  <a:lnTo>
                    <a:pt x="4091" y="15753"/>
                  </a:lnTo>
                  <a:lnTo>
                    <a:pt x="5251" y="16969"/>
                  </a:lnTo>
                  <a:lnTo>
                    <a:pt x="6523" y="18074"/>
                  </a:lnTo>
                  <a:lnTo>
                    <a:pt x="7849" y="19069"/>
                  </a:lnTo>
                  <a:lnTo>
                    <a:pt x="9120" y="19953"/>
                  </a:lnTo>
                  <a:lnTo>
                    <a:pt x="9784" y="20285"/>
                  </a:lnTo>
                  <a:lnTo>
                    <a:pt x="10447" y="20617"/>
                  </a:lnTo>
                  <a:lnTo>
                    <a:pt x="11110" y="20948"/>
                  </a:lnTo>
                  <a:lnTo>
                    <a:pt x="11718" y="21169"/>
                  </a:lnTo>
                  <a:lnTo>
                    <a:pt x="12381" y="21335"/>
                  </a:lnTo>
                  <a:lnTo>
                    <a:pt x="12989" y="21501"/>
                  </a:lnTo>
                  <a:lnTo>
                    <a:pt x="13652" y="21611"/>
                  </a:lnTo>
                  <a:lnTo>
                    <a:pt x="14813" y="21611"/>
                  </a:lnTo>
                  <a:lnTo>
                    <a:pt x="15366" y="21556"/>
                  </a:lnTo>
                  <a:lnTo>
                    <a:pt x="15919" y="21390"/>
                  </a:lnTo>
                  <a:lnTo>
                    <a:pt x="16471" y="21225"/>
                  </a:lnTo>
                  <a:lnTo>
                    <a:pt x="16969" y="20948"/>
                  </a:lnTo>
                  <a:lnTo>
                    <a:pt x="17466" y="20617"/>
                  </a:lnTo>
                  <a:lnTo>
                    <a:pt x="17908" y="20230"/>
                  </a:lnTo>
                  <a:lnTo>
                    <a:pt x="18295" y="19787"/>
                  </a:lnTo>
                  <a:lnTo>
                    <a:pt x="18185" y="19401"/>
                  </a:lnTo>
                  <a:lnTo>
                    <a:pt x="18129" y="19069"/>
                  </a:lnTo>
                  <a:lnTo>
                    <a:pt x="18074" y="18682"/>
                  </a:lnTo>
                  <a:lnTo>
                    <a:pt x="18129" y="18295"/>
                  </a:lnTo>
                  <a:lnTo>
                    <a:pt x="18461" y="15255"/>
                  </a:lnTo>
                  <a:lnTo>
                    <a:pt x="18682" y="13929"/>
                  </a:lnTo>
                  <a:lnTo>
                    <a:pt x="18903" y="12658"/>
                  </a:lnTo>
                  <a:lnTo>
                    <a:pt x="19235" y="11331"/>
                  </a:lnTo>
                  <a:lnTo>
                    <a:pt x="19566" y="10005"/>
                  </a:lnTo>
                  <a:lnTo>
                    <a:pt x="20009" y="8568"/>
                  </a:lnTo>
                  <a:lnTo>
                    <a:pt x="20506" y="6965"/>
                  </a:lnTo>
                  <a:lnTo>
                    <a:pt x="17798" y="6357"/>
                  </a:lnTo>
                  <a:lnTo>
                    <a:pt x="15145" y="5638"/>
                  </a:lnTo>
                  <a:lnTo>
                    <a:pt x="12602" y="4920"/>
                  </a:lnTo>
                  <a:lnTo>
                    <a:pt x="10170" y="4146"/>
                  </a:lnTo>
                  <a:lnTo>
                    <a:pt x="9010" y="3704"/>
                  </a:lnTo>
                  <a:lnTo>
                    <a:pt x="7904" y="3262"/>
                  </a:lnTo>
                  <a:lnTo>
                    <a:pt x="6799" y="2764"/>
                  </a:lnTo>
                  <a:lnTo>
                    <a:pt x="5804" y="2267"/>
                  </a:lnTo>
                  <a:lnTo>
                    <a:pt x="4809" y="1769"/>
                  </a:lnTo>
                  <a:lnTo>
                    <a:pt x="3925" y="1217"/>
                  </a:lnTo>
                  <a:lnTo>
                    <a:pt x="3096" y="609"/>
                  </a:lnTo>
                  <a:lnTo>
                    <a:pt x="2322"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9" name="Google Shape;7699;p41"/>
            <p:cNvSpPr/>
            <p:nvPr/>
          </p:nvSpPr>
          <p:spPr>
            <a:xfrm>
              <a:off x="1545275" y="3188400"/>
              <a:ext cx="1517200" cy="2016025"/>
            </a:xfrm>
            <a:custGeom>
              <a:avLst/>
              <a:gdLst/>
              <a:ahLst/>
              <a:cxnLst/>
              <a:rect l="l" t="t" r="r" b="b"/>
              <a:pathLst>
                <a:path w="60688" h="80641" extrusionOk="0">
                  <a:moveTo>
                    <a:pt x="20340" y="1"/>
                  </a:moveTo>
                  <a:lnTo>
                    <a:pt x="19677" y="222"/>
                  </a:lnTo>
                  <a:lnTo>
                    <a:pt x="18074" y="830"/>
                  </a:lnTo>
                  <a:lnTo>
                    <a:pt x="16471" y="1548"/>
                  </a:lnTo>
                  <a:lnTo>
                    <a:pt x="14536" y="2433"/>
                  </a:lnTo>
                  <a:lnTo>
                    <a:pt x="12491" y="3538"/>
                  </a:lnTo>
                  <a:lnTo>
                    <a:pt x="11441" y="4146"/>
                  </a:lnTo>
                  <a:lnTo>
                    <a:pt x="10391" y="4809"/>
                  </a:lnTo>
                  <a:lnTo>
                    <a:pt x="9286" y="5528"/>
                  </a:lnTo>
                  <a:lnTo>
                    <a:pt x="8236" y="6246"/>
                  </a:lnTo>
                  <a:lnTo>
                    <a:pt x="7241" y="7075"/>
                  </a:lnTo>
                  <a:lnTo>
                    <a:pt x="6301" y="7905"/>
                  </a:lnTo>
                  <a:lnTo>
                    <a:pt x="5361" y="8789"/>
                  </a:lnTo>
                  <a:lnTo>
                    <a:pt x="4532" y="9728"/>
                  </a:lnTo>
                  <a:lnTo>
                    <a:pt x="3759" y="10668"/>
                  </a:lnTo>
                  <a:lnTo>
                    <a:pt x="3095" y="11663"/>
                  </a:lnTo>
                  <a:lnTo>
                    <a:pt x="2930" y="11995"/>
                  </a:lnTo>
                  <a:lnTo>
                    <a:pt x="2819" y="12326"/>
                  </a:lnTo>
                  <a:lnTo>
                    <a:pt x="2598" y="13211"/>
                  </a:lnTo>
                  <a:lnTo>
                    <a:pt x="2487" y="14316"/>
                  </a:lnTo>
                  <a:lnTo>
                    <a:pt x="2487" y="15642"/>
                  </a:lnTo>
                  <a:lnTo>
                    <a:pt x="2487" y="17135"/>
                  </a:lnTo>
                  <a:lnTo>
                    <a:pt x="2598" y="18793"/>
                  </a:lnTo>
                  <a:lnTo>
                    <a:pt x="2764" y="20617"/>
                  </a:lnTo>
                  <a:lnTo>
                    <a:pt x="2930" y="22551"/>
                  </a:lnTo>
                  <a:lnTo>
                    <a:pt x="3482" y="26752"/>
                  </a:lnTo>
                  <a:lnTo>
                    <a:pt x="4090" y="31284"/>
                  </a:lnTo>
                  <a:lnTo>
                    <a:pt x="5417" y="40791"/>
                  </a:lnTo>
                  <a:lnTo>
                    <a:pt x="5859" y="44328"/>
                  </a:lnTo>
                  <a:lnTo>
                    <a:pt x="6301" y="47755"/>
                  </a:lnTo>
                  <a:lnTo>
                    <a:pt x="6633" y="51016"/>
                  </a:lnTo>
                  <a:lnTo>
                    <a:pt x="6854" y="54056"/>
                  </a:lnTo>
                  <a:lnTo>
                    <a:pt x="6964" y="55990"/>
                  </a:lnTo>
                  <a:lnTo>
                    <a:pt x="7020" y="57814"/>
                  </a:lnTo>
                  <a:lnTo>
                    <a:pt x="6964" y="58643"/>
                  </a:lnTo>
                  <a:lnTo>
                    <a:pt x="6909" y="59472"/>
                  </a:lnTo>
                  <a:lnTo>
                    <a:pt x="6798" y="60246"/>
                  </a:lnTo>
                  <a:lnTo>
                    <a:pt x="6688" y="61075"/>
                  </a:lnTo>
                  <a:lnTo>
                    <a:pt x="6301" y="62678"/>
                  </a:lnTo>
                  <a:lnTo>
                    <a:pt x="5804" y="64281"/>
                  </a:lnTo>
                  <a:lnTo>
                    <a:pt x="5251" y="65883"/>
                  </a:lnTo>
                  <a:lnTo>
                    <a:pt x="4588" y="67376"/>
                  </a:lnTo>
                  <a:lnTo>
                    <a:pt x="3924" y="68868"/>
                  </a:lnTo>
                  <a:lnTo>
                    <a:pt x="3261" y="70360"/>
                  </a:lnTo>
                  <a:lnTo>
                    <a:pt x="1935" y="73069"/>
                  </a:lnTo>
                  <a:lnTo>
                    <a:pt x="1327" y="74285"/>
                  </a:lnTo>
                  <a:lnTo>
                    <a:pt x="829" y="75501"/>
                  </a:lnTo>
                  <a:lnTo>
                    <a:pt x="442" y="76551"/>
                  </a:lnTo>
                  <a:lnTo>
                    <a:pt x="111" y="77601"/>
                  </a:lnTo>
                  <a:lnTo>
                    <a:pt x="55" y="78043"/>
                  </a:lnTo>
                  <a:lnTo>
                    <a:pt x="0" y="78485"/>
                  </a:lnTo>
                  <a:lnTo>
                    <a:pt x="0" y="78872"/>
                  </a:lnTo>
                  <a:lnTo>
                    <a:pt x="55" y="79259"/>
                  </a:lnTo>
                  <a:lnTo>
                    <a:pt x="3095" y="79646"/>
                  </a:lnTo>
                  <a:lnTo>
                    <a:pt x="6522" y="79922"/>
                  </a:lnTo>
                  <a:lnTo>
                    <a:pt x="10170" y="80143"/>
                  </a:lnTo>
                  <a:lnTo>
                    <a:pt x="13984" y="80364"/>
                  </a:lnTo>
                  <a:lnTo>
                    <a:pt x="18018" y="80475"/>
                  </a:lnTo>
                  <a:lnTo>
                    <a:pt x="22219" y="80585"/>
                  </a:lnTo>
                  <a:lnTo>
                    <a:pt x="30675" y="80641"/>
                  </a:lnTo>
                  <a:lnTo>
                    <a:pt x="39132" y="80641"/>
                  </a:lnTo>
                  <a:lnTo>
                    <a:pt x="47201" y="80585"/>
                  </a:lnTo>
                  <a:lnTo>
                    <a:pt x="54497" y="80530"/>
                  </a:lnTo>
                  <a:lnTo>
                    <a:pt x="60632" y="80475"/>
                  </a:lnTo>
                  <a:lnTo>
                    <a:pt x="60577" y="80143"/>
                  </a:lnTo>
                  <a:lnTo>
                    <a:pt x="60522" y="79812"/>
                  </a:lnTo>
                  <a:lnTo>
                    <a:pt x="60301" y="79038"/>
                  </a:lnTo>
                  <a:lnTo>
                    <a:pt x="59914" y="78264"/>
                  </a:lnTo>
                  <a:lnTo>
                    <a:pt x="59472" y="77380"/>
                  </a:lnTo>
                  <a:lnTo>
                    <a:pt x="58366" y="75445"/>
                  </a:lnTo>
                  <a:lnTo>
                    <a:pt x="57150" y="73290"/>
                  </a:lnTo>
                  <a:lnTo>
                    <a:pt x="56597" y="72184"/>
                  </a:lnTo>
                  <a:lnTo>
                    <a:pt x="55989" y="71024"/>
                  </a:lnTo>
                  <a:lnTo>
                    <a:pt x="55492" y="69863"/>
                  </a:lnTo>
                  <a:lnTo>
                    <a:pt x="55105" y="68702"/>
                  </a:lnTo>
                  <a:lnTo>
                    <a:pt x="54774" y="67486"/>
                  </a:lnTo>
                  <a:lnTo>
                    <a:pt x="54552" y="66326"/>
                  </a:lnTo>
                  <a:lnTo>
                    <a:pt x="54497" y="65718"/>
                  </a:lnTo>
                  <a:lnTo>
                    <a:pt x="54497" y="65110"/>
                  </a:lnTo>
                  <a:lnTo>
                    <a:pt x="54497" y="64502"/>
                  </a:lnTo>
                  <a:lnTo>
                    <a:pt x="54552" y="63894"/>
                  </a:lnTo>
                  <a:lnTo>
                    <a:pt x="54774" y="62733"/>
                  </a:lnTo>
                  <a:lnTo>
                    <a:pt x="55271" y="60356"/>
                  </a:lnTo>
                  <a:lnTo>
                    <a:pt x="55824" y="58146"/>
                  </a:lnTo>
                  <a:lnTo>
                    <a:pt x="56487" y="55879"/>
                  </a:lnTo>
                  <a:lnTo>
                    <a:pt x="57205" y="53724"/>
                  </a:lnTo>
                  <a:lnTo>
                    <a:pt x="58642" y="49634"/>
                  </a:lnTo>
                  <a:lnTo>
                    <a:pt x="59306" y="47589"/>
                  </a:lnTo>
                  <a:lnTo>
                    <a:pt x="59858" y="45489"/>
                  </a:lnTo>
                  <a:lnTo>
                    <a:pt x="60135" y="44438"/>
                  </a:lnTo>
                  <a:lnTo>
                    <a:pt x="60301" y="43388"/>
                  </a:lnTo>
                  <a:lnTo>
                    <a:pt x="60522" y="42283"/>
                  </a:lnTo>
                  <a:lnTo>
                    <a:pt x="60632" y="41122"/>
                  </a:lnTo>
                  <a:lnTo>
                    <a:pt x="60688" y="39851"/>
                  </a:lnTo>
                  <a:lnTo>
                    <a:pt x="60688" y="38359"/>
                  </a:lnTo>
                  <a:lnTo>
                    <a:pt x="60632" y="36701"/>
                  </a:lnTo>
                  <a:lnTo>
                    <a:pt x="60522" y="34821"/>
                  </a:lnTo>
                  <a:lnTo>
                    <a:pt x="60301" y="32832"/>
                  </a:lnTo>
                  <a:lnTo>
                    <a:pt x="60080" y="30731"/>
                  </a:lnTo>
                  <a:lnTo>
                    <a:pt x="59803" y="28576"/>
                  </a:lnTo>
                  <a:lnTo>
                    <a:pt x="59472" y="26365"/>
                  </a:lnTo>
                  <a:lnTo>
                    <a:pt x="59085" y="24154"/>
                  </a:lnTo>
                  <a:lnTo>
                    <a:pt x="58698" y="21999"/>
                  </a:lnTo>
                  <a:lnTo>
                    <a:pt x="58256" y="19843"/>
                  </a:lnTo>
                  <a:lnTo>
                    <a:pt x="57758" y="17798"/>
                  </a:lnTo>
                  <a:lnTo>
                    <a:pt x="57316" y="15919"/>
                  </a:lnTo>
                  <a:lnTo>
                    <a:pt x="56819" y="14095"/>
                  </a:lnTo>
                  <a:lnTo>
                    <a:pt x="56321" y="12492"/>
                  </a:lnTo>
                  <a:lnTo>
                    <a:pt x="55768" y="11110"/>
                  </a:lnTo>
                  <a:lnTo>
                    <a:pt x="55547" y="10668"/>
                  </a:lnTo>
                  <a:lnTo>
                    <a:pt x="55271" y="10171"/>
                  </a:lnTo>
                  <a:lnTo>
                    <a:pt x="54939" y="9784"/>
                  </a:lnTo>
                  <a:lnTo>
                    <a:pt x="54552" y="9342"/>
                  </a:lnTo>
                  <a:lnTo>
                    <a:pt x="54110" y="8955"/>
                  </a:lnTo>
                  <a:lnTo>
                    <a:pt x="53668" y="8568"/>
                  </a:lnTo>
                  <a:lnTo>
                    <a:pt x="52563" y="7794"/>
                  </a:lnTo>
                  <a:lnTo>
                    <a:pt x="51402" y="7075"/>
                  </a:lnTo>
                  <a:lnTo>
                    <a:pt x="50076" y="6357"/>
                  </a:lnTo>
                  <a:lnTo>
                    <a:pt x="47257" y="4865"/>
                  </a:lnTo>
                  <a:lnTo>
                    <a:pt x="46096" y="4257"/>
                  </a:lnTo>
                  <a:lnTo>
                    <a:pt x="44880" y="3593"/>
                  </a:lnTo>
                  <a:lnTo>
                    <a:pt x="44493" y="5417"/>
                  </a:lnTo>
                  <a:lnTo>
                    <a:pt x="44106" y="7020"/>
                  </a:lnTo>
                  <a:lnTo>
                    <a:pt x="43664" y="8457"/>
                  </a:lnTo>
                  <a:lnTo>
                    <a:pt x="43222" y="9673"/>
                  </a:lnTo>
                  <a:lnTo>
                    <a:pt x="42780" y="10779"/>
                  </a:lnTo>
                  <a:lnTo>
                    <a:pt x="42338" y="11663"/>
                  </a:lnTo>
                  <a:lnTo>
                    <a:pt x="41895" y="12437"/>
                  </a:lnTo>
                  <a:lnTo>
                    <a:pt x="41453" y="13100"/>
                  </a:lnTo>
                  <a:lnTo>
                    <a:pt x="41066" y="13653"/>
                  </a:lnTo>
                  <a:lnTo>
                    <a:pt x="40624" y="14040"/>
                  </a:lnTo>
                  <a:lnTo>
                    <a:pt x="40237" y="14371"/>
                  </a:lnTo>
                  <a:lnTo>
                    <a:pt x="39906" y="14592"/>
                  </a:lnTo>
                  <a:lnTo>
                    <a:pt x="39519" y="14758"/>
                  </a:lnTo>
                  <a:lnTo>
                    <a:pt x="39242" y="14869"/>
                  </a:lnTo>
                  <a:lnTo>
                    <a:pt x="38745" y="14979"/>
                  </a:lnTo>
                  <a:lnTo>
                    <a:pt x="38026" y="14979"/>
                  </a:lnTo>
                  <a:lnTo>
                    <a:pt x="37087" y="14758"/>
                  </a:lnTo>
                  <a:lnTo>
                    <a:pt x="36092" y="14426"/>
                  </a:lnTo>
                  <a:lnTo>
                    <a:pt x="34987" y="13929"/>
                  </a:lnTo>
                  <a:lnTo>
                    <a:pt x="33826" y="13321"/>
                  </a:lnTo>
                  <a:lnTo>
                    <a:pt x="32555" y="12547"/>
                  </a:lnTo>
                  <a:lnTo>
                    <a:pt x="31283" y="11663"/>
                  </a:lnTo>
                  <a:lnTo>
                    <a:pt x="29957" y="10723"/>
                  </a:lnTo>
                  <a:lnTo>
                    <a:pt x="28630" y="9618"/>
                  </a:lnTo>
                  <a:lnTo>
                    <a:pt x="27304" y="8457"/>
                  </a:lnTo>
                  <a:lnTo>
                    <a:pt x="25977" y="7186"/>
                  </a:lnTo>
                  <a:lnTo>
                    <a:pt x="24706" y="5860"/>
                  </a:lnTo>
                  <a:lnTo>
                    <a:pt x="23490" y="4478"/>
                  </a:lnTo>
                  <a:lnTo>
                    <a:pt x="22385" y="2985"/>
                  </a:lnTo>
                  <a:lnTo>
                    <a:pt x="21279" y="1493"/>
                  </a:lnTo>
                  <a:lnTo>
                    <a:pt x="203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0" name="Google Shape;7700;p41"/>
            <p:cNvSpPr/>
            <p:nvPr/>
          </p:nvSpPr>
          <p:spPr>
            <a:xfrm>
              <a:off x="1545275" y="4047875"/>
              <a:ext cx="1515825" cy="1156550"/>
            </a:xfrm>
            <a:custGeom>
              <a:avLst/>
              <a:gdLst/>
              <a:ahLst/>
              <a:cxnLst/>
              <a:rect l="l" t="t" r="r" b="b"/>
              <a:pathLst>
                <a:path w="60633" h="46262" extrusionOk="0">
                  <a:moveTo>
                    <a:pt x="12989" y="0"/>
                  </a:moveTo>
                  <a:lnTo>
                    <a:pt x="12768" y="111"/>
                  </a:lnTo>
                  <a:lnTo>
                    <a:pt x="12491" y="221"/>
                  </a:lnTo>
                  <a:lnTo>
                    <a:pt x="12270" y="442"/>
                  </a:lnTo>
                  <a:lnTo>
                    <a:pt x="11718" y="995"/>
                  </a:lnTo>
                  <a:lnTo>
                    <a:pt x="11220" y="1658"/>
                  </a:lnTo>
                  <a:lnTo>
                    <a:pt x="10059" y="3261"/>
                  </a:lnTo>
                  <a:lnTo>
                    <a:pt x="9451" y="4145"/>
                  </a:lnTo>
                  <a:lnTo>
                    <a:pt x="8844" y="4919"/>
                  </a:lnTo>
                  <a:lnTo>
                    <a:pt x="8236" y="5638"/>
                  </a:lnTo>
                  <a:lnTo>
                    <a:pt x="7628" y="6246"/>
                  </a:lnTo>
                  <a:lnTo>
                    <a:pt x="7351" y="6467"/>
                  </a:lnTo>
                  <a:lnTo>
                    <a:pt x="7075" y="6688"/>
                  </a:lnTo>
                  <a:lnTo>
                    <a:pt x="6798" y="6798"/>
                  </a:lnTo>
                  <a:lnTo>
                    <a:pt x="6467" y="6854"/>
                  </a:lnTo>
                  <a:lnTo>
                    <a:pt x="6191" y="6854"/>
                  </a:lnTo>
                  <a:lnTo>
                    <a:pt x="5914" y="6798"/>
                  </a:lnTo>
                  <a:lnTo>
                    <a:pt x="5693" y="6633"/>
                  </a:lnTo>
                  <a:lnTo>
                    <a:pt x="5417" y="6412"/>
                  </a:lnTo>
                  <a:lnTo>
                    <a:pt x="5417" y="6412"/>
                  </a:lnTo>
                  <a:lnTo>
                    <a:pt x="5859" y="9949"/>
                  </a:lnTo>
                  <a:lnTo>
                    <a:pt x="6301" y="13376"/>
                  </a:lnTo>
                  <a:lnTo>
                    <a:pt x="6633" y="16637"/>
                  </a:lnTo>
                  <a:lnTo>
                    <a:pt x="6854" y="19677"/>
                  </a:lnTo>
                  <a:lnTo>
                    <a:pt x="6964" y="21611"/>
                  </a:lnTo>
                  <a:lnTo>
                    <a:pt x="7020" y="23435"/>
                  </a:lnTo>
                  <a:lnTo>
                    <a:pt x="6964" y="24264"/>
                  </a:lnTo>
                  <a:lnTo>
                    <a:pt x="6909" y="25093"/>
                  </a:lnTo>
                  <a:lnTo>
                    <a:pt x="6798" y="25867"/>
                  </a:lnTo>
                  <a:lnTo>
                    <a:pt x="6688" y="26696"/>
                  </a:lnTo>
                  <a:lnTo>
                    <a:pt x="6301" y="28299"/>
                  </a:lnTo>
                  <a:lnTo>
                    <a:pt x="5804" y="29902"/>
                  </a:lnTo>
                  <a:lnTo>
                    <a:pt x="5251" y="31504"/>
                  </a:lnTo>
                  <a:lnTo>
                    <a:pt x="4588" y="32997"/>
                  </a:lnTo>
                  <a:lnTo>
                    <a:pt x="3924" y="34489"/>
                  </a:lnTo>
                  <a:lnTo>
                    <a:pt x="3261" y="35981"/>
                  </a:lnTo>
                  <a:lnTo>
                    <a:pt x="1935" y="38690"/>
                  </a:lnTo>
                  <a:lnTo>
                    <a:pt x="1327" y="39906"/>
                  </a:lnTo>
                  <a:lnTo>
                    <a:pt x="829" y="41122"/>
                  </a:lnTo>
                  <a:lnTo>
                    <a:pt x="442" y="42172"/>
                  </a:lnTo>
                  <a:lnTo>
                    <a:pt x="111" y="43222"/>
                  </a:lnTo>
                  <a:lnTo>
                    <a:pt x="55" y="43664"/>
                  </a:lnTo>
                  <a:lnTo>
                    <a:pt x="0" y="44106"/>
                  </a:lnTo>
                  <a:lnTo>
                    <a:pt x="0" y="44493"/>
                  </a:lnTo>
                  <a:lnTo>
                    <a:pt x="55" y="44880"/>
                  </a:lnTo>
                  <a:lnTo>
                    <a:pt x="3095" y="45267"/>
                  </a:lnTo>
                  <a:lnTo>
                    <a:pt x="6522" y="45543"/>
                  </a:lnTo>
                  <a:lnTo>
                    <a:pt x="10170" y="45764"/>
                  </a:lnTo>
                  <a:lnTo>
                    <a:pt x="13984" y="45985"/>
                  </a:lnTo>
                  <a:lnTo>
                    <a:pt x="18018" y="46096"/>
                  </a:lnTo>
                  <a:lnTo>
                    <a:pt x="22219" y="46206"/>
                  </a:lnTo>
                  <a:lnTo>
                    <a:pt x="30675" y="46262"/>
                  </a:lnTo>
                  <a:lnTo>
                    <a:pt x="39132" y="46262"/>
                  </a:lnTo>
                  <a:lnTo>
                    <a:pt x="47201" y="46206"/>
                  </a:lnTo>
                  <a:lnTo>
                    <a:pt x="54497" y="46151"/>
                  </a:lnTo>
                  <a:lnTo>
                    <a:pt x="60632" y="46096"/>
                  </a:lnTo>
                  <a:lnTo>
                    <a:pt x="60577" y="45764"/>
                  </a:lnTo>
                  <a:lnTo>
                    <a:pt x="60522" y="45433"/>
                  </a:lnTo>
                  <a:lnTo>
                    <a:pt x="60301" y="44659"/>
                  </a:lnTo>
                  <a:lnTo>
                    <a:pt x="59914" y="43885"/>
                  </a:lnTo>
                  <a:lnTo>
                    <a:pt x="59472" y="43001"/>
                  </a:lnTo>
                  <a:lnTo>
                    <a:pt x="58366" y="41066"/>
                  </a:lnTo>
                  <a:lnTo>
                    <a:pt x="57150" y="38911"/>
                  </a:lnTo>
                  <a:lnTo>
                    <a:pt x="56597" y="37805"/>
                  </a:lnTo>
                  <a:lnTo>
                    <a:pt x="55989" y="36645"/>
                  </a:lnTo>
                  <a:lnTo>
                    <a:pt x="55492" y="35484"/>
                  </a:lnTo>
                  <a:lnTo>
                    <a:pt x="55105" y="34323"/>
                  </a:lnTo>
                  <a:lnTo>
                    <a:pt x="54774" y="33107"/>
                  </a:lnTo>
                  <a:lnTo>
                    <a:pt x="54552" y="31947"/>
                  </a:lnTo>
                  <a:lnTo>
                    <a:pt x="54497" y="31339"/>
                  </a:lnTo>
                  <a:lnTo>
                    <a:pt x="54497" y="30731"/>
                  </a:lnTo>
                  <a:lnTo>
                    <a:pt x="54497" y="30123"/>
                  </a:lnTo>
                  <a:lnTo>
                    <a:pt x="54552" y="29515"/>
                  </a:lnTo>
                  <a:lnTo>
                    <a:pt x="54774" y="28354"/>
                  </a:lnTo>
                  <a:lnTo>
                    <a:pt x="55271" y="25977"/>
                  </a:lnTo>
                  <a:lnTo>
                    <a:pt x="55824" y="23767"/>
                  </a:lnTo>
                  <a:lnTo>
                    <a:pt x="52950" y="24319"/>
                  </a:lnTo>
                  <a:lnTo>
                    <a:pt x="51513" y="24596"/>
                  </a:lnTo>
                  <a:lnTo>
                    <a:pt x="50076" y="24817"/>
                  </a:lnTo>
                  <a:lnTo>
                    <a:pt x="48694" y="24983"/>
                  </a:lnTo>
                  <a:lnTo>
                    <a:pt x="47257" y="25093"/>
                  </a:lnTo>
                  <a:lnTo>
                    <a:pt x="45820" y="25148"/>
                  </a:lnTo>
                  <a:lnTo>
                    <a:pt x="44327" y="25204"/>
                  </a:lnTo>
                  <a:lnTo>
                    <a:pt x="41951" y="25093"/>
                  </a:lnTo>
                  <a:lnTo>
                    <a:pt x="40790" y="25038"/>
                  </a:lnTo>
                  <a:lnTo>
                    <a:pt x="39629" y="24927"/>
                  </a:lnTo>
                  <a:lnTo>
                    <a:pt x="38524" y="24761"/>
                  </a:lnTo>
                  <a:lnTo>
                    <a:pt x="37474" y="24596"/>
                  </a:lnTo>
                  <a:lnTo>
                    <a:pt x="36424" y="24375"/>
                  </a:lnTo>
                  <a:lnTo>
                    <a:pt x="35373" y="24098"/>
                  </a:lnTo>
                  <a:lnTo>
                    <a:pt x="34379" y="23767"/>
                  </a:lnTo>
                  <a:lnTo>
                    <a:pt x="33384" y="23380"/>
                  </a:lnTo>
                  <a:lnTo>
                    <a:pt x="32444" y="22993"/>
                  </a:lnTo>
                  <a:lnTo>
                    <a:pt x="31449" y="22551"/>
                  </a:lnTo>
                  <a:lnTo>
                    <a:pt x="30565" y="22053"/>
                  </a:lnTo>
                  <a:lnTo>
                    <a:pt x="29625" y="21500"/>
                  </a:lnTo>
                  <a:lnTo>
                    <a:pt x="28686" y="20837"/>
                  </a:lnTo>
                  <a:lnTo>
                    <a:pt x="27801" y="20174"/>
                  </a:lnTo>
                  <a:lnTo>
                    <a:pt x="26917" y="19455"/>
                  </a:lnTo>
                  <a:lnTo>
                    <a:pt x="26033" y="18682"/>
                  </a:lnTo>
                  <a:lnTo>
                    <a:pt x="25204" y="17853"/>
                  </a:lnTo>
                  <a:lnTo>
                    <a:pt x="24319" y="16968"/>
                  </a:lnTo>
                  <a:lnTo>
                    <a:pt x="23490" y="15973"/>
                  </a:lnTo>
                  <a:lnTo>
                    <a:pt x="22606" y="14923"/>
                  </a:lnTo>
                  <a:lnTo>
                    <a:pt x="21777" y="13818"/>
                  </a:lnTo>
                  <a:lnTo>
                    <a:pt x="20893" y="12657"/>
                  </a:lnTo>
                  <a:lnTo>
                    <a:pt x="20063" y="11441"/>
                  </a:lnTo>
                  <a:lnTo>
                    <a:pt x="19179" y="10115"/>
                  </a:lnTo>
                  <a:lnTo>
                    <a:pt x="18350" y="8733"/>
                  </a:lnTo>
                  <a:lnTo>
                    <a:pt x="17466" y="7296"/>
                  </a:lnTo>
                  <a:lnTo>
                    <a:pt x="15752" y="4145"/>
                  </a:lnTo>
                  <a:lnTo>
                    <a:pt x="13928" y="663"/>
                  </a:lnTo>
                  <a:lnTo>
                    <a:pt x="13763" y="332"/>
                  </a:lnTo>
                  <a:lnTo>
                    <a:pt x="13597" y="166"/>
                  </a:lnTo>
                  <a:lnTo>
                    <a:pt x="13376" y="55"/>
                  </a:lnTo>
                  <a:lnTo>
                    <a:pt x="13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1" name="Google Shape;7701;p41"/>
            <p:cNvSpPr/>
            <p:nvPr/>
          </p:nvSpPr>
          <p:spPr>
            <a:xfrm>
              <a:off x="1997100" y="3188400"/>
              <a:ext cx="729600" cy="435300"/>
            </a:xfrm>
            <a:custGeom>
              <a:avLst/>
              <a:gdLst/>
              <a:ahLst/>
              <a:cxnLst/>
              <a:rect l="l" t="t" r="r" b="b"/>
              <a:pathLst>
                <a:path w="29184" h="17412" extrusionOk="0">
                  <a:moveTo>
                    <a:pt x="2267" y="1"/>
                  </a:moveTo>
                  <a:lnTo>
                    <a:pt x="1604" y="222"/>
                  </a:lnTo>
                  <a:lnTo>
                    <a:pt x="1" y="830"/>
                  </a:lnTo>
                  <a:lnTo>
                    <a:pt x="1604" y="3041"/>
                  </a:lnTo>
                  <a:lnTo>
                    <a:pt x="2654" y="4367"/>
                  </a:lnTo>
                  <a:lnTo>
                    <a:pt x="3759" y="5749"/>
                  </a:lnTo>
                  <a:lnTo>
                    <a:pt x="5030" y="7241"/>
                  </a:lnTo>
                  <a:lnTo>
                    <a:pt x="6357" y="8734"/>
                  </a:lnTo>
                  <a:lnTo>
                    <a:pt x="7739" y="10226"/>
                  </a:lnTo>
                  <a:lnTo>
                    <a:pt x="9231" y="11663"/>
                  </a:lnTo>
                  <a:lnTo>
                    <a:pt x="10723" y="12989"/>
                  </a:lnTo>
                  <a:lnTo>
                    <a:pt x="12271" y="14261"/>
                  </a:lnTo>
                  <a:lnTo>
                    <a:pt x="13045" y="14813"/>
                  </a:lnTo>
                  <a:lnTo>
                    <a:pt x="13874" y="15311"/>
                  </a:lnTo>
                  <a:lnTo>
                    <a:pt x="14647" y="15808"/>
                  </a:lnTo>
                  <a:lnTo>
                    <a:pt x="15421" y="16250"/>
                  </a:lnTo>
                  <a:lnTo>
                    <a:pt x="16195" y="16582"/>
                  </a:lnTo>
                  <a:lnTo>
                    <a:pt x="16969" y="16914"/>
                  </a:lnTo>
                  <a:lnTo>
                    <a:pt x="17687" y="17135"/>
                  </a:lnTo>
                  <a:lnTo>
                    <a:pt x="18461" y="17301"/>
                  </a:lnTo>
                  <a:lnTo>
                    <a:pt x="19180" y="17356"/>
                  </a:lnTo>
                  <a:lnTo>
                    <a:pt x="19898" y="17411"/>
                  </a:lnTo>
                  <a:lnTo>
                    <a:pt x="20617" y="17301"/>
                  </a:lnTo>
                  <a:lnTo>
                    <a:pt x="21335" y="17190"/>
                  </a:lnTo>
                  <a:lnTo>
                    <a:pt x="22275" y="16803"/>
                  </a:lnTo>
                  <a:lnTo>
                    <a:pt x="23159" y="16361"/>
                  </a:lnTo>
                  <a:lnTo>
                    <a:pt x="23988" y="15808"/>
                  </a:lnTo>
                  <a:lnTo>
                    <a:pt x="24762" y="15200"/>
                  </a:lnTo>
                  <a:lnTo>
                    <a:pt x="25425" y="14537"/>
                  </a:lnTo>
                  <a:lnTo>
                    <a:pt x="26033" y="13763"/>
                  </a:lnTo>
                  <a:lnTo>
                    <a:pt x="26586" y="12989"/>
                  </a:lnTo>
                  <a:lnTo>
                    <a:pt x="27028" y="12105"/>
                  </a:lnTo>
                  <a:lnTo>
                    <a:pt x="27470" y="11221"/>
                  </a:lnTo>
                  <a:lnTo>
                    <a:pt x="27857" y="10336"/>
                  </a:lnTo>
                  <a:lnTo>
                    <a:pt x="28189" y="9397"/>
                  </a:lnTo>
                  <a:lnTo>
                    <a:pt x="28465" y="8513"/>
                  </a:lnTo>
                  <a:lnTo>
                    <a:pt x="28686" y="7573"/>
                  </a:lnTo>
                  <a:lnTo>
                    <a:pt x="28907" y="6633"/>
                  </a:lnTo>
                  <a:lnTo>
                    <a:pt x="29184" y="4865"/>
                  </a:lnTo>
                  <a:lnTo>
                    <a:pt x="26807" y="3593"/>
                  </a:lnTo>
                  <a:lnTo>
                    <a:pt x="26420" y="5417"/>
                  </a:lnTo>
                  <a:lnTo>
                    <a:pt x="26033" y="7020"/>
                  </a:lnTo>
                  <a:lnTo>
                    <a:pt x="25591" y="8457"/>
                  </a:lnTo>
                  <a:lnTo>
                    <a:pt x="25149" y="9673"/>
                  </a:lnTo>
                  <a:lnTo>
                    <a:pt x="24707" y="10779"/>
                  </a:lnTo>
                  <a:lnTo>
                    <a:pt x="24265" y="11663"/>
                  </a:lnTo>
                  <a:lnTo>
                    <a:pt x="23822" y="12437"/>
                  </a:lnTo>
                  <a:lnTo>
                    <a:pt x="23380" y="13100"/>
                  </a:lnTo>
                  <a:lnTo>
                    <a:pt x="22993" y="13653"/>
                  </a:lnTo>
                  <a:lnTo>
                    <a:pt x="22551" y="14040"/>
                  </a:lnTo>
                  <a:lnTo>
                    <a:pt x="22164" y="14371"/>
                  </a:lnTo>
                  <a:lnTo>
                    <a:pt x="21833" y="14592"/>
                  </a:lnTo>
                  <a:lnTo>
                    <a:pt x="21446" y="14758"/>
                  </a:lnTo>
                  <a:lnTo>
                    <a:pt x="21169" y="14869"/>
                  </a:lnTo>
                  <a:lnTo>
                    <a:pt x="20672" y="14979"/>
                  </a:lnTo>
                  <a:lnTo>
                    <a:pt x="19953" y="14979"/>
                  </a:lnTo>
                  <a:lnTo>
                    <a:pt x="19014" y="14758"/>
                  </a:lnTo>
                  <a:lnTo>
                    <a:pt x="18019" y="14426"/>
                  </a:lnTo>
                  <a:lnTo>
                    <a:pt x="16914" y="13929"/>
                  </a:lnTo>
                  <a:lnTo>
                    <a:pt x="15753" y="13321"/>
                  </a:lnTo>
                  <a:lnTo>
                    <a:pt x="14482" y="12547"/>
                  </a:lnTo>
                  <a:lnTo>
                    <a:pt x="13210" y="11663"/>
                  </a:lnTo>
                  <a:lnTo>
                    <a:pt x="11884" y="10723"/>
                  </a:lnTo>
                  <a:lnTo>
                    <a:pt x="10557" y="9618"/>
                  </a:lnTo>
                  <a:lnTo>
                    <a:pt x="9231" y="8457"/>
                  </a:lnTo>
                  <a:lnTo>
                    <a:pt x="7904" y="7186"/>
                  </a:lnTo>
                  <a:lnTo>
                    <a:pt x="6633" y="5860"/>
                  </a:lnTo>
                  <a:lnTo>
                    <a:pt x="5417" y="4478"/>
                  </a:lnTo>
                  <a:lnTo>
                    <a:pt x="4312" y="2985"/>
                  </a:lnTo>
                  <a:lnTo>
                    <a:pt x="3206" y="1493"/>
                  </a:lnTo>
                  <a:lnTo>
                    <a:pt x="22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2" name="Google Shape;7702;p41"/>
            <p:cNvSpPr/>
            <p:nvPr/>
          </p:nvSpPr>
          <p:spPr>
            <a:xfrm>
              <a:off x="2799925" y="5026150"/>
              <a:ext cx="2271650" cy="143725"/>
            </a:xfrm>
            <a:custGeom>
              <a:avLst/>
              <a:gdLst/>
              <a:ahLst/>
              <a:cxnLst/>
              <a:rect l="l" t="t" r="r" b="b"/>
              <a:pathLst>
                <a:path w="90866" h="5749" extrusionOk="0">
                  <a:moveTo>
                    <a:pt x="90865" y="1"/>
                  </a:moveTo>
                  <a:lnTo>
                    <a:pt x="55" y="111"/>
                  </a:lnTo>
                  <a:lnTo>
                    <a:pt x="0" y="5196"/>
                  </a:lnTo>
                  <a:lnTo>
                    <a:pt x="90699" y="5749"/>
                  </a:lnTo>
                  <a:lnTo>
                    <a:pt x="90865"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3" name="Google Shape;7703;p41"/>
            <p:cNvSpPr/>
            <p:nvPr/>
          </p:nvSpPr>
          <p:spPr>
            <a:xfrm>
              <a:off x="3519825" y="3836450"/>
              <a:ext cx="2530025" cy="1232575"/>
            </a:xfrm>
            <a:custGeom>
              <a:avLst/>
              <a:gdLst/>
              <a:ahLst/>
              <a:cxnLst/>
              <a:rect l="l" t="t" r="r" b="b"/>
              <a:pathLst>
                <a:path w="101201" h="49303" extrusionOk="0">
                  <a:moveTo>
                    <a:pt x="33107" y="1"/>
                  </a:moveTo>
                  <a:lnTo>
                    <a:pt x="0" y="47920"/>
                  </a:lnTo>
                  <a:lnTo>
                    <a:pt x="1714" y="49302"/>
                  </a:lnTo>
                  <a:lnTo>
                    <a:pt x="101201" y="2488"/>
                  </a:lnTo>
                  <a:lnTo>
                    <a:pt x="99156" y="443"/>
                  </a:lnTo>
                  <a:lnTo>
                    <a:pt x="33107"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4" name="Google Shape;7704;p41"/>
            <p:cNvSpPr/>
            <p:nvPr/>
          </p:nvSpPr>
          <p:spPr>
            <a:xfrm>
              <a:off x="3562650" y="3880675"/>
              <a:ext cx="2487200" cy="1196625"/>
            </a:xfrm>
            <a:custGeom>
              <a:avLst/>
              <a:gdLst/>
              <a:ahLst/>
              <a:cxnLst/>
              <a:rect l="l" t="t" r="r" b="b"/>
              <a:pathLst>
                <a:path w="99488" h="47865" extrusionOk="0">
                  <a:moveTo>
                    <a:pt x="32721" y="0"/>
                  </a:moveTo>
                  <a:lnTo>
                    <a:pt x="1" y="47533"/>
                  </a:lnTo>
                  <a:lnTo>
                    <a:pt x="62457" y="47865"/>
                  </a:lnTo>
                  <a:lnTo>
                    <a:pt x="99488" y="719"/>
                  </a:lnTo>
                  <a:lnTo>
                    <a:pt x="32721" y="0"/>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5" name="Google Shape;7705;p41"/>
            <p:cNvSpPr/>
            <p:nvPr/>
          </p:nvSpPr>
          <p:spPr>
            <a:xfrm>
              <a:off x="4592075" y="4458250"/>
              <a:ext cx="363425" cy="181050"/>
            </a:xfrm>
            <a:custGeom>
              <a:avLst/>
              <a:gdLst/>
              <a:ahLst/>
              <a:cxnLst/>
              <a:rect l="l" t="t" r="r" b="b"/>
              <a:pathLst>
                <a:path w="14537" h="7242" extrusionOk="0">
                  <a:moveTo>
                    <a:pt x="6522" y="1"/>
                  </a:moveTo>
                  <a:lnTo>
                    <a:pt x="5804" y="56"/>
                  </a:lnTo>
                  <a:lnTo>
                    <a:pt x="5140" y="166"/>
                  </a:lnTo>
                  <a:lnTo>
                    <a:pt x="4477" y="277"/>
                  </a:lnTo>
                  <a:lnTo>
                    <a:pt x="3814" y="443"/>
                  </a:lnTo>
                  <a:lnTo>
                    <a:pt x="3206" y="609"/>
                  </a:lnTo>
                  <a:lnTo>
                    <a:pt x="2653" y="830"/>
                  </a:lnTo>
                  <a:lnTo>
                    <a:pt x="2156" y="1051"/>
                  </a:lnTo>
                  <a:lnTo>
                    <a:pt x="1658" y="1272"/>
                  </a:lnTo>
                  <a:lnTo>
                    <a:pt x="1272" y="1603"/>
                  </a:lnTo>
                  <a:lnTo>
                    <a:pt x="885" y="1880"/>
                  </a:lnTo>
                  <a:lnTo>
                    <a:pt x="608" y="2211"/>
                  </a:lnTo>
                  <a:lnTo>
                    <a:pt x="332" y="2543"/>
                  </a:lnTo>
                  <a:lnTo>
                    <a:pt x="166" y="2875"/>
                  </a:lnTo>
                  <a:lnTo>
                    <a:pt x="56" y="3262"/>
                  </a:lnTo>
                  <a:lnTo>
                    <a:pt x="0" y="3593"/>
                  </a:lnTo>
                  <a:lnTo>
                    <a:pt x="56" y="3980"/>
                  </a:lnTo>
                  <a:lnTo>
                    <a:pt x="166" y="4367"/>
                  </a:lnTo>
                  <a:lnTo>
                    <a:pt x="332" y="4699"/>
                  </a:lnTo>
                  <a:lnTo>
                    <a:pt x="608" y="5030"/>
                  </a:lnTo>
                  <a:lnTo>
                    <a:pt x="885" y="5362"/>
                  </a:lnTo>
                  <a:lnTo>
                    <a:pt x="1272" y="5638"/>
                  </a:lnTo>
                  <a:lnTo>
                    <a:pt x="1658" y="5915"/>
                  </a:lnTo>
                  <a:lnTo>
                    <a:pt x="2156" y="6191"/>
                  </a:lnTo>
                  <a:lnTo>
                    <a:pt x="2653" y="6412"/>
                  </a:lnTo>
                  <a:lnTo>
                    <a:pt x="3206" y="6633"/>
                  </a:lnTo>
                  <a:lnTo>
                    <a:pt x="3814" y="6799"/>
                  </a:lnTo>
                  <a:lnTo>
                    <a:pt x="4477" y="6965"/>
                  </a:lnTo>
                  <a:lnTo>
                    <a:pt x="5140" y="7075"/>
                  </a:lnTo>
                  <a:lnTo>
                    <a:pt x="5804" y="7186"/>
                  </a:lnTo>
                  <a:lnTo>
                    <a:pt x="6522" y="7241"/>
                  </a:lnTo>
                  <a:lnTo>
                    <a:pt x="8015" y="7241"/>
                  </a:lnTo>
                  <a:lnTo>
                    <a:pt x="8733" y="7186"/>
                  </a:lnTo>
                  <a:lnTo>
                    <a:pt x="9452" y="7075"/>
                  </a:lnTo>
                  <a:lnTo>
                    <a:pt x="10115" y="6965"/>
                  </a:lnTo>
                  <a:lnTo>
                    <a:pt x="10778" y="6799"/>
                  </a:lnTo>
                  <a:lnTo>
                    <a:pt x="11331" y="6633"/>
                  </a:lnTo>
                  <a:lnTo>
                    <a:pt x="11883" y="6412"/>
                  </a:lnTo>
                  <a:lnTo>
                    <a:pt x="12436" y="6191"/>
                  </a:lnTo>
                  <a:lnTo>
                    <a:pt x="12878" y="5915"/>
                  </a:lnTo>
                  <a:lnTo>
                    <a:pt x="13321" y="5638"/>
                  </a:lnTo>
                  <a:lnTo>
                    <a:pt x="13652" y="5362"/>
                  </a:lnTo>
                  <a:lnTo>
                    <a:pt x="13984" y="5030"/>
                  </a:lnTo>
                  <a:lnTo>
                    <a:pt x="14205" y="4699"/>
                  </a:lnTo>
                  <a:lnTo>
                    <a:pt x="14426" y="4367"/>
                  </a:lnTo>
                  <a:lnTo>
                    <a:pt x="14536" y="3980"/>
                  </a:lnTo>
                  <a:lnTo>
                    <a:pt x="14536" y="3593"/>
                  </a:lnTo>
                  <a:lnTo>
                    <a:pt x="14536" y="3262"/>
                  </a:lnTo>
                  <a:lnTo>
                    <a:pt x="14426" y="2875"/>
                  </a:lnTo>
                  <a:lnTo>
                    <a:pt x="14205" y="2543"/>
                  </a:lnTo>
                  <a:lnTo>
                    <a:pt x="13984" y="2211"/>
                  </a:lnTo>
                  <a:lnTo>
                    <a:pt x="13652" y="1880"/>
                  </a:lnTo>
                  <a:lnTo>
                    <a:pt x="13321" y="1603"/>
                  </a:lnTo>
                  <a:lnTo>
                    <a:pt x="12878" y="1272"/>
                  </a:lnTo>
                  <a:lnTo>
                    <a:pt x="12436" y="1051"/>
                  </a:lnTo>
                  <a:lnTo>
                    <a:pt x="11883" y="830"/>
                  </a:lnTo>
                  <a:lnTo>
                    <a:pt x="11331" y="609"/>
                  </a:lnTo>
                  <a:lnTo>
                    <a:pt x="10778" y="443"/>
                  </a:lnTo>
                  <a:lnTo>
                    <a:pt x="10115" y="277"/>
                  </a:lnTo>
                  <a:lnTo>
                    <a:pt x="9452" y="166"/>
                  </a:lnTo>
                  <a:lnTo>
                    <a:pt x="8733" y="56"/>
                  </a:lnTo>
                  <a:lnTo>
                    <a:pt x="80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6" name="Google Shape;7706;p41"/>
            <p:cNvSpPr/>
            <p:nvPr/>
          </p:nvSpPr>
          <p:spPr>
            <a:xfrm>
              <a:off x="2828925" y="2486475"/>
              <a:ext cx="342700" cy="504375"/>
            </a:xfrm>
            <a:custGeom>
              <a:avLst/>
              <a:gdLst/>
              <a:ahLst/>
              <a:cxnLst/>
              <a:rect l="l" t="t" r="r" b="b"/>
              <a:pathLst>
                <a:path w="13708" h="20175" extrusionOk="0">
                  <a:moveTo>
                    <a:pt x="8015" y="0"/>
                  </a:moveTo>
                  <a:lnTo>
                    <a:pt x="7352" y="56"/>
                  </a:lnTo>
                  <a:lnTo>
                    <a:pt x="6689" y="166"/>
                  </a:lnTo>
                  <a:lnTo>
                    <a:pt x="6025" y="387"/>
                  </a:lnTo>
                  <a:lnTo>
                    <a:pt x="5362" y="719"/>
                  </a:lnTo>
                  <a:lnTo>
                    <a:pt x="4699" y="1106"/>
                  </a:lnTo>
                  <a:lnTo>
                    <a:pt x="4091" y="1603"/>
                  </a:lnTo>
                  <a:lnTo>
                    <a:pt x="3483" y="2156"/>
                  </a:lnTo>
                  <a:lnTo>
                    <a:pt x="2930" y="2764"/>
                  </a:lnTo>
                  <a:lnTo>
                    <a:pt x="2433" y="3482"/>
                  </a:lnTo>
                  <a:lnTo>
                    <a:pt x="1935" y="4256"/>
                  </a:lnTo>
                  <a:lnTo>
                    <a:pt x="1493" y="5030"/>
                  </a:lnTo>
                  <a:lnTo>
                    <a:pt x="1106" y="5914"/>
                  </a:lnTo>
                  <a:lnTo>
                    <a:pt x="775" y="6854"/>
                  </a:lnTo>
                  <a:lnTo>
                    <a:pt x="498" y="7849"/>
                  </a:lnTo>
                  <a:lnTo>
                    <a:pt x="277" y="8844"/>
                  </a:lnTo>
                  <a:lnTo>
                    <a:pt x="111" y="9894"/>
                  </a:lnTo>
                  <a:lnTo>
                    <a:pt x="1" y="10889"/>
                  </a:lnTo>
                  <a:lnTo>
                    <a:pt x="1" y="11884"/>
                  </a:lnTo>
                  <a:lnTo>
                    <a:pt x="56" y="12823"/>
                  </a:lnTo>
                  <a:lnTo>
                    <a:pt x="167" y="13763"/>
                  </a:lnTo>
                  <a:lnTo>
                    <a:pt x="332" y="14647"/>
                  </a:lnTo>
                  <a:lnTo>
                    <a:pt x="553" y="15476"/>
                  </a:lnTo>
                  <a:lnTo>
                    <a:pt x="885" y="16305"/>
                  </a:lnTo>
                  <a:lnTo>
                    <a:pt x="1217" y="17024"/>
                  </a:lnTo>
                  <a:lnTo>
                    <a:pt x="1604" y="17687"/>
                  </a:lnTo>
                  <a:lnTo>
                    <a:pt x="2046" y="18295"/>
                  </a:lnTo>
                  <a:lnTo>
                    <a:pt x="2543" y="18792"/>
                  </a:lnTo>
                  <a:lnTo>
                    <a:pt x="3096" y="19290"/>
                  </a:lnTo>
                  <a:lnTo>
                    <a:pt x="3704" y="19621"/>
                  </a:lnTo>
                  <a:lnTo>
                    <a:pt x="4312" y="19898"/>
                  </a:lnTo>
                  <a:lnTo>
                    <a:pt x="4975" y="20064"/>
                  </a:lnTo>
                  <a:lnTo>
                    <a:pt x="5694" y="20174"/>
                  </a:lnTo>
                  <a:lnTo>
                    <a:pt x="6357" y="20119"/>
                  </a:lnTo>
                  <a:lnTo>
                    <a:pt x="7020" y="20008"/>
                  </a:lnTo>
                  <a:lnTo>
                    <a:pt x="7683" y="19787"/>
                  </a:lnTo>
                  <a:lnTo>
                    <a:pt x="8347" y="19456"/>
                  </a:lnTo>
                  <a:lnTo>
                    <a:pt x="9010" y="19069"/>
                  </a:lnTo>
                  <a:lnTo>
                    <a:pt x="9618" y="18571"/>
                  </a:lnTo>
                  <a:lnTo>
                    <a:pt x="10226" y="18019"/>
                  </a:lnTo>
                  <a:lnTo>
                    <a:pt x="10779" y="17411"/>
                  </a:lnTo>
                  <a:lnTo>
                    <a:pt x="11276" y="16692"/>
                  </a:lnTo>
                  <a:lnTo>
                    <a:pt x="11773" y="15918"/>
                  </a:lnTo>
                  <a:lnTo>
                    <a:pt x="12216" y="15089"/>
                  </a:lnTo>
                  <a:lnTo>
                    <a:pt x="12602" y="14205"/>
                  </a:lnTo>
                  <a:lnTo>
                    <a:pt x="12934" y="13321"/>
                  </a:lnTo>
                  <a:lnTo>
                    <a:pt x="13210" y="12326"/>
                  </a:lnTo>
                  <a:lnTo>
                    <a:pt x="13432" y="11331"/>
                  </a:lnTo>
                  <a:lnTo>
                    <a:pt x="13597" y="10281"/>
                  </a:lnTo>
                  <a:lnTo>
                    <a:pt x="13708" y="9286"/>
                  </a:lnTo>
                  <a:lnTo>
                    <a:pt x="13708" y="8291"/>
                  </a:lnTo>
                  <a:lnTo>
                    <a:pt x="13653" y="7296"/>
                  </a:lnTo>
                  <a:lnTo>
                    <a:pt x="13542" y="6412"/>
                  </a:lnTo>
                  <a:lnTo>
                    <a:pt x="13376" y="5527"/>
                  </a:lnTo>
                  <a:lnTo>
                    <a:pt x="13155" y="4643"/>
                  </a:lnTo>
                  <a:lnTo>
                    <a:pt x="12824" y="3869"/>
                  </a:lnTo>
                  <a:lnTo>
                    <a:pt x="12492" y="3151"/>
                  </a:lnTo>
                  <a:lnTo>
                    <a:pt x="12105" y="2488"/>
                  </a:lnTo>
                  <a:lnTo>
                    <a:pt x="11663" y="1880"/>
                  </a:lnTo>
                  <a:lnTo>
                    <a:pt x="11165" y="1327"/>
                  </a:lnTo>
                  <a:lnTo>
                    <a:pt x="10613" y="885"/>
                  </a:lnTo>
                  <a:lnTo>
                    <a:pt x="10005" y="553"/>
                  </a:lnTo>
                  <a:lnTo>
                    <a:pt x="9397" y="277"/>
                  </a:lnTo>
                  <a:lnTo>
                    <a:pt x="8734" y="56"/>
                  </a:lnTo>
                  <a:lnTo>
                    <a:pt x="8015"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7" name="Google Shape;7707;p41"/>
            <p:cNvSpPr/>
            <p:nvPr/>
          </p:nvSpPr>
          <p:spPr>
            <a:xfrm>
              <a:off x="2795775" y="1834275"/>
              <a:ext cx="375850" cy="900950"/>
            </a:xfrm>
            <a:custGeom>
              <a:avLst/>
              <a:gdLst/>
              <a:ahLst/>
              <a:cxnLst/>
              <a:rect l="l" t="t" r="r" b="b"/>
              <a:pathLst>
                <a:path w="15034" h="36038" extrusionOk="0">
                  <a:moveTo>
                    <a:pt x="995" y="1"/>
                  </a:moveTo>
                  <a:lnTo>
                    <a:pt x="0" y="56"/>
                  </a:lnTo>
                  <a:lnTo>
                    <a:pt x="885" y="1493"/>
                  </a:lnTo>
                  <a:lnTo>
                    <a:pt x="1603" y="3040"/>
                  </a:lnTo>
                  <a:lnTo>
                    <a:pt x="2432" y="4864"/>
                  </a:lnTo>
                  <a:lnTo>
                    <a:pt x="3095" y="6799"/>
                  </a:lnTo>
                  <a:lnTo>
                    <a:pt x="3703" y="8844"/>
                  </a:lnTo>
                  <a:lnTo>
                    <a:pt x="4311" y="10889"/>
                  </a:lnTo>
                  <a:lnTo>
                    <a:pt x="4809" y="12989"/>
                  </a:lnTo>
                  <a:lnTo>
                    <a:pt x="5251" y="15145"/>
                  </a:lnTo>
                  <a:lnTo>
                    <a:pt x="5693" y="17356"/>
                  </a:lnTo>
                  <a:lnTo>
                    <a:pt x="6080" y="19566"/>
                  </a:lnTo>
                  <a:lnTo>
                    <a:pt x="6743" y="23933"/>
                  </a:lnTo>
                  <a:lnTo>
                    <a:pt x="7407" y="28189"/>
                  </a:lnTo>
                  <a:lnTo>
                    <a:pt x="8070" y="32223"/>
                  </a:lnTo>
                  <a:lnTo>
                    <a:pt x="8457" y="34158"/>
                  </a:lnTo>
                  <a:lnTo>
                    <a:pt x="8844" y="36037"/>
                  </a:lnTo>
                  <a:lnTo>
                    <a:pt x="9949" y="33826"/>
                  </a:lnTo>
                  <a:lnTo>
                    <a:pt x="10999" y="31726"/>
                  </a:lnTo>
                  <a:lnTo>
                    <a:pt x="11883" y="29681"/>
                  </a:lnTo>
                  <a:lnTo>
                    <a:pt x="12713" y="27636"/>
                  </a:lnTo>
                  <a:lnTo>
                    <a:pt x="13431" y="25701"/>
                  </a:lnTo>
                  <a:lnTo>
                    <a:pt x="13984" y="23767"/>
                  </a:lnTo>
                  <a:lnTo>
                    <a:pt x="14481" y="21888"/>
                  </a:lnTo>
                  <a:lnTo>
                    <a:pt x="14758" y="20064"/>
                  </a:lnTo>
                  <a:lnTo>
                    <a:pt x="14923" y="18958"/>
                  </a:lnTo>
                  <a:lnTo>
                    <a:pt x="15034" y="17853"/>
                  </a:lnTo>
                  <a:lnTo>
                    <a:pt x="15034" y="16748"/>
                  </a:lnTo>
                  <a:lnTo>
                    <a:pt x="14979" y="15697"/>
                  </a:lnTo>
                  <a:lnTo>
                    <a:pt x="14923" y="14647"/>
                  </a:lnTo>
                  <a:lnTo>
                    <a:pt x="14758" y="13652"/>
                  </a:lnTo>
                  <a:lnTo>
                    <a:pt x="14536" y="12658"/>
                  </a:lnTo>
                  <a:lnTo>
                    <a:pt x="14260" y="11663"/>
                  </a:lnTo>
                  <a:lnTo>
                    <a:pt x="13873" y="10447"/>
                  </a:lnTo>
                  <a:lnTo>
                    <a:pt x="13376" y="9286"/>
                  </a:lnTo>
                  <a:lnTo>
                    <a:pt x="12878" y="8181"/>
                  </a:lnTo>
                  <a:lnTo>
                    <a:pt x="12270" y="7075"/>
                  </a:lnTo>
                  <a:lnTo>
                    <a:pt x="11607" y="6025"/>
                  </a:lnTo>
                  <a:lnTo>
                    <a:pt x="10833" y="5030"/>
                  </a:lnTo>
                  <a:lnTo>
                    <a:pt x="10060" y="4091"/>
                  </a:lnTo>
                  <a:lnTo>
                    <a:pt x="9120" y="3262"/>
                  </a:lnTo>
                  <a:lnTo>
                    <a:pt x="8567" y="2764"/>
                  </a:lnTo>
                  <a:lnTo>
                    <a:pt x="7959" y="2322"/>
                  </a:lnTo>
                  <a:lnTo>
                    <a:pt x="7351" y="1880"/>
                  </a:lnTo>
                  <a:lnTo>
                    <a:pt x="6688" y="1493"/>
                  </a:lnTo>
                  <a:lnTo>
                    <a:pt x="6025" y="1161"/>
                  </a:lnTo>
                  <a:lnTo>
                    <a:pt x="5306" y="885"/>
                  </a:lnTo>
                  <a:lnTo>
                    <a:pt x="4588" y="609"/>
                  </a:lnTo>
                  <a:lnTo>
                    <a:pt x="3869" y="387"/>
                  </a:lnTo>
                  <a:lnTo>
                    <a:pt x="2930" y="166"/>
                  </a:lnTo>
                  <a:lnTo>
                    <a:pt x="1990" y="56"/>
                  </a:lnTo>
                  <a:lnTo>
                    <a:pt x="99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8" name="Google Shape;7708;p41"/>
            <p:cNvSpPr/>
            <p:nvPr/>
          </p:nvSpPr>
          <p:spPr>
            <a:xfrm>
              <a:off x="2041325" y="1774850"/>
              <a:ext cx="1033575" cy="1413575"/>
            </a:xfrm>
            <a:custGeom>
              <a:avLst/>
              <a:gdLst/>
              <a:ahLst/>
              <a:cxnLst/>
              <a:rect l="l" t="t" r="r" b="b"/>
              <a:pathLst>
                <a:path w="41343" h="56543" extrusionOk="0">
                  <a:moveTo>
                    <a:pt x="18295" y="1"/>
                  </a:moveTo>
                  <a:lnTo>
                    <a:pt x="17300" y="56"/>
                  </a:lnTo>
                  <a:lnTo>
                    <a:pt x="16305" y="167"/>
                  </a:lnTo>
                  <a:lnTo>
                    <a:pt x="15310" y="388"/>
                  </a:lnTo>
                  <a:lnTo>
                    <a:pt x="14371" y="609"/>
                  </a:lnTo>
                  <a:lnTo>
                    <a:pt x="13431" y="941"/>
                  </a:lnTo>
                  <a:lnTo>
                    <a:pt x="12492" y="1327"/>
                  </a:lnTo>
                  <a:lnTo>
                    <a:pt x="11607" y="1770"/>
                  </a:lnTo>
                  <a:lnTo>
                    <a:pt x="10723" y="2267"/>
                  </a:lnTo>
                  <a:lnTo>
                    <a:pt x="9894" y="2820"/>
                  </a:lnTo>
                  <a:lnTo>
                    <a:pt x="9065" y="3428"/>
                  </a:lnTo>
                  <a:lnTo>
                    <a:pt x="8236" y="4091"/>
                  </a:lnTo>
                  <a:lnTo>
                    <a:pt x="7462" y="4809"/>
                  </a:lnTo>
                  <a:lnTo>
                    <a:pt x="6743" y="5583"/>
                  </a:lnTo>
                  <a:lnTo>
                    <a:pt x="6025" y="6412"/>
                  </a:lnTo>
                  <a:lnTo>
                    <a:pt x="5362" y="7297"/>
                  </a:lnTo>
                  <a:lnTo>
                    <a:pt x="4698" y="8236"/>
                  </a:lnTo>
                  <a:lnTo>
                    <a:pt x="4090" y="9176"/>
                  </a:lnTo>
                  <a:lnTo>
                    <a:pt x="3538" y="10171"/>
                  </a:lnTo>
                  <a:lnTo>
                    <a:pt x="2985" y="11221"/>
                  </a:lnTo>
                  <a:lnTo>
                    <a:pt x="2488" y="12326"/>
                  </a:lnTo>
                  <a:lnTo>
                    <a:pt x="2045" y="13432"/>
                  </a:lnTo>
                  <a:lnTo>
                    <a:pt x="1603" y="14648"/>
                  </a:lnTo>
                  <a:lnTo>
                    <a:pt x="1216" y="15808"/>
                  </a:lnTo>
                  <a:lnTo>
                    <a:pt x="885" y="17080"/>
                  </a:lnTo>
                  <a:lnTo>
                    <a:pt x="608" y="18351"/>
                  </a:lnTo>
                  <a:lnTo>
                    <a:pt x="387" y="19677"/>
                  </a:lnTo>
                  <a:lnTo>
                    <a:pt x="221" y="21004"/>
                  </a:lnTo>
                  <a:lnTo>
                    <a:pt x="56" y="22386"/>
                  </a:lnTo>
                  <a:lnTo>
                    <a:pt x="0" y="23767"/>
                  </a:lnTo>
                  <a:lnTo>
                    <a:pt x="0" y="25204"/>
                  </a:lnTo>
                  <a:lnTo>
                    <a:pt x="0" y="26641"/>
                  </a:lnTo>
                  <a:lnTo>
                    <a:pt x="56" y="28078"/>
                  </a:lnTo>
                  <a:lnTo>
                    <a:pt x="221" y="29515"/>
                  </a:lnTo>
                  <a:lnTo>
                    <a:pt x="387" y="30953"/>
                  </a:lnTo>
                  <a:lnTo>
                    <a:pt x="608" y="32390"/>
                  </a:lnTo>
                  <a:lnTo>
                    <a:pt x="885" y="33827"/>
                  </a:lnTo>
                  <a:lnTo>
                    <a:pt x="1272" y="35208"/>
                  </a:lnTo>
                  <a:lnTo>
                    <a:pt x="1603" y="36645"/>
                  </a:lnTo>
                  <a:lnTo>
                    <a:pt x="2045" y="37972"/>
                  </a:lnTo>
                  <a:lnTo>
                    <a:pt x="2543" y="39298"/>
                  </a:lnTo>
                  <a:lnTo>
                    <a:pt x="3040" y="40625"/>
                  </a:lnTo>
                  <a:lnTo>
                    <a:pt x="3593" y="41896"/>
                  </a:lnTo>
                  <a:lnTo>
                    <a:pt x="4201" y="43167"/>
                  </a:lnTo>
                  <a:lnTo>
                    <a:pt x="4864" y="44383"/>
                  </a:lnTo>
                  <a:lnTo>
                    <a:pt x="5583" y="45544"/>
                  </a:lnTo>
                  <a:lnTo>
                    <a:pt x="6301" y="46649"/>
                  </a:lnTo>
                  <a:lnTo>
                    <a:pt x="7075" y="47755"/>
                  </a:lnTo>
                  <a:lnTo>
                    <a:pt x="7904" y="48805"/>
                  </a:lnTo>
                  <a:lnTo>
                    <a:pt x="8788" y="49745"/>
                  </a:lnTo>
                  <a:lnTo>
                    <a:pt x="9673" y="50684"/>
                  </a:lnTo>
                  <a:lnTo>
                    <a:pt x="10612" y="51568"/>
                  </a:lnTo>
                  <a:lnTo>
                    <a:pt x="11607" y="52398"/>
                  </a:lnTo>
                  <a:lnTo>
                    <a:pt x="12602" y="53116"/>
                  </a:lnTo>
                  <a:lnTo>
                    <a:pt x="13652" y="53779"/>
                  </a:lnTo>
                  <a:lnTo>
                    <a:pt x="14758" y="54387"/>
                  </a:lnTo>
                  <a:lnTo>
                    <a:pt x="15863" y="54940"/>
                  </a:lnTo>
                  <a:lnTo>
                    <a:pt x="17024" y="55437"/>
                  </a:lnTo>
                  <a:lnTo>
                    <a:pt x="18184" y="55824"/>
                  </a:lnTo>
                  <a:lnTo>
                    <a:pt x="19400" y="56101"/>
                  </a:lnTo>
                  <a:lnTo>
                    <a:pt x="20672" y="56322"/>
                  </a:lnTo>
                  <a:lnTo>
                    <a:pt x="21943" y="56488"/>
                  </a:lnTo>
                  <a:lnTo>
                    <a:pt x="23214" y="56543"/>
                  </a:lnTo>
                  <a:lnTo>
                    <a:pt x="24154" y="56488"/>
                  </a:lnTo>
                  <a:lnTo>
                    <a:pt x="25093" y="56377"/>
                  </a:lnTo>
                  <a:lnTo>
                    <a:pt x="25978" y="56266"/>
                  </a:lnTo>
                  <a:lnTo>
                    <a:pt x="26807" y="56045"/>
                  </a:lnTo>
                  <a:lnTo>
                    <a:pt x="27691" y="55769"/>
                  </a:lnTo>
                  <a:lnTo>
                    <a:pt x="28465" y="55437"/>
                  </a:lnTo>
                  <a:lnTo>
                    <a:pt x="29294" y="55051"/>
                  </a:lnTo>
                  <a:lnTo>
                    <a:pt x="30068" y="54608"/>
                  </a:lnTo>
                  <a:lnTo>
                    <a:pt x="30786" y="54111"/>
                  </a:lnTo>
                  <a:lnTo>
                    <a:pt x="31560" y="53558"/>
                  </a:lnTo>
                  <a:lnTo>
                    <a:pt x="32223" y="52950"/>
                  </a:lnTo>
                  <a:lnTo>
                    <a:pt x="32942" y="52342"/>
                  </a:lnTo>
                  <a:lnTo>
                    <a:pt x="33605" y="51624"/>
                  </a:lnTo>
                  <a:lnTo>
                    <a:pt x="34213" y="50850"/>
                  </a:lnTo>
                  <a:lnTo>
                    <a:pt x="34821" y="50076"/>
                  </a:lnTo>
                  <a:lnTo>
                    <a:pt x="35429" y="49247"/>
                  </a:lnTo>
                  <a:lnTo>
                    <a:pt x="35982" y="48363"/>
                  </a:lnTo>
                  <a:lnTo>
                    <a:pt x="36534" y="47423"/>
                  </a:lnTo>
                  <a:lnTo>
                    <a:pt x="37032" y="46428"/>
                  </a:lnTo>
                  <a:lnTo>
                    <a:pt x="37474" y="45433"/>
                  </a:lnTo>
                  <a:lnTo>
                    <a:pt x="37971" y="44383"/>
                  </a:lnTo>
                  <a:lnTo>
                    <a:pt x="38358" y="43278"/>
                  </a:lnTo>
                  <a:lnTo>
                    <a:pt x="38800" y="42117"/>
                  </a:lnTo>
                  <a:lnTo>
                    <a:pt x="39132" y="40957"/>
                  </a:lnTo>
                  <a:lnTo>
                    <a:pt x="39519" y="39741"/>
                  </a:lnTo>
                  <a:lnTo>
                    <a:pt x="39795" y="38469"/>
                  </a:lnTo>
                  <a:lnTo>
                    <a:pt x="40127" y="37198"/>
                  </a:lnTo>
                  <a:lnTo>
                    <a:pt x="40348" y="35872"/>
                  </a:lnTo>
                  <a:lnTo>
                    <a:pt x="40569" y="34545"/>
                  </a:lnTo>
                  <a:lnTo>
                    <a:pt x="40790" y="33163"/>
                  </a:lnTo>
                  <a:lnTo>
                    <a:pt x="40956" y="31726"/>
                  </a:lnTo>
                  <a:lnTo>
                    <a:pt x="41122" y="30289"/>
                  </a:lnTo>
                  <a:lnTo>
                    <a:pt x="41232" y="28852"/>
                  </a:lnTo>
                  <a:lnTo>
                    <a:pt x="41288" y="27415"/>
                  </a:lnTo>
                  <a:lnTo>
                    <a:pt x="41343" y="25647"/>
                  </a:lnTo>
                  <a:lnTo>
                    <a:pt x="41288" y="23933"/>
                  </a:lnTo>
                  <a:lnTo>
                    <a:pt x="41288" y="23878"/>
                  </a:lnTo>
                  <a:lnTo>
                    <a:pt x="41232" y="22441"/>
                  </a:lnTo>
                  <a:lnTo>
                    <a:pt x="41122" y="21059"/>
                  </a:lnTo>
                  <a:lnTo>
                    <a:pt x="40956" y="19677"/>
                  </a:lnTo>
                  <a:lnTo>
                    <a:pt x="40735" y="18351"/>
                  </a:lnTo>
                  <a:lnTo>
                    <a:pt x="40459" y="17024"/>
                  </a:lnTo>
                  <a:lnTo>
                    <a:pt x="40127" y="15753"/>
                  </a:lnTo>
                  <a:lnTo>
                    <a:pt x="39795" y="14537"/>
                  </a:lnTo>
                  <a:lnTo>
                    <a:pt x="39353" y="13321"/>
                  </a:lnTo>
                  <a:lnTo>
                    <a:pt x="38911" y="12271"/>
                  </a:lnTo>
                  <a:lnTo>
                    <a:pt x="38469" y="11276"/>
                  </a:lnTo>
                  <a:lnTo>
                    <a:pt x="37916" y="10337"/>
                  </a:lnTo>
                  <a:lnTo>
                    <a:pt x="37363" y="9397"/>
                  </a:lnTo>
                  <a:lnTo>
                    <a:pt x="36755" y="8457"/>
                  </a:lnTo>
                  <a:lnTo>
                    <a:pt x="36037" y="7628"/>
                  </a:lnTo>
                  <a:lnTo>
                    <a:pt x="35318" y="6799"/>
                  </a:lnTo>
                  <a:lnTo>
                    <a:pt x="34545" y="5970"/>
                  </a:lnTo>
                  <a:lnTo>
                    <a:pt x="33881" y="5417"/>
                  </a:lnTo>
                  <a:lnTo>
                    <a:pt x="33218" y="4865"/>
                  </a:lnTo>
                  <a:lnTo>
                    <a:pt x="32555" y="4367"/>
                  </a:lnTo>
                  <a:lnTo>
                    <a:pt x="31836" y="3870"/>
                  </a:lnTo>
                  <a:lnTo>
                    <a:pt x="31063" y="3428"/>
                  </a:lnTo>
                  <a:lnTo>
                    <a:pt x="30289" y="2986"/>
                  </a:lnTo>
                  <a:lnTo>
                    <a:pt x="29460" y="2543"/>
                  </a:lnTo>
                  <a:lnTo>
                    <a:pt x="28575" y="2156"/>
                  </a:lnTo>
                  <a:lnTo>
                    <a:pt x="27691" y="1825"/>
                  </a:lnTo>
                  <a:lnTo>
                    <a:pt x="26751" y="1493"/>
                  </a:lnTo>
                  <a:lnTo>
                    <a:pt x="25757" y="1162"/>
                  </a:lnTo>
                  <a:lnTo>
                    <a:pt x="24762" y="885"/>
                  </a:lnTo>
                  <a:lnTo>
                    <a:pt x="23712" y="664"/>
                  </a:lnTo>
                  <a:lnTo>
                    <a:pt x="22606" y="443"/>
                  </a:lnTo>
                  <a:lnTo>
                    <a:pt x="21501" y="222"/>
                  </a:lnTo>
                  <a:lnTo>
                    <a:pt x="20340" y="111"/>
                  </a:lnTo>
                  <a:lnTo>
                    <a:pt x="19290" y="1"/>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9" name="Google Shape;7709;p41"/>
            <p:cNvSpPr/>
            <p:nvPr/>
          </p:nvSpPr>
          <p:spPr>
            <a:xfrm>
              <a:off x="2201600" y="2058125"/>
              <a:ext cx="873300" cy="516800"/>
            </a:xfrm>
            <a:custGeom>
              <a:avLst/>
              <a:gdLst/>
              <a:ahLst/>
              <a:cxnLst/>
              <a:rect l="l" t="t" r="r" b="b"/>
              <a:pathLst>
                <a:path w="34932" h="20672" extrusionOk="0">
                  <a:moveTo>
                    <a:pt x="19124" y="0"/>
                  </a:moveTo>
                  <a:lnTo>
                    <a:pt x="17411" y="56"/>
                  </a:lnTo>
                  <a:lnTo>
                    <a:pt x="15642" y="222"/>
                  </a:lnTo>
                  <a:lnTo>
                    <a:pt x="13929" y="387"/>
                  </a:lnTo>
                  <a:lnTo>
                    <a:pt x="12381" y="664"/>
                  </a:lnTo>
                  <a:lnTo>
                    <a:pt x="10834" y="940"/>
                  </a:lnTo>
                  <a:lnTo>
                    <a:pt x="9342" y="1382"/>
                  </a:lnTo>
                  <a:lnTo>
                    <a:pt x="8568" y="1603"/>
                  </a:lnTo>
                  <a:lnTo>
                    <a:pt x="7849" y="1880"/>
                  </a:lnTo>
                  <a:lnTo>
                    <a:pt x="7131" y="2156"/>
                  </a:lnTo>
                  <a:lnTo>
                    <a:pt x="6467" y="2543"/>
                  </a:lnTo>
                  <a:lnTo>
                    <a:pt x="5804" y="2874"/>
                  </a:lnTo>
                  <a:lnTo>
                    <a:pt x="5141" y="3317"/>
                  </a:lnTo>
                  <a:lnTo>
                    <a:pt x="4533" y="3759"/>
                  </a:lnTo>
                  <a:lnTo>
                    <a:pt x="3980" y="4256"/>
                  </a:lnTo>
                  <a:lnTo>
                    <a:pt x="3428" y="4809"/>
                  </a:lnTo>
                  <a:lnTo>
                    <a:pt x="2930" y="5362"/>
                  </a:lnTo>
                  <a:lnTo>
                    <a:pt x="2433" y="6025"/>
                  </a:lnTo>
                  <a:lnTo>
                    <a:pt x="1991" y="6688"/>
                  </a:lnTo>
                  <a:lnTo>
                    <a:pt x="1659" y="7462"/>
                  </a:lnTo>
                  <a:lnTo>
                    <a:pt x="1327" y="8180"/>
                  </a:lnTo>
                  <a:lnTo>
                    <a:pt x="1051" y="9010"/>
                  </a:lnTo>
                  <a:lnTo>
                    <a:pt x="830" y="9839"/>
                  </a:lnTo>
                  <a:lnTo>
                    <a:pt x="609" y="10723"/>
                  </a:lnTo>
                  <a:lnTo>
                    <a:pt x="443" y="11663"/>
                  </a:lnTo>
                  <a:lnTo>
                    <a:pt x="332" y="12602"/>
                  </a:lnTo>
                  <a:lnTo>
                    <a:pt x="222" y="13597"/>
                  </a:lnTo>
                  <a:lnTo>
                    <a:pt x="111" y="15753"/>
                  </a:lnTo>
                  <a:lnTo>
                    <a:pt x="56" y="18129"/>
                  </a:lnTo>
                  <a:lnTo>
                    <a:pt x="1" y="20672"/>
                  </a:lnTo>
                  <a:lnTo>
                    <a:pt x="5307" y="16250"/>
                  </a:lnTo>
                  <a:lnTo>
                    <a:pt x="7075" y="16471"/>
                  </a:lnTo>
                  <a:lnTo>
                    <a:pt x="8899" y="16692"/>
                  </a:lnTo>
                  <a:lnTo>
                    <a:pt x="10668" y="16803"/>
                  </a:lnTo>
                  <a:lnTo>
                    <a:pt x="14205" y="16803"/>
                  </a:lnTo>
                  <a:lnTo>
                    <a:pt x="16029" y="16692"/>
                  </a:lnTo>
                  <a:lnTo>
                    <a:pt x="17798" y="16471"/>
                  </a:lnTo>
                  <a:lnTo>
                    <a:pt x="19567" y="16250"/>
                  </a:lnTo>
                  <a:lnTo>
                    <a:pt x="21335" y="15918"/>
                  </a:lnTo>
                  <a:lnTo>
                    <a:pt x="23049" y="15531"/>
                  </a:lnTo>
                  <a:lnTo>
                    <a:pt x="24762" y="15089"/>
                  </a:lnTo>
                  <a:lnTo>
                    <a:pt x="26476" y="14537"/>
                  </a:lnTo>
                  <a:lnTo>
                    <a:pt x="28134" y="13929"/>
                  </a:lnTo>
                  <a:lnTo>
                    <a:pt x="29792" y="13321"/>
                  </a:lnTo>
                  <a:lnTo>
                    <a:pt x="31395" y="12602"/>
                  </a:lnTo>
                  <a:lnTo>
                    <a:pt x="32997" y="11773"/>
                  </a:lnTo>
                  <a:lnTo>
                    <a:pt x="33550" y="12823"/>
                  </a:lnTo>
                  <a:lnTo>
                    <a:pt x="34103" y="13873"/>
                  </a:lnTo>
                  <a:lnTo>
                    <a:pt x="34545" y="14979"/>
                  </a:lnTo>
                  <a:lnTo>
                    <a:pt x="34877" y="16084"/>
                  </a:lnTo>
                  <a:lnTo>
                    <a:pt x="34932" y="14316"/>
                  </a:lnTo>
                  <a:lnTo>
                    <a:pt x="34877" y="12602"/>
                  </a:lnTo>
                  <a:lnTo>
                    <a:pt x="34877" y="12547"/>
                  </a:lnTo>
                  <a:lnTo>
                    <a:pt x="34821" y="11165"/>
                  </a:lnTo>
                  <a:lnTo>
                    <a:pt x="34711" y="9728"/>
                  </a:lnTo>
                  <a:lnTo>
                    <a:pt x="34545" y="8402"/>
                  </a:lnTo>
                  <a:lnTo>
                    <a:pt x="34324" y="7020"/>
                  </a:lnTo>
                  <a:lnTo>
                    <a:pt x="34048" y="5749"/>
                  </a:lnTo>
                  <a:lnTo>
                    <a:pt x="33716" y="4477"/>
                  </a:lnTo>
                  <a:lnTo>
                    <a:pt x="33384" y="3206"/>
                  </a:lnTo>
                  <a:lnTo>
                    <a:pt x="32942" y="1990"/>
                  </a:lnTo>
                  <a:lnTo>
                    <a:pt x="32334" y="1714"/>
                  </a:lnTo>
                  <a:lnTo>
                    <a:pt x="31726" y="1437"/>
                  </a:lnTo>
                  <a:lnTo>
                    <a:pt x="31118" y="1216"/>
                  </a:lnTo>
                  <a:lnTo>
                    <a:pt x="30455" y="995"/>
                  </a:lnTo>
                  <a:lnTo>
                    <a:pt x="29129" y="719"/>
                  </a:lnTo>
                  <a:lnTo>
                    <a:pt x="27802" y="498"/>
                  </a:lnTo>
                  <a:lnTo>
                    <a:pt x="26089" y="277"/>
                  </a:lnTo>
                  <a:lnTo>
                    <a:pt x="24375" y="111"/>
                  </a:lnTo>
                  <a:lnTo>
                    <a:pt x="22607"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0" name="Google Shape;7710;p41"/>
            <p:cNvSpPr/>
            <p:nvPr/>
          </p:nvSpPr>
          <p:spPr>
            <a:xfrm>
              <a:off x="1936300" y="1709925"/>
              <a:ext cx="1188350" cy="1180050"/>
            </a:xfrm>
            <a:custGeom>
              <a:avLst/>
              <a:gdLst/>
              <a:ahLst/>
              <a:cxnLst/>
              <a:rect l="l" t="t" r="r" b="b"/>
              <a:pathLst>
                <a:path w="47534" h="47202" extrusionOk="0">
                  <a:moveTo>
                    <a:pt x="23270" y="0"/>
                  </a:moveTo>
                  <a:lnTo>
                    <a:pt x="22275" y="55"/>
                  </a:lnTo>
                  <a:lnTo>
                    <a:pt x="21280" y="111"/>
                  </a:lnTo>
                  <a:lnTo>
                    <a:pt x="20285" y="221"/>
                  </a:lnTo>
                  <a:lnTo>
                    <a:pt x="19290" y="332"/>
                  </a:lnTo>
                  <a:lnTo>
                    <a:pt x="18295" y="553"/>
                  </a:lnTo>
                  <a:lnTo>
                    <a:pt x="17356" y="774"/>
                  </a:lnTo>
                  <a:lnTo>
                    <a:pt x="16416" y="1106"/>
                  </a:lnTo>
                  <a:lnTo>
                    <a:pt x="15477" y="1437"/>
                  </a:lnTo>
                  <a:lnTo>
                    <a:pt x="14316" y="1879"/>
                  </a:lnTo>
                  <a:lnTo>
                    <a:pt x="12934" y="2598"/>
                  </a:lnTo>
                  <a:lnTo>
                    <a:pt x="11387" y="3482"/>
                  </a:lnTo>
                  <a:lnTo>
                    <a:pt x="10613" y="3980"/>
                  </a:lnTo>
                  <a:lnTo>
                    <a:pt x="9784" y="4532"/>
                  </a:lnTo>
                  <a:lnTo>
                    <a:pt x="8899" y="5196"/>
                  </a:lnTo>
                  <a:lnTo>
                    <a:pt x="8070" y="5859"/>
                  </a:lnTo>
                  <a:lnTo>
                    <a:pt x="7241" y="6633"/>
                  </a:lnTo>
                  <a:lnTo>
                    <a:pt x="6412" y="7462"/>
                  </a:lnTo>
                  <a:lnTo>
                    <a:pt x="5638" y="8346"/>
                  </a:lnTo>
                  <a:lnTo>
                    <a:pt x="4865" y="9341"/>
                  </a:lnTo>
                  <a:lnTo>
                    <a:pt x="4091" y="10391"/>
                  </a:lnTo>
                  <a:lnTo>
                    <a:pt x="3428" y="11497"/>
                  </a:lnTo>
                  <a:lnTo>
                    <a:pt x="2764" y="12657"/>
                  </a:lnTo>
                  <a:lnTo>
                    <a:pt x="2156" y="13928"/>
                  </a:lnTo>
                  <a:lnTo>
                    <a:pt x="1659" y="15310"/>
                  </a:lnTo>
                  <a:lnTo>
                    <a:pt x="1161" y="16692"/>
                  </a:lnTo>
                  <a:lnTo>
                    <a:pt x="719" y="18626"/>
                  </a:lnTo>
                  <a:lnTo>
                    <a:pt x="388" y="20506"/>
                  </a:lnTo>
                  <a:lnTo>
                    <a:pt x="111" y="22440"/>
                  </a:lnTo>
                  <a:lnTo>
                    <a:pt x="1" y="24375"/>
                  </a:lnTo>
                  <a:lnTo>
                    <a:pt x="1" y="26309"/>
                  </a:lnTo>
                  <a:lnTo>
                    <a:pt x="111" y="28244"/>
                  </a:lnTo>
                  <a:lnTo>
                    <a:pt x="277" y="30178"/>
                  </a:lnTo>
                  <a:lnTo>
                    <a:pt x="554" y="32112"/>
                  </a:lnTo>
                  <a:lnTo>
                    <a:pt x="775" y="33107"/>
                  </a:lnTo>
                  <a:lnTo>
                    <a:pt x="996" y="34102"/>
                  </a:lnTo>
                  <a:lnTo>
                    <a:pt x="1327" y="35097"/>
                  </a:lnTo>
                  <a:lnTo>
                    <a:pt x="1659" y="36147"/>
                  </a:lnTo>
                  <a:lnTo>
                    <a:pt x="2046" y="37142"/>
                  </a:lnTo>
                  <a:lnTo>
                    <a:pt x="2433" y="38192"/>
                  </a:lnTo>
                  <a:lnTo>
                    <a:pt x="2875" y="39242"/>
                  </a:lnTo>
                  <a:lnTo>
                    <a:pt x="3372" y="40237"/>
                  </a:lnTo>
                  <a:lnTo>
                    <a:pt x="3925" y="41232"/>
                  </a:lnTo>
                  <a:lnTo>
                    <a:pt x="4478" y="42227"/>
                  </a:lnTo>
                  <a:lnTo>
                    <a:pt x="5030" y="43167"/>
                  </a:lnTo>
                  <a:lnTo>
                    <a:pt x="5638" y="44106"/>
                  </a:lnTo>
                  <a:lnTo>
                    <a:pt x="6302" y="44935"/>
                  </a:lnTo>
                  <a:lnTo>
                    <a:pt x="6965" y="45764"/>
                  </a:lnTo>
                  <a:lnTo>
                    <a:pt x="7628" y="46538"/>
                  </a:lnTo>
                  <a:lnTo>
                    <a:pt x="8347" y="47201"/>
                  </a:lnTo>
                  <a:lnTo>
                    <a:pt x="8734" y="44659"/>
                  </a:lnTo>
                  <a:lnTo>
                    <a:pt x="9231" y="42338"/>
                  </a:lnTo>
                  <a:lnTo>
                    <a:pt x="9507" y="41287"/>
                  </a:lnTo>
                  <a:lnTo>
                    <a:pt x="9784" y="40237"/>
                  </a:lnTo>
                  <a:lnTo>
                    <a:pt x="10447" y="38192"/>
                  </a:lnTo>
                  <a:lnTo>
                    <a:pt x="11276" y="36092"/>
                  </a:lnTo>
                  <a:lnTo>
                    <a:pt x="12271" y="33771"/>
                  </a:lnTo>
                  <a:lnTo>
                    <a:pt x="14758" y="28299"/>
                  </a:lnTo>
                  <a:lnTo>
                    <a:pt x="16250" y="28354"/>
                  </a:lnTo>
                  <a:lnTo>
                    <a:pt x="19346" y="28354"/>
                  </a:lnTo>
                  <a:lnTo>
                    <a:pt x="21004" y="28299"/>
                  </a:lnTo>
                  <a:lnTo>
                    <a:pt x="22607" y="28244"/>
                  </a:lnTo>
                  <a:lnTo>
                    <a:pt x="24265" y="28078"/>
                  </a:lnTo>
                  <a:lnTo>
                    <a:pt x="25978" y="27912"/>
                  </a:lnTo>
                  <a:lnTo>
                    <a:pt x="27636" y="27746"/>
                  </a:lnTo>
                  <a:lnTo>
                    <a:pt x="29294" y="27470"/>
                  </a:lnTo>
                  <a:lnTo>
                    <a:pt x="30952" y="27193"/>
                  </a:lnTo>
                  <a:lnTo>
                    <a:pt x="32611" y="26862"/>
                  </a:lnTo>
                  <a:lnTo>
                    <a:pt x="34269" y="26475"/>
                  </a:lnTo>
                  <a:lnTo>
                    <a:pt x="35872" y="26088"/>
                  </a:lnTo>
                  <a:lnTo>
                    <a:pt x="37419" y="25591"/>
                  </a:lnTo>
                  <a:lnTo>
                    <a:pt x="38967" y="25093"/>
                  </a:lnTo>
                  <a:lnTo>
                    <a:pt x="40459" y="24540"/>
                  </a:lnTo>
                  <a:lnTo>
                    <a:pt x="41454" y="24098"/>
                  </a:lnTo>
                  <a:lnTo>
                    <a:pt x="42449" y="23656"/>
                  </a:lnTo>
                  <a:lnTo>
                    <a:pt x="43388" y="23159"/>
                  </a:lnTo>
                  <a:lnTo>
                    <a:pt x="44273" y="22661"/>
                  </a:lnTo>
                  <a:lnTo>
                    <a:pt x="45157" y="22164"/>
                  </a:lnTo>
                  <a:lnTo>
                    <a:pt x="45986" y="21611"/>
                  </a:lnTo>
                  <a:lnTo>
                    <a:pt x="46760" y="21003"/>
                  </a:lnTo>
                  <a:lnTo>
                    <a:pt x="47534" y="20450"/>
                  </a:lnTo>
                  <a:lnTo>
                    <a:pt x="46981" y="19069"/>
                  </a:lnTo>
                  <a:lnTo>
                    <a:pt x="46262" y="17466"/>
                  </a:lnTo>
                  <a:lnTo>
                    <a:pt x="45654" y="16084"/>
                  </a:lnTo>
                  <a:lnTo>
                    <a:pt x="44936" y="14536"/>
                  </a:lnTo>
                  <a:lnTo>
                    <a:pt x="44107" y="12989"/>
                  </a:lnTo>
                  <a:lnTo>
                    <a:pt x="43167" y="11386"/>
                  </a:lnTo>
                  <a:lnTo>
                    <a:pt x="42117" y="9838"/>
                  </a:lnTo>
                  <a:lnTo>
                    <a:pt x="40956" y="8236"/>
                  </a:lnTo>
                  <a:lnTo>
                    <a:pt x="40348" y="7517"/>
                  </a:lnTo>
                  <a:lnTo>
                    <a:pt x="39685" y="6743"/>
                  </a:lnTo>
                  <a:lnTo>
                    <a:pt x="38967" y="6025"/>
                  </a:lnTo>
                  <a:lnTo>
                    <a:pt x="38248" y="5361"/>
                  </a:lnTo>
                  <a:lnTo>
                    <a:pt x="37474" y="4698"/>
                  </a:lnTo>
                  <a:lnTo>
                    <a:pt x="36701" y="4090"/>
                  </a:lnTo>
                  <a:lnTo>
                    <a:pt x="35872" y="3482"/>
                  </a:lnTo>
                  <a:lnTo>
                    <a:pt x="34987" y="2930"/>
                  </a:lnTo>
                  <a:lnTo>
                    <a:pt x="34103" y="2432"/>
                  </a:lnTo>
                  <a:lnTo>
                    <a:pt x="33163" y="1990"/>
                  </a:lnTo>
                  <a:lnTo>
                    <a:pt x="32168" y="1603"/>
                  </a:lnTo>
                  <a:lnTo>
                    <a:pt x="31174" y="1216"/>
                  </a:lnTo>
                  <a:lnTo>
                    <a:pt x="30179" y="940"/>
                  </a:lnTo>
                  <a:lnTo>
                    <a:pt x="29239" y="719"/>
                  </a:lnTo>
                  <a:lnTo>
                    <a:pt x="28244" y="498"/>
                  </a:lnTo>
                  <a:lnTo>
                    <a:pt x="27249" y="332"/>
                  </a:lnTo>
                  <a:lnTo>
                    <a:pt x="26254" y="221"/>
                  </a:lnTo>
                  <a:lnTo>
                    <a:pt x="25260" y="111"/>
                  </a:lnTo>
                  <a:lnTo>
                    <a:pt x="24265" y="55"/>
                  </a:lnTo>
                  <a:lnTo>
                    <a:pt x="23270"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1" name="Google Shape;7711;p41"/>
            <p:cNvSpPr/>
            <p:nvPr/>
          </p:nvSpPr>
          <p:spPr>
            <a:xfrm>
              <a:off x="2417175" y="2536225"/>
              <a:ext cx="228000" cy="38700"/>
            </a:xfrm>
            <a:custGeom>
              <a:avLst/>
              <a:gdLst/>
              <a:ahLst/>
              <a:cxnLst/>
              <a:rect l="l" t="t" r="r" b="b"/>
              <a:pathLst>
                <a:path w="9120" h="1548" fill="none" extrusionOk="0">
                  <a:moveTo>
                    <a:pt x="0" y="1548"/>
                  </a:moveTo>
                  <a:lnTo>
                    <a:pt x="0" y="1548"/>
                  </a:lnTo>
                  <a:lnTo>
                    <a:pt x="995" y="995"/>
                  </a:lnTo>
                  <a:lnTo>
                    <a:pt x="1990" y="553"/>
                  </a:lnTo>
                  <a:lnTo>
                    <a:pt x="3040" y="276"/>
                  </a:lnTo>
                  <a:lnTo>
                    <a:pt x="3593" y="166"/>
                  </a:lnTo>
                  <a:lnTo>
                    <a:pt x="4145" y="55"/>
                  </a:lnTo>
                  <a:lnTo>
                    <a:pt x="4698" y="0"/>
                  </a:lnTo>
                  <a:lnTo>
                    <a:pt x="5251" y="0"/>
                  </a:lnTo>
                  <a:lnTo>
                    <a:pt x="5859" y="0"/>
                  </a:lnTo>
                  <a:lnTo>
                    <a:pt x="6467" y="55"/>
                  </a:lnTo>
                  <a:lnTo>
                    <a:pt x="7075" y="166"/>
                  </a:lnTo>
                  <a:lnTo>
                    <a:pt x="7738" y="332"/>
                  </a:lnTo>
                  <a:lnTo>
                    <a:pt x="8401" y="498"/>
                  </a:lnTo>
                  <a:lnTo>
                    <a:pt x="9120" y="719"/>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2" name="Google Shape;7712;p41"/>
            <p:cNvSpPr/>
            <p:nvPr/>
          </p:nvSpPr>
          <p:spPr>
            <a:xfrm>
              <a:off x="2863475" y="2538975"/>
              <a:ext cx="182425" cy="33200"/>
            </a:xfrm>
            <a:custGeom>
              <a:avLst/>
              <a:gdLst/>
              <a:ahLst/>
              <a:cxnLst/>
              <a:rect l="l" t="t" r="r" b="b"/>
              <a:pathLst>
                <a:path w="7297" h="1328" fill="none" extrusionOk="0">
                  <a:moveTo>
                    <a:pt x="1" y="1327"/>
                  </a:moveTo>
                  <a:lnTo>
                    <a:pt x="1" y="1327"/>
                  </a:lnTo>
                  <a:lnTo>
                    <a:pt x="443" y="995"/>
                  </a:lnTo>
                  <a:lnTo>
                    <a:pt x="885" y="774"/>
                  </a:lnTo>
                  <a:lnTo>
                    <a:pt x="1382" y="553"/>
                  </a:lnTo>
                  <a:lnTo>
                    <a:pt x="1880" y="332"/>
                  </a:lnTo>
                  <a:lnTo>
                    <a:pt x="2377" y="222"/>
                  </a:lnTo>
                  <a:lnTo>
                    <a:pt x="2875" y="111"/>
                  </a:lnTo>
                  <a:lnTo>
                    <a:pt x="3372" y="1"/>
                  </a:lnTo>
                  <a:lnTo>
                    <a:pt x="3869" y="1"/>
                  </a:lnTo>
                  <a:lnTo>
                    <a:pt x="4367" y="1"/>
                  </a:lnTo>
                  <a:lnTo>
                    <a:pt x="4809" y="56"/>
                  </a:lnTo>
                  <a:lnTo>
                    <a:pt x="5307" y="166"/>
                  </a:lnTo>
                  <a:lnTo>
                    <a:pt x="5749" y="277"/>
                  </a:lnTo>
                  <a:lnTo>
                    <a:pt x="6191" y="498"/>
                  </a:lnTo>
                  <a:lnTo>
                    <a:pt x="6578" y="719"/>
                  </a:lnTo>
                  <a:lnTo>
                    <a:pt x="6965" y="995"/>
                  </a:lnTo>
                  <a:lnTo>
                    <a:pt x="7296" y="1327"/>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3" name="Google Shape;7713;p41"/>
            <p:cNvSpPr/>
            <p:nvPr/>
          </p:nvSpPr>
          <p:spPr>
            <a:xfrm>
              <a:off x="2784725" y="2784925"/>
              <a:ext cx="13825" cy="123000"/>
            </a:xfrm>
            <a:custGeom>
              <a:avLst/>
              <a:gdLst/>
              <a:ahLst/>
              <a:cxnLst/>
              <a:rect l="l" t="t" r="r" b="b"/>
              <a:pathLst>
                <a:path w="553" h="4920" fill="none" extrusionOk="0">
                  <a:moveTo>
                    <a:pt x="498" y="1"/>
                  </a:moveTo>
                  <a:lnTo>
                    <a:pt x="498" y="1"/>
                  </a:lnTo>
                  <a:lnTo>
                    <a:pt x="553" y="498"/>
                  </a:lnTo>
                  <a:lnTo>
                    <a:pt x="553" y="1106"/>
                  </a:lnTo>
                  <a:lnTo>
                    <a:pt x="553" y="1769"/>
                  </a:lnTo>
                  <a:lnTo>
                    <a:pt x="553" y="2488"/>
                  </a:lnTo>
                  <a:lnTo>
                    <a:pt x="442" y="3151"/>
                  </a:lnTo>
                  <a:lnTo>
                    <a:pt x="332" y="3814"/>
                  </a:lnTo>
                  <a:lnTo>
                    <a:pt x="221" y="4422"/>
                  </a:lnTo>
                  <a:lnTo>
                    <a:pt x="0" y="4920"/>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4" name="Google Shape;7714;p41"/>
            <p:cNvSpPr/>
            <p:nvPr/>
          </p:nvSpPr>
          <p:spPr>
            <a:xfrm>
              <a:off x="2549825" y="2720000"/>
              <a:ext cx="53900" cy="84300"/>
            </a:xfrm>
            <a:custGeom>
              <a:avLst/>
              <a:gdLst/>
              <a:ahLst/>
              <a:cxnLst/>
              <a:rect l="l" t="t" r="r" b="b"/>
              <a:pathLst>
                <a:path w="2156" h="3372" extrusionOk="0">
                  <a:moveTo>
                    <a:pt x="829" y="0"/>
                  </a:moveTo>
                  <a:lnTo>
                    <a:pt x="663" y="111"/>
                  </a:lnTo>
                  <a:lnTo>
                    <a:pt x="442" y="276"/>
                  </a:lnTo>
                  <a:lnTo>
                    <a:pt x="276" y="498"/>
                  </a:lnTo>
                  <a:lnTo>
                    <a:pt x="166" y="719"/>
                  </a:lnTo>
                  <a:lnTo>
                    <a:pt x="55" y="995"/>
                  </a:lnTo>
                  <a:lnTo>
                    <a:pt x="0" y="1327"/>
                  </a:lnTo>
                  <a:lnTo>
                    <a:pt x="0" y="1658"/>
                  </a:lnTo>
                  <a:lnTo>
                    <a:pt x="0" y="1990"/>
                  </a:lnTo>
                  <a:lnTo>
                    <a:pt x="55" y="2321"/>
                  </a:lnTo>
                  <a:lnTo>
                    <a:pt x="166" y="2598"/>
                  </a:lnTo>
                  <a:lnTo>
                    <a:pt x="276" y="2874"/>
                  </a:lnTo>
                  <a:lnTo>
                    <a:pt x="442" y="3095"/>
                  </a:lnTo>
                  <a:lnTo>
                    <a:pt x="663" y="3261"/>
                  </a:lnTo>
                  <a:lnTo>
                    <a:pt x="829" y="3316"/>
                  </a:lnTo>
                  <a:lnTo>
                    <a:pt x="1050" y="3372"/>
                  </a:lnTo>
                  <a:lnTo>
                    <a:pt x="1271" y="3316"/>
                  </a:lnTo>
                  <a:lnTo>
                    <a:pt x="1492" y="3261"/>
                  </a:lnTo>
                  <a:lnTo>
                    <a:pt x="1658" y="3095"/>
                  </a:lnTo>
                  <a:lnTo>
                    <a:pt x="1824" y="2874"/>
                  </a:lnTo>
                  <a:lnTo>
                    <a:pt x="1935" y="2598"/>
                  </a:lnTo>
                  <a:lnTo>
                    <a:pt x="2045" y="2321"/>
                  </a:lnTo>
                  <a:lnTo>
                    <a:pt x="2100" y="1990"/>
                  </a:lnTo>
                  <a:lnTo>
                    <a:pt x="2156" y="1658"/>
                  </a:lnTo>
                  <a:lnTo>
                    <a:pt x="2100" y="1327"/>
                  </a:lnTo>
                  <a:lnTo>
                    <a:pt x="2045" y="995"/>
                  </a:lnTo>
                  <a:lnTo>
                    <a:pt x="1935" y="719"/>
                  </a:lnTo>
                  <a:lnTo>
                    <a:pt x="1824" y="498"/>
                  </a:lnTo>
                  <a:lnTo>
                    <a:pt x="1658" y="276"/>
                  </a:lnTo>
                  <a:lnTo>
                    <a:pt x="1492" y="111"/>
                  </a:lnTo>
                  <a:lnTo>
                    <a:pt x="1271" y="0"/>
                  </a:lnTo>
                  <a:close/>
                </a:path>
              </a:pathLst>
            </a:custGeom>
            <a:solidFill>
              <a:srgbClr val="262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5" name="Google Shape;7715;p41"/>
            <p:cNvSpPr/>
            <p:nvPr/>
          </p:nvSpPr>
          <p:spPr>
            <a:xfrm>
              <a:off x="2900775" y="2699275"/>
              <a:ext cx="53925" cy="85675"/>
            </a:xfrm>
            <a:custGeom>
              <a:avLst/>
              <a:gdLst/>
              <a:ahLst/>
              <a:cxnLst/>
              <a:rect l="l" t="t" r="r" b="b"/>
              <a:pathLst>
                <a:path w="2157" h="3427" extrusionOk="0">
                  <a:moveTo>
                    <a:pt x="1106" y="0"/>
                  </a:moveTo>
                  <a:lnTo>
                    <a:pt x="885" y="55"/>
                  </a:lnTo>
                  <a:lnTo>
                    <a:pt x="664" y="166"/>
                  </a:lnTo>
                  <a:lnTo>
                    <a:pt x="498" y="276"/>
                  </a:lnTo>
                  <a:lnTo>
                    <a:pt x="332" y="497"/>
                  </a:lnTo>
                  <a:lnTo>
                    <a:pt x="167" y="774"/>
                  </a:lnTo>
                  <a:lnTo>
                    <a:pt x="111" y="1050"/>
                  </a:lnTo>
                  <a:lnTo>
                    <a:pt x="56" y="1382"/>
                  </a:lnTo>
                  <a:lnTo>
                    <a:pt x="1" y="1713"/>
                  </a:lnTo>
                  <a:lnTo>
                    <a:pt x="56" y="2045"/>
                  </a:lnTo>
                  <a:lnTo>
                    <a:pt x="111" y="2377"/>
                  </a:lnTo>
                  <a:lnTo>
                    <a:pt x="167" y="2653"/>
                  </a:lnTo>
                  <a:lnTo>
                    <a:pt x="332" y="2929"/>
                  </a:lnTo>
                  <a:lnTo>
                    <a:pt x="498" y="3095"/>
                  </a:lnTo>
                  <a:lnTo>
                    <a:pt x="664" y="3261"/>
                  </a:lnTo>
                  <a:lnTo>
                    <a:pt x="885" y="3372"/>
                  </a:lnTo>
                  <a:lnTo>
                    <a:pt x="1106" y="3427"/>
                  </a:lnTo>
                  <a:lnTo>
                    <a:pt x="1327" y="3372"/>
                  </a:lnTo>
                  <a:lnTo>
                    <a:pt x="1493" y="3261"/>
                  </a:lnTo>
                  <a:lnTo>
                    <a:pt x="1714" y="3095"/>
                  </a:lnTo>
                  <a:lnTo>
                    <a:pt x="1825" y="2929"/>
                  </a:lnTo>
                  <a:lnTo>
                    <a:pt x="1991" y="2653"/>
                  </a:lnTo>
                  <a:lnTo>
                    <a:pt x="2101" y="2377"/>
                  </a:lnTo>
                  <a:lnTo>
                    <a:pt x="2156" y="2045"/>
                  </a:lnTo>
                  <a:lnTo>
                    <a:pt x="2156" y="1713"/>
                  </a:lnTo>
                  <a:lnTo>
                    <a:pt x="2156" y="1382"/>
                  </a:lnTo>
                  <a:lnTo>
                    <a:pt x="2101" y="1050"/>
                  </a:lnTo>
                  <a:lnTo>
                    <a:pt x="1991" y="774"/>
                  </a:lnTo>
                  <a:lnTo>
                    <a:pt x="1825" y="497"/>
                  </a:lnTo>
                  <a:lnTo>
                    <a:pt x="1714" y="276"/>
                  </a:lnTo>
                  <a:lnTo>
                    <a:pt x="1493" y="166"/>
                  </a:lnTo>
                  <a:lnTo>
                    <a:pt x="1327" y="55"/>
                  </a:lnTo>
                  <a:lnTo>
                    <a:pt x="1106" y="0"/>
                  </a:lnTo>
                  <a:close/>
                </a:path>
              </a:pathLst>
            </a:custGeom>
            <a:solidFill>
              <a:srgbClr val="262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6" name="Google Shape;7716;p41"/>
            <p:cNvSpPr/>
            <p:nvPr/>
          </p:nvSpPr>
          <p:spPr>
            <a:xfrm>
              <a:off x="2544275" y="2909300"/>
              <a:ext cx="218350" cy="147875"/>
            </a:xfrm>
            <a:custGeom>
              <a:avLst/>
              <a:gdLst/>
              <a:ahLst/>
              <a:cxnLst/>
              <a:rect l="l" t="t" r="r" b="b"/>
              <a:pathLst>
                <a:path w="8734" h="5915" extrusionOk="0">
                  <a:moveTo>
                    <a:pt x="111" y="0"/>
                  </a:moveTo>
                  <a:lnTo>
                    <a:pt x="56" y="277"/>
                  </a:lnTo>
                  <a:lnTo>
                    <a:pt x="1" y="1050"/>
                  </a:lnTo>
                  <a:lnTo>
                    <a:pt x="56" y="1879"/>
                  </a:lnTo>
                  <a:lnTo>
                    <a:pt x="111" y="2487"/>
                  </a:lnTo>
                  <a:lnTo>
                    <a:pt x="222" y="3095"/>
                  </a:lnTo>
                  <a:lnTo>
                    <a:pt x="443" y="3703"/>
                  </a:lnTo>
                  <a:lnTo>
                    <a:pt x="719" y="4311"/>
                  </a:lnTo>
                  <a:lnTo>
                    <a:pt x="1051" y="4809"/>
                  </a:lnTo>
                  <a:lnTo>
                    <a:pt x="1272" y="5085"/>
                  </a:lnTo>
                  <a:lnTo>
                    <a:pt x="1549" y="5306"/>
                  </a:lnTo>
                  <a:lnTo>
                    <a:pt x="1825" y="5472"/>
                  </a:lnTo>
                  <a:lnTo>
                    <a:pt x="2157" y="5638"/>
                  </a:lnTo>
                  <a:lnTo>
                    <a:pt x="2543" y="5748"/>
                  </a:lnTo>
                  <a:lnTo>
                    <a:pt x="2930" y="5859"/>
                  </a:lnTo>
                  <a:lnTo>
                    <a:pt x="3483" y="5914"/>
                  </a:lnTo>
                  <a:lnTo>
                    <a:pt x="3980" y="5914"/>
                  </a:lnTo>
                  <a:lnTo>
                    <a:pt x="4478" y="5859"/>
                  </a:lnTo>
                  <a:lnTo>
                    <a:pt x="4975" y="5748"/>
                  </a:lnTo>
                  <a:lnTo>
                    <a:pt x="5528" y="5527"/>
                  </a:lnTo>
                  <a:lnTo>
                    <a:pt x="5970" y="5251"/>
                  </a:lnTo>
                  <a:lnTo>
                    <a:pt x="6468" y="4975"/>
                  </a:lnTo>
                  <a:lnTo>
                    <a:pt x="6855" y="4643"/>
                  </a:lnTo>
                  <a:lnTo>
                    <a:pt x="7241" y="4256"/>
                  </a:lnTo>
                  <a:lnTo>
                    <a:pt x="7573" y="3924"/>
                  </a:lnTo>
                  <a:lnTo>
                    <a:pt x="8126" y="3261"/>
                  </a:lnTo>
                  <a:lnTo>
                    <a:pt x="8623" y="2543"/>
                  </a:lnTo>
                  <a:lnTo>
                    <a:pt x="8734" y="2266"/>
                  </a:lnTo>
                  <a:lnTo>
                    <a:pt x="7905" y="2211"/>
                  </a:lnTo>
                  <a:lnTo>
                    <a:pt x="6965" y="2045"/>
                  </a:lnTo>
                  <a:lnTo>
                    <a:pt x="5749" y="1879"/>
                  </a:lnTo>
                  <a:lnTo>
                    <a:pt x="4367" y="1548"/>
                  </a:lnTo>
                  <a:lnTo>
                    <a:pt x="2930" y="1161"/>
                  </a:lnTo>
                  <a:lnTo>
                    <a:pt x="2212" y="884"/>
                  </a:lnTo>
                  <a:lnTo>
                    <a:pt x="1493" y="608"/>
                  </a:lnTo>
                  <a:lnTo>
                    <a:pt x="775" y="332"/>
                  </a:lnTo>
                  <a:lnTo>
                    <a:pt x="111" y="0"/>
                  </a:lnTo>
                  <a:close/>
                </a:path>
              </a:pathLst>
            </a:custGeom>
            <a:solidFill>
              <a:srgbClr val="CC4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7" name="Google Shape;7717;p41"/>
            <p:cNvSpPr/>
            <p:nvPr/>
          </p:nvSpPr>
          <p:spPr>
            <a:xfrm>
              <a:off x="2544275" y="2909300"/>
              <a:ext cx="218350" cy="81550"/>
            </a:xfrm>
            <a:custGeom>
              <a:avLst/>
              <a:gdLst/>
              <a:ahLst/>
              <a:cxnLst/>
              <a:rect l="l" t="t" r="r" b="b"/>
              <a:pathLst>
                <a:path w="8734" h="3262" extrusionOk="0">
                  <a:moveTo>
                    <a:pt x="111" y="0"/>
                  </a:moveTo>
                  <a:lnTo>
                    <a:pt x="56" y="277"/>
                  </a:lnTo>
                  <a:lnTo>
                    <a:pt x="1" y="1050"/>
                  </a:lnTo>
                  <a:lnTo>
                    <a:pt x="1051" y="1492"/>
                  </a:lnTo>
                  <a:lnTo>
                    <a:pt x="2157" y="1935"/>
                  </a:lnTo>
                  <a:lnTo>
                    <a:pt x="3317" y="2266"/>
                  </a:lnTo>
                  <a:lnTo>
                    <a:pt x="4423" y="2598"/>
                  </a:lnTo>
                  <a:lnTo>
                    <a:pt x="5473" y="2874"/>
                  </a:lnTo>
                  <a:lnTo>
                    <a:pt x="6523" y="3095"/>
                  </a:lnTo>
                  <a:lnTo>
                    <a:pt x="7407" y="3206"/>
                  </a:lnTo>
                  <a:lnTo>
                    <a:pt x="8126" y="3261"/>
                  </a:lnTo>
                  <a:lnTo>
                    <a:pt x="8623" y="2543"/>
                  </a:lnTo>
                  <a:lnTo>
                    <a:pt x="8734" y="2266"/>
                  </a:lnTo>
                  <a:lnTo>
                    <a:pt x="7905" y="2211"/>
                  </a:lnTo>
                  <a:lnTo>
                    <a:pt x="6965" y="2045"/>
                  </a:lnTo>
                  <a:lnTo>
                    <a:pt x="5749" y="1879"/>
                  </a:lnTo>
                  <a:lnTo>
                    <a:pt x="4367" y="1548"/>
                  </a:lnTo>
                  <a:lnTo>
                    <a:pt x="2930" y="1161"/>
                  </a:lnTo>
                  <a:lnTo>
                    <a:pt x="2212" y="884"/>
                  </a:lnTo>
                  <a:lnTo>
                    <a:pt x="1493" y="608"/>
                  </a:lnTo>
                  <a:lnTo>
                    <a:pt x="775" y="332"/>
                  </a:lnTo>
                  <a:lnTo>
                    <a:pt x="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8" name="Google Shape;7718;p41"/>
            <p:cNvSpPr/>
            <p:nvPr/>
          </p:nvSpPr>
          <p:spPr>
            <a:xfrm>
              <a:off x="2545675" y="2956275"/>
              <a:ext cx="123000" cy="100900"/>
            </a:xfrm>
            <a:custGeom>
              <a:avLst/>
              <a:gdLst/>
              <a:ahLst/>
              <a:cxnLst/>
              <a:rect l="l" t="t" r="r" b="b"/>
              <a:pathLst>
                <a:path w="4920" h="4036" extrusionOk="0">
                  <a:moveTo>
                    <a:pt x="0" y="0"/>
                  </a:moveTo>
                  <a:lnTo>
                    <a:pt x="55" y="608"/>
                  </a:lnTo>
                  <a:lnTo>
                    <a:pt x="166" y="1216"/>
                  </a:lnTo>
                  <a:lnTo>
                    <a:pt x="387" y="1824"/>
                  </a:lnTo>
                  <a:lnTo>
                    <a:pt x="663" y="2432"/>
                  </a:lnTo>
                  <a:lnTo>
                    <a:pt x="995" y="2930"/>
                  </a:lnTo>
                  <a:lnTo>
                    <a:pt x="1216" y="3206"/>
                  </a:lnTo>
                  <a:lnTo>
                    <a:pt x="1493" y="3427"/>
                  </a:lnTo>
                  <a:lnTo>
                    <a:pt x="1769" y="3593"/>
                  </a:lnTo>
                  <a:lnTo>
                    <a:pt x="2101" y="3759"/>
                  </a:lnTo>
                  <a:lnTo>
                    <a:pt x="2487" y="3869"/>
                  </a:lnTo>
                  <a:lnTo>
                    <a:pt x="2874" y="3980"/>
                  </a:lnTo>
                  <a:lnTo>
                    <a:pt x="3427" y="4035"/>
                  </a:lnTo>
                  <a:lnTo>
                    <a:pt x="3924" y="4035"/>
                  </a:lnTo>
                  <a:lnTo>
                    <a:pt x="4422" y="3980"/>
                  </a:lnTo>
                  <a:lnTo>
                    <a:pt x="4919" y="3814"/>
                  </a:lnTo>
                  <a:lnTo>
                    <a:pt x="4532" y="3096"/>
                  </a:lnTo>
                  <a:lnTo>
                    <a:pt x="4090" y="2377"/>
                  </a:lnTo>
                  <a:lnTo>
                    <a:pt x="3538" y="1714"/>
                  </a:lnTo>
                  <a:lnTo>
                    <a:pt x="2930" y="1161"/>
                  </a:lnTo>
                  <a:lnTo>
                    <a:pt x="2266" y="719"/>
                  </a:lnTo>
                  <a:lnTo>
                    <a:pt x="1548" y="387"/>
                  </a:lnTo>
                  <a:lnTo>
                    <a:pt x="774" y="111"/>
                  </a:lnTo>
                  <a:lnTo>
                    <a:pt x="0" y="0"/>
                  </a:lnTo>
                  <a:close/>
                </a:path>
              </a:pathLst>
            </a:custGeom>
            <a:solidFill>
              <a:srgbClr val="E872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9" name="Google Shape;7719;p41"/>
            <p:cNvSpPr/>
            <p:nvPr/>
          </p:nvSpPr>
          <p:spPr>
            <a:xfrm>
              <a:off x="2088300" y="1770725"/>
              <a:ext cx="976950" cy="736500"/>
            </a:xfrm>
            <a:custGeom>
              <a:avLst/>
              <a:gdLst/>
              <a:ahLst/>
              <a:cxnLst/>
              <a:rect l="l" t="t" r="r" b="b"/>
              <a:pathLst>
                <a:path w="39078" h="29460" extrusionOk="0">
                  <a:moveTo>
                    <a:pt x="23435" y="0"/>
                  </a:moveTo>
                  <a:lnTo>
                    <a:pt x="22496" y="55"/>
                  </a:lnTo>
                  <a:lnTo>
                    <a:pt x="21556" y="166"/>
                  </a:lnTo>
                  <a:lnTo>
                    <a:pt x="20617" y="276"/>
                  </a:lnTo>
                  <a:lnTo>
                    <a:pt x="19677" y="442"/>
                  </a:lnTo>
                  <a:lnTo>
                    <a:pt x="18737" y="608"/>
                  </a:lnTo>
                  <a:lnTo>
                    <a:pt x="17853" y="829"/>
                  </a:lnTo>
                  <a:lnTo>
                    <a:pt x="16913" y="1161"/>
                  </a:lnTo>
                  <a:lnTo>
                    <a:pt x="16029" y="1492"/>
                  </a:lnTo>
                  <a:lnTo>
                    <a:pt x="15145" y="1879"/>
                  </a:lnTo>
                  <a:lnTo>
                    <a:pt x="14205" y="2321"/>
                  </a:lnTo>
                  <a:lnTo>
                    <a:pt x="13266" y="2874"/>
                  </a:lnTo>
                  <a:lnTo>
                    <a:pt x="12326" y="3537"/>
                  </a:lnTo>
                  <a:lnTo>
                    <a:pt x="11386" y="4201"/>
                  </a:lnTo>
                  <a:lnTo>
                    <a:pt x="10447" y="4919"/>
                  </a:lnTo>
                  <a:lnTo>
                    <a:pt x="9507" y="5748"/>
                  </a:lnTo>
                  <a:lnTo>
                    <a:pt x="8623" y="6577"/>
                  </a:lnTo>
                  <a:lnTo>
                    <a:pt x="7739" y="7462"/>
                  </a:lnTo>
                  <a:lnTo>
                    <a:pt x="6909" y="8346"/>
                  </a:lnTo>
                  <a:lnTo>
                    <a:pt x="6136" y="9341"/>
                  </a:lnTo>
                  <a:lnTo>
                    <a:pt x="5417" y="10280"/>
                  </a:lnTo>
                  <a:lnTo>
                    <a:pt x="4754" y="11331"/>
                  </a:lnTo>
                  <a:lnTo>
                    <a:pt x="4146" y="12325"/>
                  </a:lnTo>
                  <a:lnTo>
                    <a:pt x="3593" y="13376"/>
                  </a:lnTo>
                  <a:lnTo>
                    <a:pt x="3151" y="14481"/>
                  </a:lnTo>
                  <a:lnTo>
                    <a:pt x="2764" y="15531"/>
                  </a:lnTo>
                  <a:lnTo>
                    <a:pt x="2433" y="16692"/>
                  </a:lnTo>
                  <a:lnTo>
                    <a:pt x="1769" y="19124"/>
                  </a:lnTo>
                  <a:lnTo>
                    <a:pt x="1217" y="21556"/>
                  </a:lnTo>
                  <a:lnTo>
                    <a:pt x="774" y="23877"/>
                  </a:lnTo>
                  <a:lnTo>
                    <a:pt x="443" y="25867"/>
                  </a:lnTo>
                  <a:lnTo>
                    <a:pt x="166" y="27525"/>
                  </a:lnTo>
                  <a:lnTo>
                    <a:pt x="1" y="28962"/>
                  </a:lnTo>
                  <a:lnTo>
                    <a:pt x="2267" y="29459"/>
                  </a:lnTo>
                  <a:lnTo>
                    <a:pt x="2322" y="28188"/>
                  </a:lnTo>
                  <a:lnTo>
                    <a:pt x="2433" y="26751"/>
                  </a:lnTo>
                  <a:lnTo>
                    <a:pt x="2598" y="24927"/>
                  </a:lnTo>
                  <a:lnTo>
                    <a:pt x="2930" y="22716"/>
                  </a:lnTo>
                  <a:lnTo>
                    <a:pt x="3206" y="21500"/>
                  </a:lnTo>
                  <a:lnTo>
                    <a:pt x="3483" y="20229"/>
                  </a:lnTo>
                  <a:lnTo>
                    <a:pt x="3814" y="18958"/>
                  </a:lnTo>
                  <a:lnTo>
                    <a:pt x="4201" y="17631"/>
                  </a:lnTo>
                  <a:lnTo>
                    <a:pt x="4643" y="16250"/>
                  </a:lnTo>
                  <a:lnTo>
                    <a:pt x="5196" y="14923"/>
                  </a:lnTo>
                  <a:lnTo>
                    <a:pt x="5583" y="14094"/>
                  </a:lnTo>
                  <a:lnTo>
                    <a:pt x="5970" y="13265"/>
                  </a:lnTo>
                  <a:lnTo>
                    <a:pt x="6799" y="11773"/>
                  </a:lnTo>
                  <a:lnTo>
                    <a:pt x="7739" y="10336"/>
                  </a:lnTo>
                  <a:lnTo>
                    <a:pt x="8733" y="9065"/>
                  </a:lnTo>
                  <a:lnTo>
                    <a:pt x="9784" y="7849"/>
                  </a:lnTo>
                  <a:lnTo>
                    <a:pt x="10944" y="6798"/>
                  </a:lnTo>
                  <a:lnTo>
                    <a:pt x="12105" y="5859"/>
                  </a:lnTo>
                  <a:lnTo>
                    <a:pt x="13376" y="4974"/>
                  </a:lnTo>
                  <a:lnTo>
                    <a:pt x="14647" y="4201"/>
                  </a:lnTo>
                  <a:lnTo>
                    <a:pt x="15974" y="3593"/>
                  </a:lnTo>
                  <a:lnTo>
                    <a:pt x="17300" y="3040"/>
                  </a:lnTo>
                  <a:lnTo>
                    <a:pt x="18682" y="2543"/>
                  </a:lnTo>
                  <a:lnTo>
                    <a:pt x="20064" y="2211"/>
                  </a:lnTo>
                  <a:lnTo>
                    <a:pt x="21501" y="1935"/>
                  </a:lnTo>
                  <a:lnTo>
                    <a:pt x="22883" y="1769"/>
                  </a:lnTo>
                  <a:lnTo>
                    <a:pt x="24320" y="1658"/>
                  </a:lnTo>
                  <a:lnTo>
                    <a:pt x="25978" y="1658"/>
                  </a:lnTo>
                  <a:lnTo>
                    <a:pt x="26752" y="1714"/>
                  </a:lnTo>
                  <a:lnTo>
                    <a:pt x="27525" y="1824"/>
                  </a:lnTo>
                  <a:lnTo>
                    <a:pt x="29018" y="2100"/>
                  </a:lnTo>
                  <a:lnTo>
                    <a:pt x="30455" y="2432"/>
                  </a:lnTo>
                  <a:lnTo>
                    <a:pt x="31726" y="2874"/>
                  </a:lnTo>
                  <a:lnTo>
                    <a:pt x="32942" y="3372"/>
                  </a:lnTo>
                  <a:lnTo>
                    <a:pt x="34047" y="3869"/>
                  </a:lnTo>
                  <a:lnTo>
                    <a:pt x="35098" y="4422"/>
                  </a:lnTo>
                  <a:lnTo>
                    <a:pt x="35982" y="4974"/>
                  </a:lnTo>
                  <a:lnTo>
                    <a:pt x="36756" y="5527"/>
                  </a:lnTo>
                  <a:lnTo>
                    <a:pt x="37474" y="6025"/>
                  </a:lnTo>
                  <a:lnTo>
                    <a:pt x="38027" y="6467"/>
                  </a:lnTo>
                  <a:lnTo>
                    <a:pt x="38801" y="7185"/>
                  </a:lnTo>
                  <a:lnTo>
                    <a:pt x="39077" y="7462"/>
                  </a:lnTo>
                  <a:lnTo>
                    <a:pt x="38911" y="7185"/>
                  </a:lnTo>
                  <a:lnTo>
                    <a:pt x="38524" y="6577"/>
                  </a:lnTo>
                  <a:lnTo>
                    <a:pt x="37806" y="5693"/>
                  </a:lnTo>
                  <a:lnTo>
                    <a:pt x="36866" y="4643"/>
                  </a:lnTo>
                  <a:lnTo>
                    <a:pt x="36258" y="4090"/>
                  </a:lnTo>
                  <a:lnTo>
                    <a:pt x="35595" y="3482"/>
                  </a:lnTo>
                  <a:lnTo>
                    <a:pt x="34876" y="2929"/>
                  </a:lnTo>
                  <a:lnTo>
                    <a:pt x="34103" y="2432"/>
                  </a:lnTo>
                  <a:lnTo>
                    <a:pt x="33274" y="1879"/>
                  </a:lnTo>
                  <a:lnTo>
                    <a:pt x="32334" y="1437"/>
                  </a:lnTo>
                  <a:lnTo>
                    <a:pt x="31339" y="1050"/>
                  </a:lnTo>
                  <a:lnTo>
                    <a:pt x="30289" y="719"/>
                  </a:lnTo>
                  <a:lnTo>
                    <a:pt x="28741" y="387"/>
                  </a:lnTo>
                  <a:lnTo>
                    <a:pt x="27083" y="166"/>
                  </a:lnTo>
                  <a:lnTo>
                    <a:pt x="25315" y="55"/>
                  </a:lnTo>
                  <a:lnTo>
                    <a:pt x="23435"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0" name="Google Shape;7720;p41"/>
            <p:cNvSpPr/>
            <p:nvPr/>
          </p:nvSpPr>
          <p:spPr>
            <a:xfrm>
              <a:off x="1936300" y="2449175"/>
              <a:ext cx="355150" cy="533375"/>
            </a:xfrm>
            <a:custGeom>
              <a:avLst/>
              <a:gdLst/>
              <a:ahLst/>
              <a:cxnLst/>
              <a:rect l="l" t="t" r="r" b="b"/>
              <a:pathLst>
                <a:path w="14206" h="21335" extrusionOk="0">
                  <a:moveTo>
                    <a:pt x="6025" y="0"/>
                  </a:moveTo>
                  <a:lnTo>
                    <a:pt x="5307" y="111"/>
                  </a:lnTo>
                  <a:lnTo>
                    <a:pt x="4588" y="332"/>
                  </a:lnTo>
                  <a:lnTo>
                    <a:pt x="3980" y="719"/>
                  </a:lnTo>
                  <a:lnTo>
                    <a:pt x="3372" y="1105"/>
                  </a:lnTo>
                  <a:lnTo>
                    <a:pt x="2764" y="1603"/>
                  </a:lnTo>
                  <a:lnTo>
                    <a:pt x="2267" y="2211"/>
                  </a:lnTo>
                  <a:lnTo>
                    <a:pt x="1769" y="2874"/>
                  </a:lnTo>
                  <a:lnTo>
                    <a:pt x="1327" y="3648"/>
                  </a:lnTo>
                  <a:lnTo>
                    <a:pt x="996" y="4422"/>
                  </a:lnTo>
                  <a:lnTo>
                    <a:pt x="664" y="5306"/>
                  </a:lnTo>
                  <a:lnTo>
                    <a:pt x="388" y="6190"/>
                  </a:lnTo>
                  <a:lnTo>
                    <a:pt x="222" y="7185"/>
                  </a:lnTo>
                  <a:lnTo>
                    <a:pt x="56" y="8180"/>
                  </a:lnTo>
                  <a:lnTo>
                    <a:pt x="1" y="9230"/>
                  </a:lnTo>
                  <a:lnTo>
                    <a:pt x="1" y="10280"/>
                  </a:lnTo>
                  <a:lnTo>
                    <a:pt x="56" y="11386"/>
                  </a:lnTo>
                  <a:lnTo>
                    <a:pt x="222" y="12491"/>
                  </a:lnTo>
                  <a:lnTo>
                    <a:pt x="443" y="13541"/>
                  </a:lnTo>
                  <a:lnTo>
                    <a:pt x="719" y="14536"/>
                  </a:lnTo>
                  <a:lnTo>
                    <a:pt x="1051" y="15476"/>
                  </a:lnTo>
                  <a:lnTo>
                    <a:pt x="1438" y="16360"/>
                  </a:lnTo>
                  <a:lnTo>
                    <a:pt x="1880" y="17244"/>
                  </a:lnTo>
                  <a:lnTo>
                    <a:pt x="2377" y="18018"/>
                  </a:lnTo>
                  <a:lnTo>
                    <a:pt x="2930" y="18682"/>
                  </a:lnTo>
                  <a:lnTo>
                    <a:pt x="3483" y="19345"/>
                  </a:lnTo>
                  <a:lnTo>
                    <a:pt x="4091" y="19897"/>
                  </a:lnTo>
                  <a:lnTo>
                    <a:pt x="4754" y="20395"/>
                  </a:lnTo>
                  <a:lnTo>
                    <a:pt x="5417" y="20782"/>
                  </a:lnTo>
                  <a:lnTo>
                    <a:pt x="6081" y="21058"/>
                  </a:lnTo>
                  <a:lnTo>
                    <a:pt x="6799" y="21224"/>
                  </a:lnTo>
                  <a:lnTo>
                    <a:pt x="7518" y="21334"/>
                  </a:lnTo>
                  <a:lnTo>
                    <a:pt x="8236" y="21334"/>
                  </a:lnTo>
                  <a:lnTo>
                    <a:pt x="8955" y="21169"/>
                  </a:lnTo>
                  <a:lnTo>
                    <a:pt x="9618" y="20948"/>
                  </a:lnTo>
                  <a:lnTo>
                    <a:pt x="10281" y="20616"/>
                  </a:lnTo>
                  <a:lnTo>
                    <a:pt x="10889" y="20174"/>
                  </a:lnTo>
                  <a:lnTo>
                    <a:pt x="11442" y="19676"/>
                  </a:lnTo>
                  <a:lnTo>
                    <a:pt x="11939" y="19068"/>
                  </a:lnTo>
                  <a:lnTo>
                    <a:pt x="12437" y="18405"/>
                  </a:lnTo>
                  <a:lnTo>
                    <a:pt x="12879" y="17687"/>
                  </a:lnTo>
                  <a:lnTo>
                    <a:pt x="13266" y="16858"/>
                  </a:lnTo>
                  <a:lnTo>
                    <a:pt x="13542" y="16029"/>
                  </a:lnTo>
                  <a:lnTo>
                    <a:pt x="13819" y="15089"/>
                  </a:lnTo>
                  <a:lnTo>
                    <a:pt x="14040" y="14149"/>
                  </a:lnTo>
                  <a:lnTo>
                    <a:pt x="14150" y="13099"/>
                  </a:lnTo>
                  <a:lnTo>
                    <a:pt x="14205" y="12104"/>
                  </a:lnTo>
                  <a:lnTo>
                    <a:pt x="14205" y="10999"/>
                  </a:lnTo>
                  <a:lnTo>
                    <a:pt x="14150" y="9949"/>
                  </a:lnTo>
                  <a:lnTo>
                    <a:pt x="13984" y="8843"/>
                  </a:lnTo>
                  <a:lnTo>
                    <a:pt x="13763" y="7793"/>
                  </a:lnTo>
                  <a:lnTo>
                    <a:pt x="13487" y="6798"/>
                  </a:lnTo>
                  <a:lnTo>
                    <a:pt x="13155" y="5803"/>
                  </a:lnTo>
                  <a:lnTo>
                    <a:pt x="12768" y="4919"/>
                  </a:lnTo>
                  <a:lnTo>
                    <a:pt x="12326" y="4090"/>
                  </a:lnTo>
                  <a:lnTo>
                    <a:pt x="11829" y="3316"/>
                  </a:lnTo>
                  <a:lnTo>
                    <a:pt x="11276" y="2598"/>
                  </a:lnTo>
                  <a:lnTo>
                    <a:pt x="10723" y="1990"/>
                  </a:lnTo>
                  <a:lnTo>
                    <a:pt x="10115" y="1382"/>
                  </a:lnTo>
                  <a:lnTo>
                    <a:pt x="9507" y="940"/>
                  </a:lnTo>
                  <a:lnTo>
                    <a:pt x="8844" y="553"/>
                  </a:lnTo>
                  <a:lnTo>
                    <a:pt x="8126" y="276"/>
                  </a:lnTo>
                  <a:lnTo>
                    <a:pt x="7462" y="55"/>
                  </a:lnTo>
                  <a:lnTo>
                    <a:pt x="6744"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1" name="Google Shape;7721;p41"/>
            <p:cNvSpPr/>
            <p:nvPr/>
          </p:nvSpPr>
          <p:spPr>
            <a:xfrm>
              <a:off x="1950125" y="2534825"/>
              <a:ext cx="234925" cy="400750"/>
            </a:xfrm>
            <a:custGeom>
              <a:avLst/>
              <a:gdLst/>
              <a:ahLst/>
              <a:cxnLst/>
              <a:rect l="l" t="t" r="r" b="b"/>
              <a:pathLst>
                <a:path w="9397" h="16030" extrusionOk="0">
                  <a:moveTo>
                    <a:pt x="3483" y="1"/>
                  </a:moveTo>
                  <a:lnTo>
                    <a:pt x="3040" y="111"/>
                  </a:lnTo>
                  <a:lnTo>
                    <a:pt x="2598" y="332"/>
                  </a:lnTo>
                  <a:lnTo>
                    <a:pt x="2156" y="554"/>
                  </a:lnTo>
                  <a:lnTo>
                    <a:pt x="1824" y="885"/>
                  </a:lnTo>
                  <a:lnTo>
                    <a:pt x="1438" y="1327"/>
                  </a:lnTo>
                  <a:lnTo>
                    <a:pt x="1161" y="1769"/>
                  </a:lnTo>
                  <a:lnTo>
                    <a:pt x="885" y="2267"/>
                  </a:lnTo>
                  <a:lnTo>
                    <a:pt x="608" y="2820"/>
                  </a:lnTo>
                  <a:lnTo>
                    <a:pt x="387" y="3428"/>
                  </a:lnTo>
                  <a:lnTo>
                    <a:pt x="222" y="4091"/>
                  </a:lnTo>
                  <a:lnTo>
                    <a:pt x="111" y="4809"/>
                  </a:lnTo>
                  <a:lnTo>
                    <a:pt x="1" y="5528"/>
                  </a:lnTo>
                  <a:lnTo>
                    <a:pt x="1" y="6302"/>
                  </a:lnTo>
                  <a:lnTo>
                    <a:pt x="1" y="7075"/>
                  </a:lnTo>
                  <a:lnTo>
                    <a:pt x="56" y="7849"/>
                  </a:lnTo>
                  <a:lnTo>
                    <a:pt x="111" y="8678"/>
                  </a:lnTo>
                  <a:lnTo>
                    <a:pt x="277" y="9507"/>
                  </a:lnTo>
                  <a:lnTo>
                    <a:pt x="498" y="10281"/>
                  </a:lnTo>
                  <a:lnTo>
                    <a:pt x="719" y="11055"/>
                  </a:lnTo>
                  <a:lnTo>
                    <a:pt x="940" y="11718"/>
                  </a:lnTo>
                  <a:lnTo>
                    <a:pt x="1272" y="12437"/>
                  </a:lnTo>
                  <a:lnTo>
                    <a:pt x="1603" y="13045"/>
                  </a:lnTo>
                  <a:lnTo>
                    <a:pt x="1935" y="13597"/>
                  </a:lnTo>
                  <a:lnTo>
                    <a:pt x="2322" y="14150"/>
                  </a:lnTo>
                  <a:lnTo>
                    <a:pt x="2709" y="14592"/>
                  </a:lnTo>
                  <a:lnTo>
                    <a:pt x="3151" y="15034"/>
                  </a:lnTo>
                  <a:lnTo>
                    <a:pt x="3593" y="15366"/>
                  </a:lnTo>
                  <a:lnTo>
                    <a:pt x="4035" y="15642"/>
                  </a:lnTo>
                  <a:lnTo>
                    <a:pt x="4477" y="15863"/>
                  </a:lnTo>
                  <a:lnTo>
                    <a:pt x="4920" y="15974"/>
                  </a:lnTo>
                  <a:lnTo>
                    <a:pt x="5417" y="16029"/>
                  </a:lnTo>
                  <a:lnTo>
                    <a:pt x="5859" y="15974"/>
                  </a:lnTo>
                  <a:lnTo>
                    <a:pt x="6357" y="15863"/>
                  </a:lnTo>
                  <a:lnTo>
                    <a:pt x="6744" y="15698"/>
                  </a:lnTo>
                  <a:lnTo>
                    <a:pt x="7186" y="15421"/>
                  </a:lnTo>
                  <a:lnTo>
                    <a:pt x="7573" y="15090"/>
                  </a:lnTo>
                  <a:lnTo>
                    <a:pt x="7904" y="14703"/>
                  </a:lnTo>
                  <a:lnTo>
                    <a:pt x="8236" y="14261"/>
                  </a:lnTo>
                  <a:lnTo>
                    <a:pt x="8512" y="13708"/>
                  </a:lnTo>
                  <a:lnTo>
                    <a:pt x="8733" y="13155"/>
                  </a:lnTo>
                  <a:lnTo>
                    <a:pt x="8954" y="12547"/>
                  </a:lnTo>
                  <a:lnTo>
                    <a:pt x="9120" y="11884"/>
                  </a:lnTo>
                  <a:lnTo>
                    <a:pt x="9231" y="11221"/>
                  </a:lnTo>
                  <a:lnTo>
                    <a:pt x="9341" y="10502"/>
                  </a:lnTo>
                  <a:lnTo>
                    <a:pt x="9397" y="9728"/>
                  </a:lnTo>
                  <a:lnTo>
                    <a:pt x="9341" y="8955"/>
                  </a:lnTo>
                  <a:lnTo>
                    <a:pt x="9341" y="8126"/>
                  </a:lnTo>
                  <a:lnTo>
                    <a:pt x="9231" y="7297"/>
                  </a:lnTo>
                  <a:lnTo>
                    <a:pt x="9065" y="6523"/>
                  </a:lnTo>
                  <a:lnTo>
                    <a:pt x="8899" y="5749"/>
                  </a:lnTo>
                  <a:lnTo>
                    <a:pt x="8678" y="4975"/>
                  </a:lnTo>
                  <a:lnTo>
                    <a:pt x="8402" y="4257"/>
                  </a:lnTo>
                  <a:lnTo>
                    <a:pt x="8125" y="3593"/>
                  </a:lnTo>
                  <a:lnTo>
                    <a:pt x="7794" y="2985"/>
                  </a:lnTo>
                  <a:lnTo>
                    <a:pt x="7407" y="2377"/>
                  </a:lnTo>
                  <a:lnTo>
                    <a:pt x="7020" y="1880"/>
                  </a:lnTo>
                  <a:lnTo>
                    <a:pt x="6633" y="1383"/>
                  </a:lnTo>
                  <a:lnTo>
                    <a:pt x="6246" y="996"/>
                  </a:lnTo>
                  <a:lnTo>
                    <a:pt x="5804" y="664"/>
                  </a:lnTo>
                  <a:lnTo>
                    <a:pt x="5362" y="388"/>
                  </a:lnTo>
                  <a:lnTo>
                    <a:pt x="4864" y="167"/>
                  </a:lnTo>
                  <a:lnTo>
                    <a:pt x="4422" y="56"/>
                  </a:lnTo>
                  <a:lnTo>
                    <a:pt x="3925"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2" name="Google Shape;7722;p41"/>
            <p:cNvSpPr/>
            <p:nvPr/>
          </p:nvSpPr>
          <p:spPr>
            <a:xfrm>
              <a:off x="2603700" y="3076475"/>
              <a:ext cx="187950" cy="116100"/>
            </a:xfrm>
            <a:custGeom>
              <a:avLst/>
              <a:gdLst/>
              <a:ahLst/>
              <a:cxnLst/>
              <a:rect l="l" t="t" r="r" b="b"/>
              <a:pathLst>
                <a:path w="7518" h="4644" extrusionOk="0">
                  <a:moveTo>
                    <a:pt x="2985" y="1"/>
                  </a:moveTo>
                  <a:lnTo>
                    <a:pt x="2267" y="167"/>
                  </a:lnTo>
                  <a:lnTo>
                    <a:pt x="1659" y="388"/>
                  </a:lnTo>
                  <a:lnTo>
                    <a:pt x="1106" y="664"/>
                  </a:lnTo>
                  <a:lnTo>
                    <a:pt x="609" y="996"/>
                  </a:lnTo>
                  <a:lnTo>
                    <a:pt x="277" y="1383"/>
                  </a:lnTo>
                  <a:lnTo>
                    <a:pt x="166" y="1604"/>
                  </a:lnTo>
                  <a:lnTo>
                    <a:pt x="56" y="1825"/>
                  </a:lnTo>
                  <a:lnTo>
                    <a:pt x="1" y="2101"/>
                  </a:lnTo>
                  <a:lnTo>
                    <a:pt x="1" y="2322"/>
                  </a:lnTo>
                  <a:lnTo>
                    <a:pt x="1" y="2543"/>
                  </a:lnTo>
                  <a:lnTo>
                    <a:pt x="56" y="2820"/>
                  </a:lnTo>
                  <a:lnTo>
                    <a:pt x="166" y="3041"/>
                  </a:lnTo>
                  <a:lnTo>
                    <a:pt x="277" y="3262"/>
                  </a:lnTo>
                  <a:lnTo>
                    <a:pt x="609" y="3649"/>
                  </a:lnTo>
                  <a:lnTo>
                    <a:pt x="1106" y="3980"/>
                  </a:lnTo>
                  <a:lnTo>
                    <a:pt x="1659" y="4257"/>
                  </a:lnTo>
                  <a:lnTo>
                    <a:pt x="2267" y="4478"/>
                  </a:lnTo>
                  <a:lnTo>
                    <a:pt x="2985" y="4644"/>
                  </a:lnTo>
                  <a:lnTo>
                    <a:pt x="4478" y="4644"/>
                  </a:lnTo>
                  <a:lnTo>
                    <a:pt x="5196" y="4478"/>
                  </a:lnTo>
                  <a:lnTo>
                    <a:pt x="5859" y="4257"/>
                  </a:lnTo>
                  <a:lnTo>
                    <a:pt x="6412" y="3980"/>
                  </a:lnTo>
                  <a:lnTo>
                    <a:pt x="6854" y="3649"/>
                  </a:lnTo>
                  <a:lnTo>
                    <a:pt x="7241" y="3262"/>
                  </a:lnTo>
                  <a:lnTo>
                    <a:pt x="7352" y="3041"/>
                  </a:lnTo>
                  <a:lnTo>
                    <a:pt x="7407" y="2820"/>
                  </a:lnTo>
                  <a:lnTo>
                    <a:pt x="7517" y="2543"/>
                  </a:lnTo>
                  <a:lnTo>
                    <a:pt x="7517" y="2322"/>
                  </a:lnTo>
                  <a:lnTo>
                    <a:pt x="7517" y="2101"/>
                  </a:lnTo>
                  <a:lnTo>
                    <a:pt x="7407" y="1825"/>
                  </a:lnTo>
                  <a:lnTo>
                    <a:pt x="7352" y="1604"/>
                  </a:lnTo>
                  <a:lnTo>
                    <a:pt x="7241" y="1383"/>
                  </a:lnTo>
                  <a:lnTo>
                    <a:pt x="6854" y="996"/>
                  </a:lnTo>
                  <a:lnTo>
                    <a:pt x="6412" y="664"/>
                  </a:lnTo>
                  <a:lnTo>
                    <a:pt x="5859" y="388"/>
                  </a:lnTo>
                  <a:lnTo>
                    <a:pt x="5196" y="167"/>
                  </a:lnTo>
                  <a:lnTo>
                    <a:pt x="4478"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3" name="Google Shape;7723;p41"/>
            <p:cNvSpPr/>
            <p:nvPr/>
          </p:nvSpPr>
          <p:spPr>
            <a:xfrm>
              <a:off x="2223725" y="2938300"/>
              <a:ext cx="380000" cy="196250"/>
            </a:xfrm>
            <a:custGeom>
              <a:avLst/>
              <a:gdLst/>
              <a:ahLst/>
              <a:cxnLst/>
              <a:rect l="l" t="t" r="r" b="b"/>
              <a:pathLst>
                <a:path w="15200" h="7850" fill="none" extrusionOk="0">
                  <a:moveTo>
                    <a:pt x="0" y="1"/>
                  </a:moveTo>
                  <a:lnTo>
                    <a:pt x="0" y="1"/>
                  </a:lnTo>
                  <a:lnTo>
                    <a:pt x="276" y="332"/>
                  </a:lnTo>
                  <a:lnTo>
                    <a:pt x="1050" y="1106"/>
                  </a:lnTo>
                  <a:lnTo>
                    <a:pt x="1603" y="1659"/>
                  </a:lnTo>
                  <a:lnTo>
                    <a:pt x="2266" y="2267"/>
                  </a:lnTo>
                  <a:lnTo>
                    <a:pt x="3095" y="2985"/>
                  </a:lnTo>
                  <a:lnTo>
                    <a:pt x="3980" y="3649"/>
                  </a:lnTo>
                  <a:lnTo>
                    <a:pt x="5030" y="4367"/>
                  </a:lnTo>
                  <a:lnTo>
                    <a:pt x="6135" y="5030"/>
                  </a:lnTo>
                  <a:lnTo>
                    <a:pt x="7406" y="5694"/>
                  </a:lnTo>
                  <a:lnTo>
                    <a:pt x="8733" y="6302"/>
                  </a:lnTo>
                  <a:lnTo>
                    <a:pt x="10225" y="6854"/>
                  </a:lnTo>
                  <a:lnTo>
                    <a:pt x="11773" y="7297"/>
                  </a:lnTo>
                  <a:lnTo>
                    <a:pt x="12602" y="7462"/>
                  </a:lnTo>
                  <a:lnTo>
                    <a:pt x="13431" y="7628"/>
                  </a:lnTo>
                  <a:lnTo>
                    <a:pt x="14260" y="7739"/>
                  </a:lnTo>
                  <a:lnTo>
                    <a:pt x="15200" y="7849"/>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4" name="Google Shape;7724;p41"/>
            <p:cNvSpPr/>
            <p:nvPr/>
          </p:nvSpPr>
          <p:spPr>
            <a:xfrm>
              <a:off x="1545275" y="4099000"/>
              <a:ext cx="1254675" cy="1014225"/>
            </a:xfrm>
            <a:custGeom>
              <a:avLst/>
              <a:gdLst/>
              <a:ahLst/>
              <a:cxnLst/>
              <a:rect l="l" t="t" r="r" b="b"/>
              <a:pathLst>
                <a:path w="50187" h="40569" extrusionOk="0">
                  <a:moveTo>
                    <a:pt x="19842" y="0"/>
                  </a:moveTo>
                  <a:lnTo>
                    <a:pt x="0" y="3924"/>
                  </a:lnTo>
                  <a:lnTo>
                    <a:pt x="221" y="5361"/>
                  </a:lnTo>
                  <a:lnTo>
                    <a:pt x="885" y="9341"/>
                  </a:lnTo>
                  <a:lnTo>
                    <a:pt x="1935" y="14923"/>
                  </a:lnTo>
                  <a:lnTo>
                    <a:pt x="2543" y="18074"/>
                  </a:lnTo>
                  <a:lnTo>
                    <a:pt x="3261" y="21335"/>
                  </a:lnTo>
                  <a:lnTo>
                    <a:pt x="3980" y="24485"/>
                  </a:lnTo>
                  <a:lnTo>
                    <a:pt x="4809" y="27580"/>
                  </a:lnTo>
                  <a:lnTo>
                    <a:pt x="5638" y="30510"/>
                  </a:lnTo>
                  <a:lnTo>
                    <a:pt x="6522" y="33218"/>
                  </a:lnTo>
                  <a:lnTo>
                    <a:pt x="7020" y="34489"/>
                  </a:lnTo>
                  <a:lnTo>
                    <a:pt x="7462" y="35595"/>
                  </a:lnTo>
                  <a:lnTo>
                    <a:pt x="7959" y="36645"/>
                  </a:lnTo>
                  <a:lnTo>
                    <a:pt x="8457" y="37584"/>
                  </a:lnTo>
                  <a:lnTo>
                    <a:pt x="8899" y="38413"/>
                  </a:lnTo>
                  <a:lnTo>
                    <a:pt x="9396" y="39077"/>
                  </a:lnTo>
                  <a:lnTo>
                    <a:pt x="9949" y="39574"/>
                  </a:lnTo>
                  <a:lnTo>
                    <a:pt x="10170" y="39795"/>
                  </a:lnTo>
                  <a:lnTo>
                    <a:pt x="10446" y="39961"/>
                  </a:lnTo>
                  <a:lnTo>
                    <a:pt x="10723" y="40127"/>
                  </a:lnTo>
                  <a:lnTo>
                    <a:pt x="11054" y="40237"/>
                  </a:lnTo>
                  <a:lnTo>
                    <a:pt x="11773" y="40403"/>
                  </a:lnTo>
                  <a:lnTo>
                    <a:pt x="12712" y="40514"/>
                  </a:lnTo>
                  <a:lnTo>
                    <a:pt x="13707" y="40569"/>
                  </a:lnTo>
                  <a:lnTo>
                    <a:pt x="14868" y="40569"/>
                  </a:lnTo>
                  <a:lnTo>
                    <a:pt x="16139" y="40514"/>
                  </a:lnTo>
                  <a:lnTo>
                    <a:pt x="17521" y="40403"/>
                  </a:lnTo>
                  <a:lnTo>
                    <a:pt x="18958" y="40237"/>
                  </a:lnTo>
                  <a:lnTo>
                    <a:pt x="22053" y="39795"/>
                  </a:lnTo>
                  <a:lnTo>
                    <a:pt x="25369" y="39187"/>
                  </a:lnTo>
                  <a:lnTo>
                    <a:pt x="28796" y="38469"/>
                  </a:lnTo>
                  <a:lnTo>
                    <a:pt x="32223" y="37695"/>
                  </a:lnTo>
                  <a:lnTo>
                    <a:pt x="35595" y="36866"/>
                  </a:lnTo>
                  <a:lnTo>
                    <a:pt x="38856" y="36092"/>
                  </a:lnTo>
                  <a:lnTo>
                    <a:pt x="44493" y="34544"/>
                  </a:lnTo>
                  <a:lnTo>
                    <a:pt x="48362" y="33439"/>
                  </a:lnTo>
                  <a:lnTo>
                    <a:pt x="49854" y="33052"/>
                  </a:lnTo>
                  <a:lnTo>
                    <a:pt x="50186" y="23656"/>
                  </a:lnTo>
                  <a:lnTo>
                    <a:pt x="50186" y="23656"/>
                  </a:lnTo>
                  <a:lnTo>
                    <a:pt x="45985" y="23877"/>
                  </a:lnTo>
                  <a:lnTo>
                    <a:pt x="41619" y="24043"/>
                  </a:lnTo>
                  <a:lnTo>
                    <a:pt x="36534" y="24209"/>
                  </a:lnTo>
                  <a:lnTo>
                    <a:pt x="31394" y="24319"/>
                  </a:lnTo>
                  <a:lnTo>
                    <a:pt x="26751" y="24375"/>
                  </a:lnTo>
                  <a:lnTo>
                    <a:pt x="24872" y="24319"/>
                  </a:lnTo>
                  <a:lnTo>
                    <a:pt x="23269" y="24209"/>
                  </a:lnTo>
                  <a:lnTo>
                    <a:pt x="22164" y="24098"/>
                  </a:lnTo>
                  <a:lnTo>
                    <a:pt x="21777" y="23988"/>
                  </a:lnTo>
                  <a:lnTo>
                    <a:pt x="21556" y="23932"/>
                  </a:lnTo>
                  <a:lnTo>
                    <a:pt x="21390" y="23711"/>
                  </a:lnTo>
                  <a:lnTo>
                    <a:pt x="21224" y="23380"/>
                  </a:lnTo>
                  <a:lnTo>
                    <a:pt x="21114" y="22938"/>
                  </a:lnTo>
                  <a:lnTo>
                    <a:pt x="20948" y="22385"/>
                  </a:lnTo>
                  <a:lnTo>
                    <a:pt x="20727" y="20893"/>
                  </a:lnTo>
                  <a:lnTo>
                    <a:pt x="20506" y="19124"/>
                  </a:lnTo>
                  <a:lnTo>
                    <a:pt x="20285" y="16250"/>
                  </a:lnTo>
                  <a:lnTo>
                    <a:pt x="20119" y="13155"/>
                  </a:lnTo>
                  <a:lnTo>
                    <a:pt x="20008" y="10004"/>
                  </a:lnTo>
                  <a:lnTo>
                    <a:pt x="19898" y="6964"/>
                  </a:lnTo>
                  <a:lnTo>
                    <a:pt x="19842" y="2045"/>
                  </a:lnTo>
                  <a:lnTo>
                    <a:pt x="19842"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5" name="Google Shape;7725;p41"/>
            <p:cNvSpPr/>
            <p:nvPr/>
          </p:nvSpPr>
          <p:spPr>
            <a:xfrm>
              <a:off x="1545275" y="4099000"/>
              <a:ext cx="512650" cy="537525"/>
            </a:xfrm>
            <a:custGeom>
              <a:avLst/>
              <a:gdLst/>
              <a:ahLst/>
              <a:cxnLst/>
              <a:rect l="l" t="t" r="r" b="b"/>
              <a:pathLst>
                <a:path w="20506" h="21501" extrusionOk="0">
                  <a:moveTo>
                    <a:pt x="19842" y="0"/>
                  </a:moveTo>
                  <a:lnTo>
                    <a:pt x="0" y="3924"/>
                  </a:lnTo>
                  <a:lnTo>
                    <a:pt x="221" y="5361"/>
                  </a:lnTo>
                  <a:lnTo>
                    <a:pt x="885" y="9286"/>
                  </a:lnTo>
                  <a:lnTo>
                    <a:pt x="1935" y="14923"/>
                  </a:lnTo>
                  <a:lnTo>
                    <a:pt x="2543" y="18074"/>
                  </a:lnTo>
                  <a:lnTo>
                    <a:pt x="3261" y="21335"/>
                  </a:lnTo>
                  <a:lnTo>
                    <a:pt x="4532" y="21445"/>
                  </a:lnTo>
                  <a:lnTo>
                    <a:pt x="5804" y="21500"/>
                  </a:lnTo>
                  <a:lnTo>
                    <a:pt x="7020" y="21500"/>
                  </a:lnTo>
                  <a:lnTo>
                    <a:pt x="8291" y="21445"/>
                  </a:lnTo>
                  <a:lnTo>
                    <a:pt x="9507" y="21390"/>
                  </a:lnTo>
                  <a:lnTo>
                    <a:pt x="10723" y="21279"/>
                  </a:lnTo>
                  <a:lnTo>
                    <a:pt x="13044" y="20948"/>
                  </a:lnTo>
                  <a:lnTo>
                    <a:pt x="15255" y="20506"/>
                  </a:lnTo>
                  <a:lnTo>
                    <a:pt x="17245" y="20063"/>
                  </a:lnTo>
                  <a:lnTo>
                    <a:pt x="19013" y="19566"/>
                  </a:lnTo>
                  <a:lnTo>
                    <a:pt x="20506" y="19069"/>
                  </a:lnTo>
                  <a:lnTo>
                    <a:pt x="20285" y="16250"/>
                  </a:lnTo>
                  <a:lnTo>
                    <a:pt x="20119" y="13155"/>
                  </a:lnTo>
                  <a:lnTo>
                    <a:pt x="20008" y="10004"/>
                  </a:lnTo>
                  <a:lnTo>
                    <a:pt x="19898" y="6909"/>
                  </a:lnTo>
                  <a:lnTo>
                    <a:pt x="19842" y="1990"/>
                  </a:lnTo>
                  <a:lnTo>
                    <a:pt x="19842"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6" name="Google Shape;7726;p41"/>
            <p:cNvSpPr/>
            <p:nvPr/>
          </p:nvSpPr>
          <p:spPr>
            <a:xfrm>
              <a:off x="2733600" y="4578475"/>
              <a:ext cx="755850" cy="475350"/>
            </a:xfrm>
            <a:custGeom>
              <a:avLst/>
              <a:gdLst/>
              <a:ahLst/>
              <a:cxnLst/>
              <a:rect l="l" t="t" r="r" b="b"/>
              <a:pathLst>
                <a:path w="30234" h="19014" extrusionOk="0">
                  <a:moveTo>
                    <a:pt x="19290" y="0"/>
                  </a:moveTo>
                  <a:lnTo>
                    <a:pt x="18792" y="55"/>
                  </a:lnTo>
                  <a:lnTo>
                    <a:pt x="15365" y="995"/>
                  </a:lnTo>
                  <a:lnTo>
                    <a:pt x="10833" y="2266"/>
                  </a:lnTo>
                  <a:lnTo>
                    <a:pt x="6025" y="3537"/>
                  </a:lnTo>
                  <a:lnTo>
                    <a:pt x="3758" y="4145"/>
                  </a:lnTo>
                  <a:lnTo>
                    <a:pt x="1713" y="4588"/>
                  </a:lnTo>
                  <a:lnTo>
                    <a:pt x="1161" y="6577"/>
                  </a:lnTo>
                  <a:lnTo>
                    <a:pt x="663" y="8899"/>
                  </a:lnTo>
                  <a:lnTo>
                    <a:pt x="387" y="10115"/>
                  </a:lnTo>
                  <a:lnTo>
                    <a:pt x="221" y="11331"/>
                  </a:lnTo>
                  <a:lnTo>
                    <a:pt x="55" y="12436"/>
                  </a:lnTo>
                  <a:lnTo>
                    <a:pt x="0" y="13541"/>
                  </a:lnTo>
                  <a:lnTo>
                    <a:pt x="276" y="13818"/>
                  </a:lnTo>
                  <a:lnTo>
                    <a:pt x="608" y="14094"/>
                  </a:lnTo>
                  <a:lnTo>
                    <a:pt x="940" y="14371"/>
                  </a:lnTo>
                  <a:lnTo>
                    <a:pt x="1327" y="14592"/>
                  </a:lnTo>
                  <a:lnTo>
                    <a:pt x="2100" y="14978"/>
                  </a:lnTo>
                  <a:lnTo>
                    <a:pt x="2929" y="15255"/>
                  </a:lnTo>
                  <a:lnTo>
                    <a:pt x="3814" y="15476"/>
                  </a:lnTo>
                  <a:lnTo>
                    <a:pt x="4753" y="15586"/>
                  </a:lnTo>
                  <a:lnTo>
                    <a:pt x="5693" y="15642"/>
                  </a:lnTo>
                  <a:lnTo>
                    <a:pt x="6633" y="15586"/>
                  </a:lnTo>
                  <a:lnTo>
                    <a:pt x="7683" y="15531"/>
                  </a:lnTo>
                  <a:lnTo>
                    <a:pt x="8678" y="15421"/>
                  </a:lnTo>
                  <a:lnTo>
                    <a:pt x="9672" y="15255"/>
                  </a:lnTo>
                  <a:lnTo>
                    <a:pt x="10612" y="15034"/>
                  </a:lnTo>
                  <a:lnTo>
                    <a:pt x="11552" y="14757"/>
                  </a:lnTo>
                  <a:lnTo>
                    <a:pt x="12436" y="14426"/>
                  </a:lnTo>
                  <a:lnTo>
                    <a:pt x="13265" y="14039"/>
                  </a:lnTo>
                  <a:lnTo>
                    <a:pt x="14094" y="13541"/>
                  </a:lnTo>
                  <a:lnTo>
                    <a:pt x="14094" y="14481"/>
                  </a:lnTo>
                  <a:lnTo>
                    <a:pt x="14094" y="15421"/>
                  </a:lnTo>
                  <a:lnTo>
                    <a:pt x="14205" y="16305"/>
                  </a:lnTo>
                  <a:lnTo>
                    <a:pt x="14315" y="17079"/>
                  </a:lnTo>
                  <a:lnTo>
                    <a:pt x="14426" y="17742"/>
                  </a:lnTo>
                  <a:lnTo>
                    <a:pt x="14647" y="18295"/>
                  </a:lnTo>
                  <a:lnTo>
                    <a:pt x="14868" y="18682"/>
                  </a:lnTo>
                  <a:lnTo>
                    <a:pt x="14978" y="18847"/>
                  </a:lnTo>
                  <a:lnTo>
                    <a:pt x="15089" y="18903"/>
                  </a:lnTo>
                  <a:lnTo>
                    <a:pt x="15310" y="19013"/>
                  </a:lnTo>
                  <a:lnTo>
                    <a:pt x="15697" y="19013"/>
                  </a:lnTo>
                  <a:lnTo>
                    <a:pt x="15918" y="18958"/>
                  </a:lnTo>
                  <a:lnTo>
                    <a:pt x="16250" y="18792"/>
                  </a:lnTo>
                  <a:lnTo>
                    <a:pt x="16581" y="18516"/>
                  </a:lnTo>
                  <a:lnTo>
                    <a:pt x="16858" y="18184"/>
                  </a:lnTo>
                  <a:lnTo>
                    <a:pt x="17134" y="17742"/>
                  </a:lnTo>
                  <a:lnTo>
                    <a:pt x="17300" y="17300"/>
                  </a:lnTo>
                  <a:lnTo>
                    <a:pt x="17466" y="16858"/>
                  </a:lnTo>
                  <a:lnTo>
                    <a:pt x="17631" y="17300"/>
                  </a:lnTo>
                  <a:lnTo>
                    <a:pt x="17853" y="17687"/>
                  </a:lnTo>
                  <a:lnTo>
                    <a:pt x="18074" y="17963"/>
                  </a:lnTo>
                  <a:lnTo>
                    <a:pt x="18239" y="18018"/>
                  </a:lnTo>
                  <a:lnTo>
                    <a:pt x="18405" y="18129"/>
                  </a:lnTo>
                  <a:lnTo>
                    <a:pt x="18847" y="18184"/>
                  </a:lnTo>
                  <a:lnTo>
                    <a:pt x="19234" y="18129"/>
                  </a:lnTo>
                  <a:lnTo>
                    <a:pt x="19621" y="17908"/>
                  </a:lnTo>
                  <a:lnTo>
                    <a:pt x="19953" y="17631"/>
                  </a:lnTo>
                  <a:lnTo>
                    <a:pt x="20174" y="17245"/>
                  </a:lnTo>
                  <a:lnTo>
                    <a:pt x="20395" y="16747"/>
                  </a:lnTo>
                  <a:lnTo>
                    <a:pt x="20561" y="16194"/>
                  </a:lnTo>
                  <a:lnTo>
                    <a:pt x="20671" y="15476"/>
                  </a:lnTo>
                  <a:lnTo>
                    <a:pt x="20727" y="13597"/>
                  </a:lnTo>
                  <a:lnTo>
                    <a:pt x="20782" y="11773"/>
                  </a:lnTo>
                  <a:lnTo>
                    <a:pt x="20837" y="9894"/>
                  </a:lnTo>
                  <a:lnTo>
                    <a:pt x="20837" y="8014"/>
                  </a:lnTo>
                  <a:lnTo>
                    <a:pt x="21003" y="9838"/>
                  </a:lnTo>
                  <a:lnTo>
                    <a:pt x="21279" y="11607"/>
                  </a:lnTo>
                  <a:lnTo>
                    <a:pt x="21611" y="13320"/>
                  </a:lnTo>
                  <a:lnTo>
                    <a:pt x="21943" y="15034"/>
                  </a:lnTo>
                  <a:lnTo>
                    <a:pt x="22053" y="15531"/>
                  </a:lnTo>
                  <a:lnTo>
                    <a:pt x="22219" y="16029"/>
                  </a:lnTo>
                  <a:lnTo>
                    <a:pt x="22329" y="16194"/>
                  </a:lnTo>
                  <a:lnTo>
                    <a:pt x="22495" y="16416"/>
                  </a:lnTo>
                  <a:lnTo>
                    <a:pt x="22661" y="16581"/>
                  </a:lnTo>
                  <a:lnTo>
                    <a:pt x="22882" y="16692"/>
                  </a:lnTo>
                  <a:lnTo>
                    <a:pt x="23103" y="16747"/>
                  </a:lnTo>
                  <a:lnTo>
                    <a:pt x="23324" y="16747"/>
                  </a:lnTo>
                  <a:lnTo>
                    <a:pt x="23545" y="16692"/>
                  </a:lnTo>
                  <a:lnTo>
                    <a:pt x="23767" y="16637"/>
                  </a:lnTo>
                  <a:lnTo>
                    <a:pt x="23932" y="16471"/>
                  </a:lnTo>
                  <a:lnTo>
                    <a:pt x="24153" y="16360"/>
                  </a:lnTo>
                  <a:lnTo>
                    <a:pt x="24319" y="16139"/>
                  </a:lnTo>
                  <a:lnTo>
                    <a:pt x="24430" y="15973"/>
                  </a:lnTo>
                  <a:lnTo>
                    <a:pt x="24651" y="15531"/>
                  </a:lnTo>
                  <a:lnTo>
                    <a:pt x="24761" y="15034"/>
                  </a:lnTo>
                  <a:lnTo>
                    <a:pt x="24817" y="14592"/>
                  </a:lnTo>
                  <a:lnTo>
                    <a:pt x="24817" y="14094"/>
                  </a:lnTo>
                  <a:lnTo>
                    <a:pt x="24872" y="11994"/>
                  </a:lnTo>
                  <a:lnTo>
                    <a:pt x="24872" y="10999"/>
                  </a:lnTo>
                  <a:lnTo>
                    <a:pt x="24817" y="10004"/>
                  </a:lnTo>
                  <a:lnTo>
                    <a:pt x="24706" y="9065"/>
                  </a:lnTo>
                  <a:lnTo>
                    <a:pt x="24485" y="8125"/>
                  </a:lnTo>
                  <a:lnTo>
                    <a:pt x="24264" y="7130"/>
                  </a:lnTo>
                  <a:lnTo>
                    <a:pt x="23877" y="6135"/>
                  </a:lnTo>
                  <a:lnTo>
                    <a:pt x="24485" y="6467"/>
                  </a:lnTo>
                  <a:lnTo>
                    <a:pt x="24982" y="6854"/>
                  </a:lnTo>
                  <a:lnTo>
                    <a:pt x="25480" y="7241"/>
                  </a:lnTo>
                  <a:lnTo>
                    <a:pt x="25867" y="7627"/>
                  </a:lnTo>
                  <a:lnTo>
                    <a:pt x="26254" y="8014"/>
                  </a:lnTo>
                  <a:lnTo>
                    <a:pt x="26530" y="8457"/>
                  </a:lnTo>
                  <a:lnTo>
                    <a:pt x="26751" y="8843"/>
                  </a:lnTo>
                  <a:lnTo>
                    <a:pt x="26917" y="9286"/>
                  </a:lnTo>
                  <a:lnTo>
                    <a:pt x="27027" y="9894"/>
                  </a:lnTo>
                  <a:lnTo>
                    <a:pt x="27138" y="10612"/>
                  </a:lnTo>
                  <a:lnTo>
                    <a:pt x="27304" y="12215"/>
                  </a:lnTo>
                  <a:lnTo>
                    <a:pt x="27470" y="12989"/>
                  </a:lnTo>
                  <a:lnTo>
                    <a:pt x="27691" y="13652"/>
                  </a:lnTo>
                  <a:lnTo>
                    <a:pt x="27801" y="13928"/>
                  </a:lnTo>
                  <a:lnTo>
                    <a:pt x="27967" y="14149"/>
                  </a:lnTo>
                  <a:lnTo>
                    <a:pt x="28188" y="14315"/>
                  </a:lnTo>
                  <a:lnTo>
                    <a:pt x="28409" y="14426"/>
                  </a:lnTo>
                  <a:lnTo>
                    <a:pt x="28630" y="14481"/>
                  </a:lnTo>
                  <a:lnTo>
                    <a:pt x="29072" y="14481"/>
                  </a:lnTo>
                  <a:lnTo>
                    <a:pt x="29238" y="14371"/>
                  </a:lnTo>
                  <a:lnTo>
                    <a:pt x="29404" y="14260"/>
                  </a:lnTo>
                  <a:lnTo>
                    <a:pt x="29570" y="14094"/>
                  </a:lnTo>
                  <a:lnTo>
                    <a:pt x="29791" y="13652"/>
                  </a:lnTo>
                  <a:lnTo>
                    <a:pt x="30012" y="13099"/>
                  </a:lnTo>
                  <a:lnTo>
                    <a:pt x="30123" y="12491"/>
                  </a:lnTo>
                  <a:lnTo>
                    <a:pt x="30233" y="11773"/>
                  </a:lnTo>
                  <a:lnTo>
                    <a:pt x="30233" y="11054"/>
                  </a:lnTo>
                  <a:lnTo>
                    <a:pt x="30233" y="10280"/>
                  </a:lnTo>
                  <a:lnTo>
                    <a:pt x="30233" y="9507"/>
                  </a:lnTo>
                  <a:lnTo>
                    <a:pt x="30067" y="8014"/>
                  </a:lnTo>
                  <a:lnTo>
                    <a:pt x="29846" y="6798"/>
                  </a:lnTo>
                  <a:lnTo>
                    <a:pt x="29680" y="6301"/>
                  </a:lnTo>
                  <a:lnTo>
                    <a:pt x="29570" y="5969"/>
                  </a:lnTo>
                  <a:lnTo>
                    <a:pt x="29183" y="5361"/>
                  </a:lnTo>
                  <a:lnTo>
                    <a:pt x="28686" y="4809"/>
                  </a:lnTo>
                  <a:lnTo>
                    <a:pt x="28133" y="4201"/>
                  </a:lnTo>
                  <a:lnTo>
                    <a:pt x="27525" y="3648"/>
                  </a:lnTo>
                  <a:lnTo>
                    <a:pt x="26806" y="3040"/>
                  </a:lnTo>
                  <a:lnTo>
                    <a:pt x="26033" y="2543"/>
                  </a:lnTo>
                  <a:lnTo>
                    <a:pt x="25259" y="2045"/>
                  </a:lnTo>
                  <a:lnTo>
                    <a:pt x="24485" y="1603"/>
                  </a:lnTo>
                  <a:lnTo>
                    <a:pt x="23656" y="1161"/>
                  </a:lnTo>
                  <a:lnTo>
                    <a:pt x="22827" y="829"/>
                  </a:lnTo>
                  <a:lnTo>
                    <a:pt x="22053" y="498"/>
                  </a:lnTo>
                  <a:lnTo>
                    <a:pt x="21279" y="276"/>
                  </a:lnTo>
                  <a:lnTo>
                    <a:pt x="20561" y="111"/>
                  </a:lnTo>
                  <a:lnTo>
                    <a:pt x="19898"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7" name="Google Shape;7727;p41"/>
            <p:cNvSpPr/>
            <p:nvPr/>
          </p:nvSpPr>
          <p:spPr>
            <a:xfrm>
              <a:off x="3159175" y="4839625"/>
              <a:ext cx="13850" cy="150625"/>
            </a:xfrm>
            <a:custGeom>
              <a:avLst/>
              <a:gdLst/>
              <a:ahLst/>
              <a:cxnLst/>
              <a:rect l="l" t="t" r="r" b="b"/>
              <a:pathLst>
                <a:path w="554" h="6025" fill="none" extrusionOk="0">
                  <a:moveTo>
                    <a:pt x="498" y="6025"/>
                  </a:moveTo>
                  <a:lnTo>
                    <a:pt x="498" y="6025"/>
                  </a:lnTo>
                  <a:lnTo>
                    <a:pt x="553" y="4477"/>
                  </a:lnTo>
                  <a:lnTo>
                    <a:pt x="498" y="2985"/>
                  </a:lnTo>
                  <a:lnTo>
                    <a:pt x="277" y="1493"/>
                  </a:lnTo>
                  <a:lnTo>
                    <a:pt x="0" y="0"/>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8" name="Google Shape;7728;p41"/>
            <p:cNvSpPr/>
            <p:nvPr/>
          </p:nvSpPr>
          <p:spPr>
            <a:xfrm>
              <a:off x="1470650" y="3300325"/>
              <a:ext cx="643925" cy="1217375"/>
            </a:xfrm>
            <a:custGeom>
              <a:avLst/>
              <a:gdLst/>
              <a:ahLst/>
              <a:cxnLst/>
              <a:rect l="l" t="t" r="r" b="b"/>
              <a:pathLst>
                <a:path w="25757" h="48695" extrusionOk="0">
                  <a:moveTo>
                    <a:pt x="13874" y="1"/>
                  </a:moveTo>
                  <a:lnTo>
                    <a:pt x="13542" y="167"/>
                  </a:lnTo>
                  <a:lnTo>
                    <a:pt x="12547" y="609"/>
                  </a:lnTo>
                  <a:lnTo>
                    <a:pt x="11165" y="1383"/>
                  </a:lnTo>
                  <a:lnTo>
                    <a:pt x="10391" y="1825"/>
                  </a:lnTo>
                  <a:lnTo>
                    <a:pt x="9507" y="2377"/>
                  </a:lnTo>
                  <a:lnTo>
                    <a:pt x="8623" y="2985"/>
                  </a:lnTo>
                  <a:lnTo>
                    <a:pt x="7683" y="3649"/>
                  </a:lnTo>
                  <a:lnTo>
                    <a:pt x="6744" y="4422"/>
                  </a:lnTo>
                  <a:lnTo>
                    <a:pt x="5859" y="5196"/>
                  </a:lnTo>
                  <a:lnTo>
                    <a:pt x="5030" y="6081"/>
                  </a:lnTo>
                  <a:lnTo>
                    <a:pt x="4256" y="7020"/>
                  </a:lnTo>
                  <a:lnTo>
                    <a:pt x="3593" y="8015"/>
                  </a:lnTo>
                  <a:lnTo>
                    <a:pt x="2985" y="9010"/>
                  </a:lnTo>
                  <a:lnTo>
                    <a:pt x="2543" y="10005"/>
                  </a:lnTo>
                  <a:lnTo>
                    <a:pt x="2156" y="11055"/>
                  </a:lnTo>
                  <a:lnTo>
                    <a:pt x="1824" y="12160"/>
                  </a:lnTo>
                  <a:lnTo>
                    <a:pt x="1493" y="13376"/>
                  </a:lnTo>
                  <a:lnTo>
                    <a:pt x="1217" y="14703"/>
                  </a:lnTo>
                  <a:lnTo>
                    <a:pt x="940" y="16029"/>
                  </a:lnTo>
                  <a:lnTo>
                    <a:pt x="774" y="17466"/>
                  </a:lnTo>
                  <a:lnTo>
                    <a:pt x="553" y="18903"/>
                  </a:lnTo>
                  <a:lnTo>
                    <a:pt x="277" y="21943"/>
                  </a:lnTo>
                  <a:lnTo>
                    <a:pt x="111" y="25038"/>
                  </a:lnTo>
                  <a:lnTo>
                    <a:pt x="1" y="28189"/>
                  </a:lnTo>
                  <a:lnTo>
                    <a:pt x="1" y="31229"/>
                  </a:lnTo>
                  <a:lnTo>
                    <a:pt x="1" y="34213"/>
                  </a:lnTo>
                  <a:lnTo>
                    <a:pt x="56" y="37032"/>
                  </a:lnTo>
                  <a:lnTo>
                    <a:pt x="277" y="41785"/>
                  </a:lnTo>
                  <a:lnTo>
                    <a:pt x="498" y="45046"/>
                  </a:lnTo>
                  <a:lnTo>
                    <a:pt x="609" y="46262"/>
                  </a:lnTo>
                  <a:lnTo>
                    <a:pt x="1880" y="46760"/>
                  </a:lnTo>
                  <a:lnTo>
                    <a:pt x="3317" y="47147"/>
                  </a:lnTo>
                  <a:lnTo>
                    <a:pt x="4864" y="47534"/>
                  </a:lnTo>
                  <a:lnTo>
                    <a:pt x="6523" y="47810"/>
                  </a:lnTo>
                  <a:lnTo>
                    <a:pt x="8181" y="48086"/>
                  </a:lnTo>
                  <a:lnTo>
                    <a:pt x="9949" y="48307"/>
                  </a:lnTo>
                  <a:lnTo>
                    <a:pt x="11718" y="48418"/>
                  </a:lnTo>
                  <a:lnTo>
                    <a:pt x="13542" y="48584"/>
                  </a:lnTo>
                  <a:lnTo>
                    <a:pt x="15311" y="48639"/>
                  </a:lnTo>
                  <a:lnTo>
                    <a:pt x="17079" y="48694"/>
                  </a:lnTo>
                  <a:lnTo>
                    <a:pt x="18737" y="48694"/>
                  </a:lnTo>
                  <a:lnTo>
                    <a:pt x="20395" y="48639"/>
                  </a:lnTo>
                  <a:lnTo>
                    <a:pt x="21943" y="48584"/>
                  </a:lnTo>
                  <a:lnTo>
                    <a:pt x="23325" y="48473"/>
                  </a:lnTo>
                  <a:lnTo>
                    <a:pt x="24596" y="48363"/>
                  </a:lnTo>
                  <a:lnTo>
                    <a:pt x="25757" y="48252"/>
                  </a:lnTo>
                  <a:lnTo>
                    <a:pt x="25370" y="43775"/>
                  </a:lnTo>
                  <a:lnTo>
                    <a:pt x="24872" y="39022"/>
                  </a:lnTo>
                  <a:lnTo>
                    <a:pt x="24264" y="33329"/>
                  </a:lnTo>
                  <a:lnTo>
                    <a:pt x="23491" y="27249"/>
                  </a:lnTo>
                  <a:lnTo>
                    <a:pt x="23048" y="24265"/>
                  </a:lnTo>
                  <a:lnTo>
                    <a:pt x="22606" y="21391"/>
                  </a:lnTo>
                  <a:lnTo>
                    <a:pt x="22109" y="18682"/>
                  </a:lnTo>
                  <a:lnTo>
                    <a:pt x="21611" y="16195"/>
                  </a:lnTo>
                  <a:lnTo>
                    <a:pt x="21114" y="14095"/>
                  </a:lnTo>
                  <a:lnTo>
                    <a:pt x="20838" y="13155"/>
                  </a:lnTo>
                  <a:lnTo>
                    <a:pt x="20561" y="12326"/>
                  </a:lnTo>
                  <a:lnTo>
                    <a:pt x="20285" y="11552"/>
                  </a:lnTo>
                  <a:lnTo>
                    <a:pt x="19898" y="10668"/>
                  </a:lnTo>
                  <a:lnTo>
                    <a:pt x="18903" y="8734"/>
                  </a:lnTo>
                  <a:lnTo>
                    <a:pt x="17853" y="6633"/>
                  </a:lnTo>
                  <a:lnTo>
                    <a:pt x="16692" y="4643"/>
                  </a:lnTo>
                  <a:lnTo>
                    <a:pt x="14703" y="1383"/>
                  </a:lnTo>
                  <a:lnTo>
                    <a:pt x="138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9" name="Google Shape;7729;p41"/>
            <p:cNvSpPr/>
            <p:nvPr/>
          </p:nvSpPr>
          <p:spPr>
            <a:xfrm>
              <a:off x="2010925" y="3651300"/>
              <a:ext cx="93975" cy="747550"/>
            </a:xfrm>
            <a:custGeom>
              <a:avLst/>
              <a:gdLst/>
              <a:ahLst/>
              <a:cxnLst/>
              <a:rect l="l" t="t" r="r" b="b"/>
              <a:pathLst>
                <a:path w="3759" h="29902" fill="none" extrusionOk="0">
                  <a:moveTo>
                    <a:pt x="0" y="1"/>
                  </a:moveTo>
                  <a:lnTo>
                    <a:pt x="0" y="1"/>
                  </a:lnTo>
                  <a:lnTo>
                    <a:pt x="774" y="3925"/>
                  </a:lnTo>
                  <a:lnTo>
                    <a:pt x="1437" y="7738"/>
                  </a:lnTo>
                  <a:lnTo>
                    <a:pt x="2045" y="11552"/>
                  </a:lnTo>
                  <a:lnTo>
                    <a:pt x="2543" y="15310"/>
                  </a:lnTo>
                  <a:lnTo>
                    <a:pt x="2985" y="19014"/>
                  </a:lnTo>
                  <a:lnTo>
                    <a:pt x="3317" y="22661"/>
                  </a:lnTo>
                  <a:lnTo>
                    <a:pt x="3538" y="26309"/>
                  </a:lnTo>
                  <a:lnTo>
                    <a:pt x="3759" y="29902"/>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0" name="Google Shape;7730;p41"/>
            <p:cNvSpPr/>
            <p:nvPr/>
          </p:nvSpPr>
          <p:spPr>
            <a:xfrm>
              <a:off x="549000" y="5128400"/>
              <a:ext cx="5766150" cy="143725"/>
            </a:xfrm>
            <a:custGeom>
              <a:avLst/>
              <a:gdLst/>
              <a:ahLst/>
              <a:cxnLst/>
              <a:rect l="l" t="t" r="r" b="b"/>
              <a:pathLst>
                <a:path w="230646" h="5749" extrusionOk="0">
                  <a:moveTo>
                    <a:pt x="1" y="1"/>
                  </a:moveTo>
                  <a:lnTo>
                    <a:pt x="1" y="5749"/>
                  </a:lnTo>
                  <a:lnTo>
                    <a:pt x="230646" y="5749"/>
                  </a:lnTo>
                  <a:lnTo>
                    <a:pt x="230646"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31" name="Google Shape;7731;p41"/>
          <p:cNvGrpSpPr/>
          <p:nvPr/>
        </p:nvGrpSpPr>
        <p:grpSpPr>
          <a:xfrm>
            <a:off x="-883475" y="4680280"/>
            <a:ext cx="1469145" cy="1357639"/>
            <a:chOff x="4482950" y="515400"/>
            <a:chExt cx="991125" cy="915900"/>
          </a:xfrm>
        </p:grpSpPr>
        <p:sp>
          <p:nvSpPr>
            <p:cNvPr id="7732" name="Google Shape;7732;p41"/>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3" name="Google Shape;7733;p41"/>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4" name="Google Shape;7734;p41"/>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5" name="Google Shape;7735;p41"/>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6" name="Google Shape;7736;p41"/>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7" name="Google Shape;7737;p41"/>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8" name="Google Shape;7738;p41"/>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9" name="Google Shape;7739;p41"/>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0" name="Google Shape;7740;p41"/>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1" name="Google Shape;7741;p41"/>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2" name="Google Shape;7742;p41"/>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3" name="Google Shape;7743;p41"/>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4" name="Google Shape;7744;p41"/>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5" name="Google Shape;7745;p41"/>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6" name="Google Shape;7746;p41"/>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7" name="Google Shape;7747;p41"/>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8" name="Google Shape;7748;p41"/>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9" name="Google Shape;7749;p41"/>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0" name="Google Shape;7750;p41"/>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1" name="Google Shape;7751;p41"/>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2" name="Google Shape;7752;p41"/>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3" name="Google Shape;7753;p41"/>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4" name="Google Shape;7754;p41"/>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5" name="Google Shape;7755;p41"/>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6" name="Google Shape;7756;p41"/>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7" name="Google Shape;7757;p41"/>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8" name="Google Shape;7758;p41"/>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9" name="Google Shape;7759;p41"/>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0" name="Google Shape;7760;p41"/>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1" name="Google Shape;7761;p41"/>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2" name="Google Shape;7762;p41"/>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3" name="Google Shape;7763;p41"/>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4" name="Google Shape;7764;p41"/>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5" name="Google Shape;7765;p41"/>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6" name="Google Shape;7766;p41"/>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7" name="Google Shape;7767;p41"/>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8" name="Google Shape;7768;p41"/>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9" name="Google Shape;7769;p41"/>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0" name="Google Shape;7770;p41"/>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1" name="Google Shape;7771;p41"/>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2" name="Google Shape;7772;p41"/>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3" name="Google Shape;7773;p41"/>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4" name="Google Shape;7774;p41"/>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5" name="Google Shape;7775;p41"/>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6" name="Google Shape;7776;p41"/>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7" name="Google Shape;7777;p41"/>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8" name="Google Shape;7778;p41"/>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9" name="Google Shape;7779;p41"/>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0" name="Google Shape;7780;p41"/>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1" name="Google Shape;7781;p41"/>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2" name="Google Shape;7782;p41"/>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3" name="Google Shape;7783;p41"/>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4" name="Google Shape;7784;p41"/>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5" name="Google Shape;7785;p41"/>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6" name="Google Shape;7786;p41"/>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7" name="Google Shape;7787;p41"/>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8" name="Google Shape;7788;p41"/>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9" name="Google Shape;7789;p41"/>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0" name="Google Shape;7790;p41"/>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1" name="Google Shape;7791;p41"/>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2" name="Google Shape;7792;p41"/>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3" name="Google Shape;7793;p41"/>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4" name="Google Shape;7794;p41"/>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5" name="Google Shape;7795;p41"/>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6" name="Google Shape;7796;p41"/>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7" name="Google Shape;7797;p41"/>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8" name="Google Shape;7798;p41"/>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9" name="Google Shape;7799;p41"/>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0" name="Google Shape;7800;p41"/>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1" name="Google Shape;7801;p41"/>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2" name="Google Shape;7802;p41"/>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3" name="Google Shape;7803;p41"/>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4" name="Google Shape;7804;p41"/>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5" name="Google Shape;7805;p41"/>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6" name="Google Shape;7806;p41"/>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7" name="Google Shape;7807;p41"/>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8" name="Google Shape;7808;p41"/>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9" name="Google Shape;7809;p41"/>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0" name="Google Shape;7810;p41"/>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1" name="Google Shape;7811;p41"/>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2" name="Google Shape;7812;p41"/>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3" name="Google Shape;7813;p41"/>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4" name="Google Shape;7814;p41"/>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5" name="Google Shape;7815;p41"/>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6" name="Google Shape;7816;p41"/>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7" name="Google Shape;7817;p41"/>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8" name="Google Shape;7818;p41"/>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9" name="Google Shape;7819;p41"/>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0" name="Google Shape;7820;p41"/>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1" name="Google Shape;7821;p41"/>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2" name="Google Shape;7822;p41"/>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3" name="Google Shape;7823;p41"/>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4" name="Google Shape;7824;p41"/>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5" name="Google Shape;7825;p41"/>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6" name="Google Shape;7826;p41"/>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7" name="Google Shape;7827;p41"/>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8" name="Google Shape;7828;p41"/>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9" name="Google Shape;7829;p41"/>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0" name="Google Shape;7830;p41"/>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1" name="Google Shape;7831;p41"/>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2" name="Google Shape;7832;p41"/>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3" name="Google Shape;7833;p41"/>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4" name="Google Shape;7834;p41"/>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5" name="Google Shape;7835;p41"/>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6" name="Google Shape;7836;p41"/>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7" name="Google Shape;7837;p41"/>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8" name="Google Shape;7838;p41"/>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9" name="Google Shape;7839;p41"/>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0" name="Google Shape;7840;p41"/>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1" name="Google Shape;7841;p41"/>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2" name="Google Shape;7842;p41"/>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3" name="Google Shape;7843;p41"/>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4" name="Google Shape;7844;p41"/>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5" name="Google Shape;7845;p41"/>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6" name="Google Shape;7846;p41"/>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7" name="Google Shape;7847;p41"/>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8" name="Google Shape;7848;p41"/>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9" name="Google Shape;7849;p41"/>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0" name="Google Shape;7850;p41"/>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1" name="Google Shape;7851;p41"/>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2" name="Google Shape;7852;p41"/>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3" name="Google Shape;7853;p41"/>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4" name="Google Shape;7854;p41"/>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5" name="Google Shape;7855;p41"/>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6" name="Google Shape;7856;p41"/>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7" name="Google Shape;7857;p41"/>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8" name="Google Shape;7858;p41"/>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9" name="Google Shape;7859;p41"/>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0" name="Google Shape;7860;p41"/>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1" name="Google Shape;7861;p41"/>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2" name="Google Shape;7862;p41"/>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3" name="Google Shape;7863;p41"/>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D7E3897C-BB74-7B01-ED0E-DC69FCB7848A}"/>
              </a:ext>
            </a:extLst>
          </p:cNvPr>
          <p:cNvSpPr>
            <a:spLocks noGrp="1"/>
          </p:cNvSpPr>
          <p:nvPr>
            <p:ph type="subTitle" idx="1"/>
          </p:nvPr>
        </p:nvSpPr>
        <p:spPr/>
        <p:txBody>
          <a:bodyPr/>
          <a:lstStyle/>
          <a:p>
            <a:endParaRPr lang="en-US"/>
          </a:p>
        </p:txBody>
      </p:sp>
      <p:sp>
        <p:nvSpPr>
          <p:cNvPr id="7661" name="Google Shape;7661;p41"/>
          <p:cNvSpPr txBox="1">
            <a:spLocks noGrp="1"/>
          </p:cNvSpPr>
          <p:nvPr>
            <p:ph type="title"/>
          </p:nvPr>
        </p:nvSpPr>
        <p:spPr>
          <a:xfrm>
            <a:off x="720000" y="1839825"/>
            <a:ext cx="4663440" cy="191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t>RECOMMENDATION</a:t>
            </a:r>
            <a:endParaRPr sz="5000" dirty="0"/>
          </a:p>
        </p:txBody>
      </p:sp>
    </p:spTree>
    <p:extLst>
      <p:ext uri="{BB962C8B-B14F-4D97-AF65-F5344CB8AC3E}">
        <p14:creationId xmlns:p14="http://schemas.microsoft.com/office/powerpoint/2010/main" val="37735399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874"/>
        <p:cNvGrpSpPr/>
        <p:nvPr/>
      </p:nvGrpSpPr>
      <p:grpSpPr>
        <a:xfrm>
          <a:off x="0" y="0"/>
          <a:ext cx="0" cy="0"/>
          <a:chOff x="0" y="0"/>
          <a:chExt cx="0" cy="0"/>
        </a:xfrm>
      </p:grpSpPr>
      <p:sp>
        <p:nvSpPr>
          <p:cNvPr id="8879" name="Google Shape;8879;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RECOMMENDATION</a:t>
            </a:r>
            <a:endParaRPr dirty="0"/>
          </a:p>
        </p:txBody>
      </p:sp>
      <p:sp>
        <p:nvSpPr>
          <p:cNvPr id="3" name="Google Shape;8135;p47">
            <a:extLst>
              <a:ext uri="{FF2B5EF4-FFF2-40B4-BE49-F238E27FC236}">
                <a16:creationId xmlns:a16="http://schemas.microsoft.com/office/drawing/2014/main" id="{32545ABA-56F9-BFC7-D746-2BD1F1A8FD08}"/>
              </a:ext>
            </a:extLst>
          </p:cNvPr>
          <p:cNvSpPr txBox="1">
            <a:spLocks/>
          </p:cNvSpPr>
          <p:nvPr/>
        </p:nvSpPr>
        <p:spPr>
          <a:xfrm>
            <a:off x="155432" y="1120140"/>
            <a:ext cx="8538988" cy="3848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indent="-171450" algn="just">
              <a:lnSpc>
                <a:spcPct val="150000"/>
              </a:lnSpc>
              <a:spcBef>
                <a:spcPts val="0"/>
              </a:spcBef>
              <a:spcAft>
                <a:spcPts val="600"/>
              </a:spcAft>
              <a:buFont typeface="Arial" panose="020B0604020202020204" pitchFamily="34" charset="0"/>
              <a:buChar char="•"/>
            </a:pPr>
            <a:r>
              <a:rPr lang="en-US" sz="1100" dirty="0">
                <a:latin typeface="Barlow" panose="00000500000000000000" pitchFamily="2" charset="0"/>
                <a:ea typeface="Arial" panose="020B0604020202020204" pitchFamily="34" charset="0"/>
              </a:rPr>
              <a:t>E</a:t>
            </a:r>
            <a:r>
              <a:rPr lang="en-US" sz="1100" dirty="0">
                <a:effectLst/>
                <a:latin typeface="Barlow" panose="00000500000000000000" pitchFamily="2" charset="0"/>
                <a:ea typeface="Arial" panose="020B0604020202020204" pitchFamily="34" charset="0"/>
              </a:rPr>
              <a:t>xtending to other forecasting models can be recommended and comparing this to the aforementioned models in this study. Neural Networks, ETSX (Error, Trend and Seasonal with Exogenous variables) method and Long Short-Term Memory (LSTM) are good candidates for future study. </a:t>
            </a:r>
          </a:p>
          <a:p>
            <a:pPr marL="171450" marR="0" indent="-171450" algn="just">
              <a:lnSpc>
                <a:spcPct val="150000"/>
              </a:lnSpc>
              <a:spcBef>
                <a:spcPts val="0"/>
              </a:spcBef>
              <a:spcAft>
                <a:spcPts val="600"/>
              </a:spcAft>
              <a:buFont typeface="Arial" panose="020B0604020202020204" pitchFamily="34" charset="0"/>
              <a:buChar char="•"/>
            </a:pPr>
            <a:r>
              <a:rPr lang="en-US" sz="1100" dirty="0">
                <a:effectLst/>
                <a:latin typeface="Barlow" panose="00000500000000000000" pitchFamily="2" charset="0"/>
                <a:ea typeface="Arial" panose="020B0604020202020204" pitchFamily="34" charset="0"/>
              </a:rPr>
              <a:t>Enriching the dataset with further data points, such as complaint type, problem category, resolver group, timestamps, and even resolution times, could significantly enhance the granularity and comprehensiveness of the analysis.</a:t>
            </a:r>
          </a:p>
          <a:p>
            <a:pPr marL="171450" marR="0" indent="-171450" algn="just">
              <a:lnSpc>
                <a:spcPct val="150000"/>
              </a:lnSpc>
              <a:spcBef>
                <a:spcPts val="0"/>
              </a:spcBef>
              <a:spcAft>
                <a:spcPts val="600"/>
              </a:spcAft>
              <a:buFont typeface="Arial" panose="020B0604020202020204" pitchFamily="34" charset="0"/>
              <a:buChar char="•"/>
            </a:pPr>
            <a:r>
              <a:rPr lang="en-US" sz="1100" dirty="0">
                <a:latin typeface="Barlow" panose="00000500000000000000" pitchFamily="2" charset="0"/>
              </a:rPr>
              <a:t>A further research direction could involve investigating the broader organizational impact of the forecasting model. This could include examining potential synergies with other customer-facing solutions, such as chatbots and sentiment analysis of chats/emails, to optimize complaint handling processes.</a:t>
            </a:r>
          </a:p>
          <a:p>
            <a:pPr marL="171450" marR="0" indent="-171450" algn="just">
              <a:lnSpc>
                <a:spcPct val="150000"/>
              </a:lnSpc>
              <a:spcBef>
                <a:spcPts val="0"/>
              </a:spcBef>
              <a:spcAft>
                <a:spcPts val="600"/>
              </a:spcAft>
              <a:buFont typeface="Arial" panose="020B0604020202020204" pitchFamily="34" charset="0"/>
              <a:buChar char="•"/>
            </a:pPr>
            <a:r>
              <a:rPr lang="en-US" sz="1100" dirty="0">
                <a:effectLst/>
                <a:latin typeface="Barlow" panose="00000500000000000000" pitchFamily="2" charset="0"/>
                <a:ea typeface="Arial" panose="020B0604020202020204" pitchFamily="34" charset="0"/>
              </a:rPr>
              <a:t>Lastly, there is also a potential for identifying and understanding the customer satisfaction after the deployment of the model. This may be helpful in scoping the full impact of the forecast models as this will incorporate the view of customers, in terms of waiting time or issue resolution, rather than the view of the company and employees only. Given that the objective of workforce planning is also to provide better services / resolutions to customers / users given the adequate manpower in handling these ticket issues.</a:t>
            </a:r>
          </a:p>
          <a:p>
            <a:pPr marL="171450" indent="-171450">
              <a:spcAft>
                <a:spcPts val="600"/>
              </a:spcAft>
              <a:buFont typeface="Arial" panose="020B0604020202020204" pitchFamily="34" charset="0"/>
              <a:buChar char="•"/>
            </a:pPr>
            <a:endParaRPr lang="en-US" sz="1100" dirty="0">
              <a:latin typeface="Barlow" panose="00000500000000000000" pitchFamily="2" charset="0"/>
            </a:endParaRPr>
          </a:p>
        </p:txBody>
      </p:sp>
    </p:spTree>
    <p:extLst>
      <p:ext uri="{BB962C8B-B14F-4D97-AF65-F5344CB8AC3E}">
        <p14:creationId xmlns:p14="http://schemas.microsoft.com/office/powerpoint/2010/main" val="3345178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659"/>
        <p:cNvGrpSpPr/>
        <p:nvPr/>
      </p:nvGrpSpPr>
      <p:grpSpPr>
        <a:xfrm>
          <a:off x="0" y="0"/>
          <a:ext cx="0" cy="0"/>
          <a:chOff x="0" y="0"/>
          <a:chExt cx="0" cy="0"/>
        </a:xfrm>
      </p:grpSpPr>
      <p:sp>
        <p:nvSpPr>
          <p:cNvPr id="7660" name="Google Shape;7660;p41"/>
          <p:cNvSpPr/>
          <p:nvPr/>
        </p:nvSpPr>
        <p:spPr>
          <a:xfrm>
            <a:off x="781650" y="653150"/>
            <a:ext cx="933600" cy="11043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2" name="Google Shape;7662;p41"/>
          <p:cNvSpPr txBox="1">
            <a:spLocks noGrp="1"/>
          </p:cNvSpPr>
          <p:nvPr>
            <p:ph type="title" idx="2"/>
          </p:nvPr>
        </p:nvSpPr>
        <p:spPr>
          <a:xfrm>
            <a:off x="720000" y="674750"/>
            <a:ext cx="1056900" cy="106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a:t>
            </a:r>
            <a:endParaRPr dirty="0"/>
          </a:p>
        </p:txBody>
      </p:sp>
      <p:grpSp>
        <p:nvGrpSpPr>
          <p:cNvPr id="7664" name="Google Shape;7664;p41"/>
          <p:cNvGrpSpPr/>
          <p:nvPr/>
        </p:nvGrpSpPr>
        <p:grpSpPr>
          <a:xfrm flipH="1">
            <a:off x="4358175" y="925700"/>
            <a:ext cx="1007325" cy="1005950"/>
            <a:chOff x="3812750" y="835250"/>
            <a:chExt cx="1007325" cy="1005950"/>
          </a:xfrm>
        </p:grpSpPr>
        <p:sp>
          <p:nvSpPr>
            <p:cNvPr id="7665" name="Google Shape;7665;p41"/>
            <p:cNvSpPr/>
            <p:nvPr/>
          </p:nvSpPr>
          <p:spPr>
            <a:xfrm>
              <a:off x="3812750" y="835250"/>
              <a:ext cx="1007325" cy="1005950"/>
            </a:xfrm>
            <a:custGeom>
              <a:avLst/>
              <a:gdLst/>
              <a:ahLst/>
              <a:cxnLst/>
              <a:rect l="l" t="t" r="r" b="b"/>
              <a:pathLst>
                <a:path w="40293" h="40238" extrusionOk="0">
                  <a:moveTo>
                    <a:pt x="19124" y="1"/>
                  </a:moveTo>
                  <a:lnTo>
                    <a:pt x="18074" y="111"/>
                  </a:lnTo>
                  <a:lnTo>
                    <a:pt x="17079" y="222"/>
                  </a:lnTo>
                  <a:lnTo>
                    <a:pt x="16084" y="388"/>
                  </a:lnTo>
                  <a:lnTo>
                    <a:pt x="15089" y="609"/>
                  </a:lnTo>
                  <a:lnTo>
                    <a:pt x="14150" y="885"/>
                  </a:lnTo>
                  <a:lnTo>
                    <a:pt x="13210" y="1217"/>
                  </a:lnTo>
                  <a:lnTo>
                    <a:pt x="12326" y="1548"/>
                  </a:lnTo>
                  <a:lnTo>
                    <a:pt x="11386" y="1991"/>
                  </a:lnTo>
                  <a:lnTo>
                    <a:pt x="10557" y="2433"/>
                  </a:lnTo>
                  <a:lnTo>
                    <a:pt x="9673" y="2875"/>
                  </a:lnTo>
                  <a:lnTo>
                    <a:pt x="8899" y="3428"/>
                  </a:lnTo>
                  <a:lnTo>
                    <a:pt x="8070" y="3980"/>
                  </a:lnTo>
                  <a:lnTo>
                    <a:pt x="7352" y="4588"/>
                  </a:lnTo>
                  <a:lnTo>
                    <a:pt x="6578" y="5196"/>
                  </a:lnTo>
                  <a:lnTo>
                    <a:pt x="5915" y="5860"/>
                  </a:lnTo>
                  <a:lnTo>
                    <a:pt x="5251" y="6578"/>
                  </a:lnTo>
                  <a:lnTo>
                    <a:pt x="4588" y="7297"/>
                  </a:lnTo>
                  <a:lnTo>
                    <a:pt x="3980" y="8070"/>
                  </a:lnTo>
                  <a:lnTo>
                    <a:pt x="3427" y="8844"/>
                  </a:lnTo>
                  <a:lnTo>
                    <a:pt x="2930" y="9673"/>
                  </a:lnTo>
                  <a:lnTo>
                    <a:pt x="2432" y="10502"/>
                  </a:lnTo>
                  <a:lnTo>
                    <a:pt x="1990" y="11387"/>
                  </a:lnTo>
                  <a:lnTo>
                    <a:pt x="1603" y="12271"/>
                  </a:lnTo>
                  <a:lnTo>
                    <a:pt x="1217" y="13211"/>
                  </a:lnTo>
                  <a:lnTo>
                    <a:pt x="885" y="14150"/>
                  </a:lnTo>
                  <a:lnTo>
                    <a:pt x="609" y="15090"/>
                  </a:lnTo>
                  <a:lnTo>
                    <a:pt x="387" y="16085"/>
                  </a:lnTo>
                  <a:lnTo>
                    <a:pt x="222" y="17080"/>
                  </a:lnTo>
                  <a:lnTo>
                    <a:pt x="111" y="18074"/>
                  </a:lnTo>
                  <a:lnTo>
                    <a:pt x="1" y="19069"/>
                  </a:lnTo>
                  <a:lnTo>
                    <a:pt x="1" y="20119"/>
                  </a:lnTo>
                  <a:lnTo>
                    <a:pt x="56" y="21335"/>
                  </a:lnTo>
                  <a:lnTo>
                    <a:pt x="166" y="22496"/>
                  </a:lnTo>
                  <a:lnTo>
                    <a:pt x="332" y="23657"/>
                  </a:lnTo>
                  <a:lnTo>
                    <a:pt x="553" y="24762"/>
                  </a:lnTo>
                  <a:lnTo>
                    <a:pt x="830" y="25868"/>
                  </a:lnTo>
                  <a:lnTo>
                    <a:pt x="1217" y="26973"/>
                  </a:lnTo>
                  <a:lnTo>
                    <a:pt x="1603" y="28023"/>
                  </a:lnTo>
                  <a:lnTo>
                    <a:pt x="2101" y="29018"/>
                  </a:lnTo>
                  <a:lnTo>
                    <a:pt x="2598" y="30013"/>
                  </a:lnTo>
                  <a:lnTo>
                    <a:pt x="3206" y="31008"/>
                  </a:lnTo>
                  <a:lnTo>
                    <a:pt x="3814" y="31892"/>
                  </a:lnTo>
                  <a:lnTo>
                    <a:pt x="4477" y="32776"/>
                  </a:lnTo>
                  <a:lnTo>
                    <a:pt x="5196" y="33661"/>
                  </a:lnTo>
                  <a:lnTo>
                    <a:pt x="5970" y="34435"/>
                  </a:lnTo>
                  <a:lnTo>
                    <a:pt x="6799" y="35208"/>
                  </a:lnTo>
                  <a:lnTo>
                    <a:pt x="7628" y="35927"/>
                  </a:lnTo>
                  <a:lnTo>
                    <a:pt x="8291" y="36424"/>
                  </a:lnTo>
                  <a:lnTo>
                    <a:pt x="9010" y="36866"/>
                  </a:lnTo>
                  <a:lnTo>
                    <a:pt x="9673" y="37309"/>
                  </a:lnTo>
                  <a:lnTo>
                    <a:pt x="10391" y="37751"/>
                  </a:lnTo>
                  <a:lnTo>
                    <a:pt x="11110" y="38138"/>
                  </a:lnTo>
                  <a:lnTo>
                    <a:pt x="11884" y="38469"/>
                  </a:lnTo>
                  <a:lnTo>
                    <a:pt x="12658" y="38801"/>
                  </a:lnTo>
                  <a:lnTo>
                    <a:pt x="13431" y="39133"/>
                  </a:lnTo>
                  <a:lnTo>
                    <a:pt x="14205" y="39354"/>
                  </a:lnTo>
                  <a:lnTo>
                    <a:pt x="15034" y="39575"/>
                  </a:lnTo>
                  <a:lnTo>
                    <a:pt x="15863" y="39796"/>
                  </a:lnTo>
                  <a:lnTo>
                    <a:pt x="16692" y="39962"/>
                  </a:lnTo>
                  <a:lnTo>
                    <a:pt x="17521" y="40072"/>
                  </a:lnTo>
                  <a:lnTo>
                    <a:pt x="18406" y="40183"/>
                  </a:lnTo>
                  <a:lnTo>
                    <a:pt x="19235" y="40238"/>
                  </a:lnTo>
                  <a:lnTo>
                    <a:pt x="21003" y="40238"/>
                  </a:lnTo>
                  <a:lnTo>
                    <a:pt x="21888" y="40183"/>
                  </a:lnTo>
                  <a:lnTo>
                    <a:pt x="22772" y="40072"/>
                  </a:lnTo>
                  <a:lnTo>
                    <a:pt x="23601" y="39962"/>
                  </a:lnTo>
                  <a:lnTo>
                    <a:pt x="24430" y="39796"/>
                  </a:lnTo>
                  <a:lnTo>
                    <a:pt x="25259" y="39575"/>
                  </a:lnTo>
                  <a:lnTo>
                    <a:pt x="26088" y="39354"/>
                  </a:lnTo>
                  <a:lnTo>
                    <a:pt x="26862" y="39133"/>
                  </a:lnTo>
                  <a:lnTo>
                    <a:pt x="27636" y="38801"/>
                  </a:lnTo>
                  <a:lnTo>
                    <a:pt x="28410" y="38469"/>
                  </a:lnTo>
                  <a:lnTo>
                    <a:pt x="29184" y="38138"/>
                  </a:lnTo>
                  <a:lnTo>
                    <a:pt x="29902" y="37751"/>
                  </a:lnTo>
                  <a:lnTo>
                    <a:pt x="30621" y="37309"/>
                  </a:lnTo>
                  <a:lnTo>
                    <a:pt x="31284" y="36866"/>
                  </a:lnTo>
                  <a:lnTo>
                    <a:pt x="31947" y="36424"/>
                  </a:lnTo>
                  <a:lnTo>
                    <a:pt x="32610" y="35927"/>
                  </a:lnTo>
                  <a:lnTo>
                    <a:pt x="33495" y="35208"/>
                  </a:lnTo>
                  <a:lnTo>
                    <a:pt x="34268" y="34435"/>
                  </a:lnTo>
                  <a:lnTo>
                    <a:pt x="35042" y="33661"/>
                  </a:lnTo>
                  <a:lnTo>
                    <a:pt x="35761" y="32776"/>
                  </a:lnTo>
                  <a:lnTo>
                    <a:pt x="36479" y="31892"/>
                  </a:lnTo>
                  <a:lnTo>
                    <a:pt x="37087" y="31008"/>
                  </a:lnTo>
                  <a:lnTo>
                    <a:pt x="37695" y="30013"/>
                  </a:lnTo>
                  <a:lnTo>
                    <a:pt x="38193" y="29018"/>
                  </a:lnTo>
                  <a:lnTo>
                    <a:pt x="38690" y="28023"/>
                  </a:lnTo>
                  <a:lnTo>
                    <a:pt x="39077" y="26973"/>
                  </a:lnTo>
                  <a:lnTo>
                    <a:pt x="39464" y="25868"/>
                  </a:lnTo>
                  <a:lnTo>
                    <a:pt x="39740" y="24762"/>
                  </a:lnTo>
                  <a:lnTo>
                    <a:pt x="39961" y="23657"/>
                  </a:lnTo>
                  <a:lnTo>
                    <a:pt x="40127" y="22496"/>
                  </a:lnTo>
                  <a:lnTo>
                    <a:pt x="40238" y="21335"/>
                  </a:lnTo>
                  <a:lnTo>
                    <a:pt x="40293" y="20119"/>
                  </a:lnTo>
                  <a:lnTo>
                    <a:pt x="40238" y="19069"/>
                  </a:lnTo>
                  <a:lnTo>
                    <a:pt x="40182" y="18074"/>
                  </a:lnTo>
                  <a:lnTo>
                    <a:pt x="40017" y="17080"/>
                  </a:lnTo>
                  <a:lnTo>
                    <a:pt x="39851" y="16085"/>
                  </a:lnTo>
                  <a:lnTo>
                    <a:pt x="39630" y="15090"/>
                  </a:lnTo>
                  <a:lnTo>
                    <a:pt x="39353" y="14150"/>
                  </a:lnTo>
                  <a:lnTo>
                    <a:pt x="39077" y="13211"/>
                  </a:lnTo>
                  <a:lnTo>
                    <a:pt x="38690" y="12271"/>
                  </a:lnTo>
                  <a:lnTo>
                    <a:pt x="38303" y="11387"/>
                  </a:lnTo>
                  <a:lnTo>
                    <a:pt x="37861" y="10502"/>
                  </a:lnTo>
                  <a:lnTo>
                    <a:pt x="37364" y="9673"/>
                  </a:lnTo>
                  <a:lnTo>
                    <a:pt x="36811" y="8844"/>
                  </a:lnTo>
                  <a:lnTo>
                    <a:pt x="36258" y="8070"/>
                  </a:lnTo>
                  <a:lnTo>
                    <a:pt x="35650" y="7297"/>
                  </a:lnTo>
                  <a:lnTo>
                    <a:pt x="35042" y="6578"/>
                  </a:lnTo>
                  <a:lnTo>
                    <a:pt x="34379" y="5860"/>
                  </a:lnTo>
                  <a:lnTo>
                    <a:pt x="33660" y="5196"/>
                  </a:lnTo>
                  <a:lnTo>
                    <a:pt x="32942" y="4588"/>
                  </a:lnTo>
                  <a:lnTo>
                    <a:pt x="32168" y="3980"/>
                  </a:lnTo>
                  <a:lnTo>
                    <a:pt x="31394" y="3428"/>
                  </a:lnTo>
                  <a:lnTo>
                    <a:pt x="30565" y="2875"/>
                  </a:lnTo>
                  <a:lnTo>
                    <a:pt x="29736" y="2433"/>
                  </a:lnTo>
                  <a:lnTo>
                    <a:pt x="28852" y="1991"/>
                  </a:lnTo>
                  <a:lnTo>
                    <a:pt x="27968" y="1548"/>
                  </a:lnTo>
                  <a:lnTo>
                    <a:pt x="27083" y="1217"/>
                  </a:lnTo>
                  <a:lnTo>
                    <a:pt x="26144" y="885"/>
                  </a:lnTo>
                  <a:lnTo>
                    <a:pt x="25149" y="609"/>
                  </a:lnTo>
                  <a:lnTo>
                    <a:pt x="24209" y="388"/>
                  </a:lnTo>
                  <a:lnTo>
                    <a:pt x="23214" y="222"/>
                  </a:lnTo>
                  <a:lnTo>
                    <a:pt x="22219" y="111"/>
                  </a:lnTo>
                  <a:lnTo>
                    <a:pt x="21169"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6" name="Google Shape;7666;p41"/>
            <p:cNvSpPr/>
            <p:nvPr/>
          </p:nvSpPr>
          <p:spPr>
            <a:xfrm>
              <a:off x="4151275" y="1007975"/>
              <a:ext cx="330275" cy="328900"/>
            </a:xfrm>
            <a:custGeom>
              <a:avLst/>
              <a:gdLst/>
              <a:ahLst/>
              <a:cxnLst/>
              <a:rect l="l" t="t" r="r" b="b"/>
              <a:pathLst>
                <a:path w="13211" h="13156" extrusionOk="0">
                  <a:moveTo>
                    <a:pt x="5915" y="1"/>
                  </a:moveTo>
                  <a:lnTo>
                    <a:pt x="5252" y="111"/>
                  </a:lnTo>
                  <a:lnTo>
                    <a:pt x="4644" y="277"/>
                  </a:lnTo>
                  <a:lnTo>
                    <a:pt x="4036" y="498"/>
                  </a:lnTo>
                  <a:lnTo>
                    <a:pt x="3483" y="774"/>
                  </a:lnTo>
                  <a:lnTo>
                    <a:pt x="2930" y="1106"/>
                  </a:lnTo>
                  <a:lnTo>
                    <a:pt x="2378" y="1493"/>
                  </a:lnTo>
                  <a:lnTo>
                    <a:pt x="1935" y="1935"/>
                  </a:lnTo>
                  <a:lnTo>
                    <a:pt x="1493" y="2377"/>
                  </a:lnTo>
                  <a:lnTo>
                    <a:pt x="1106" y="2875"/>
                  </a:lnTo>
                  <a:lnTo>
                    <a:pt x="775" y="3427"/>
                  </a:lnTo>
                  <a:lnTo>
                    <a:pt x="498" y="4035"/>
                  </a:lnTo>
                  <a:lnTo>
                    <a:pt x="277" y="4643"/>
                  </a:lnTo>
                  <a:lnTo>
                    <a:pt x="167" y="5251"/>
                  </a:lnTo>
                  <a:lnTo>
                    <a:pt x="56" y="5915"/>
                  </a:lnTo>
                  <a:lnTo>
                    <a:pt x="1" y="6578"/>
                  </a:lnTo>
                  <a:lnTo>
                    <a:pt x="56" y="7241"/>
                  </a:lnTo>
                  <a:lnTo>
                    <a:pt x="167" y="7904"/>
                  </a:lnTo>
                  <a:lnTo>
                    <a:pt x="277" y="8568"/>
                  </a:lnTo>
                  <a:lnTo>
                    <a:pt x="498" y="9120"/>
                  </a:lnTo>
                  <a:lnTo>
                    <a:pt x="775" y="9728"/>
                  </a:lnTo>
                  <a:lnTo>
                    <a:pt x="1106" y="10281"/>
                  </a:lnTo>
                  <a:lnTo>
                    <a:pt x="1493" y="10778"/>
                  </a:lnTo>
                  <a:lnTo>
                    <a:pt x="1935" y="11221"/>
                  </a:lnTo>
                  <a:lnTo>
                    <a:pt x="2378" y="11663"/>
                  </a:lnTo>
                  <a:lnTo>
                    <a:pt x="2930" y="12050"/>
                  </a:lnTo>
                  <a:lnTo>
                    <a:pt x="3483" y="12381"/>
                  </a:lnTo>
                  <a:lnTo>
                    <a:pt x="4036" y="12658"/>
                  </a:lnTo>
                  <a:lnTo>
                    <a:pt x="4644" y="12879"/>
                  </a:lnTo>
                  <a:lnTo>
                    <a:pt x="5252" y="13045"/>
                  </a:lnTo>
                  <a:lnTo>
                    <a:pt x="5915" y="13155"/>
                  </a:lnTo>
                  <a:lnTo>
                    <a:pt x="7297" y="13155"/>
                  </a:lnTo>
                  <a:lnTo>
                    <a:pt x="7905" y="13045"/>
                  </a:lnTo>
                  <a:lnTo>
                    <a:pt x="8568" y="12879"/>
                  </a:lnTo>
                  <a:lnTo>
                    <a:pt x="9176" y="12658"/>
                  </a:lnTo>
                  <a:lnTo>
                    <a:pt x="9729" y="12381"/>
                  </a:lnTo>
                  <a:lnTo>
                    <a:pt x="10281" y="12050"/>
                  </a:lnTo>
                  <a:lnTo>
                    <a:pt x="10779" y="11663"/>
                  </a:lnTo>
                  <a:lnTo>
                    <a:pt x="11276" y="11221"/>
                  </a:lnTo>
                  <a:lnTo>
                    <a:pt x="11663" y="10778"/>
                  </a:lnTo>
                  <a:lnTo>
                    <a:pt x="12050" y="10281"/>
                  </a:lnTo>
                  <a:lnTo>
                    <a:pt x="12382" y="9728"/>
                  </a:lnTo>
                  <a:lnTo>
                    <a:pt x="12658" y="9120"/>
                  </a:lnTo>
                  <a:lnTo>
                    <a:pt x="12879" y="8568"/>
                  </a:lnTo>
                  <a:lnTo>
                    <a:pt x="13045" y="7904"/>
                  </a:lnTo>
                  <a:lnTo>
                    <a:pt x="13155" y="7241"/>
                  </a:lnTo>
                  <a:lnTo>
                    <a:pt x="13211" y="6578"/>
                  </a:lnTo>
                  <a:lnTo>
                    <a:pt x="13155" y="5915"/>
                  </a:lnTo>
                  <a:lnTo>
                    <a:pt x="13045" y="5251"/>
                  </a:lnTo>
                  <a:lnTo>
                    <a:pt x="12879" y="4643"/>
                  </a:lnTo>
                  <a:lnTo>
                    <a:pt x="12658" y="4035"/>
                  </a:lnTo>
                  <a:lnTo>
                    <a:pt x="12382" y="3427"/>
                  </a:lnTo>
                  <a:lnTo>
                    <a:pt x="12050" y="2875"/>
                  </a:lnTo>
                  <a:lnTo>
                    <a:pt x="11663" y="2377"/>
                  </a:lnTo>
                  <a:lnTo>
                    <a:pt x="11276" y="1935"/>
                  </a:lnTo>
                  <a:lnTo>
                    <a:pt x="10779" y="1493"/>
                  </a:lnTo>
                  <a:lnTo>
                    <a:pt x="10281" y="1106"/>
                  </a:lnTo>
                  <a:lnTo>
                    <a:pt x="9729" y="774"/>
                  </a:lnTo>
                  <a:lnTo>
                    <a:pt x="9176" y="498"/>
                  </a:lnTo>
                  <a:lnTo>
                    <a:pt x="8568" y="277"/>
                  </a:lnTo>
                  <a:lnTo>
                    <a:pt x="7905" y="111"/>
                  </a:lnTo>
                  <a:lnTo>
                    <a:pt x="7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7" name="Google Shape;7667;p41"/>
            <p:cNvSpPr/>
            <p:nvPr/>
          </p:nvSpPr>
          <p:spPr>
            <a:xfrm>
              <a:off x="4003425" y="1306450"/>
              <a:ext cx="624600" cy="471200"/>
            </a:xfrm>
            <a:custGeom>
              <a:avLst/>
              <a:gdLst/>
              <a:ahLst/>
              <a:cxnLst/>
              <a:rect l="l" t="t" r="r" b="b"/>
              <a:pathLst>
                <a:path w="24984" h="18848" extrusionOk="0">
                  <a:moveTo>
                    <a:pt x="11497" y="0"/>
                  </a:moveTo>
                  <a:lnTo>
                    <a:pt x="10337" y="166"/>
                  </a:lnTo>
                  <a:lnTo>
                    <a:pt x="9121" y="387"/>
                  </a:lnTo>
                  <a:lnTo>
                    <a:pt x="7849" y="719"/>
                  </a:lnTo>
                  <a:lnTo>
                    <a:pt x="6633" y="1106"/>
                  </a:lnTo>
                  <a:lnTo>
                    <a:pt x="5473" y="1548"/>
                  </a:lnTo>
                  <a:lnTo>
                    <a:pt x="4975" y="1824"/>
                  </a:lnTo>
                  <a:lnTo>
                    <a:pt x="4533" y="2100"/>
                  </a:lnTo>
                  <a:lnTo>
                    <a:pt x="4091" y="2432"/>
                  </a:lnTo>
                  <a:lnTo>
                    <a:pt x="3704" y="2708"/>
                  </a:lnTo>
                  <a:lnTo>
                    <a:pt x="3483" y="2985"/>
                  </a:lnTo>
                  <a:lnTo>
                    <a:pt x="3262" y="3372"/>
                  </a:lnTo>
                  <a:lnTo>
                    <a:pt x="2820" y="4311"/>
                  </a:lnTo>
                  <a:lnTo>
                    <a:pt x="2378" y="5527"/>
                  </a:lnTo>
                  <a:lnTo>
                    <a:pt x="1880" y="6964"/>
                  </a:lnTo>
                  <a:lnTo>
                    <a:pt x="1438" y="8622"/>
                  </a:lnTo>
                  <a:lnTo>
                    <a:pt x="996" y="10446"/>
                  </a:lnTo>
                  <a:lnTo>
                    <a:pt x="1" y="14536"/>
                  </a:lnTo>
                  <a:lnTo>
                    <a:pt x="664" y="15034"/>
                  </a:lnTo>
                  <a:lnTo>
                    <a:pt x="1383" y="15476"/>
                  </a:lnTo>
                  <a:lnTo>
                    <a:pt x="2046" y="15918"/>
                  </a:lnTo>
                  <a:lnTo>
                    <a:pt x="2764" y="16360"/>
                  </a:lnTo>
                  <a:lnTo>
                    <a:pt x="3483" y="16747"/>
                  </a:lnTo>
                  <a:lnTo>
                    <a:pt x="4257" y="17079"/>
                  </a:lnTo>
                  <a:lnTo>
                    <a:pt x="5031" y="17410"/>
                  </a:lnTo>
                  <a:lnTo>
                    <a:pt x="5804" y="17742"/>
                  </a:lnTo>
                  <a:lnTo>
                    <a:pt x="6578" y="17963"/>
                  </a:lnTo>
                  <a:lnTo>
                    <a:pt x="7407" y="18239"/>
                  </a:lnTo>
                  <a:lnTo>
                    <a:pt x="8236" y="18405"/>
                  </a:lnTo>
                  <a:lnTo>
                    <a:pt x="9065" y="18571"/>
                  </a:lnTo>
                  <a:lnTo>
                    <a:pt x="9894" y="18682"/>
                  </a:lnTo>
                  <a:lnTo>
                    <a:pt x="10779" y="18792"/>
                  </a:lnTo>
                  <a:lnTo>
                    <a:pt x="11608" y="18847"/>
                  </a:lnTo>
                  <a:lnTo>
                    <a:pt x="13376" y="18847"/>
                  </a:lnTo>
                  <a:lnTo>
                    <a:pt x="14261" y="18792"/>
                  </a:lnTo>
                  <a:lnTo>
                    <a:pt x="15145" y="18682"/>
                  </a:lnTo>
                  <a:lnTo>
                    <a:pt x="15974" y="18571"/>
                  </a:lnTo>
                  <a:lnTo>
                    <a:pt x="16803" y="18405"/>
                  </a:lnTo>
                  <a:lnTo>
                    <a:pt x="17632" y="18239"/>
                  </a:lnTo>
                  <a:lnTo>
                    <a:pt x="18461" y="17963"/>
                  </a:lnTo>
                  <a:lnTo>
                    <a:pt x="19235" y="17742"/>
                  </a:lnTo>
                  <a:lnTo>
                    <a:pt x="20009" y="17410"/>
                  </a:lnTo>
                  <a:lnTo>
                    <a:pt x="20783" y="17079"/>
                  </a:lnTo>
                  <a:lnTo>
                    <a:pt x="21557" y="16747"/>
                  </a:lnTo>
                  <a:lnTo>
                    <a:pt x="22275" y="16360"/>
                  </a:lnTo>
                  <a:lnTo>
                    <a:pt x="22994" y="15918"/>
                  </a:lnTo>
                  <a:lnTo>
                    <a:pt x="23657" y="15476"/>
                  </a:lnTo>
                  <a:lnTo>
                    <a:pt x="24320" y="15034"/>
                  </a:lnTo>
                  <a:lnTo>
                    <a:pt x="24983" y="14536"/>
                  </a:lnTo>
                  <a:lnTo>
                    <a:pt x="24596" y="12491"/>
                  </a:lnTo>
                  <a:lnTo>
                    <a:pt x="24154" y="10502"/>
                  </a:lnTo>
                  <a:lnTo>
                    <a:pt x="23712" y="8622"/>
                  </a:lnTo>
                  <a:lnTo>
                    <a:pt x="23159" y="6909"/>
                  </a:lnTo>
                  <a:lnTo>
                    <a:pt x="22607" y="5361"/>
                  </a:lnTo>
                  <a:lnTo>
                    <a:pt x="21943" y="4035"/>
                  </a:lnTo>
                  <a:lnTo>
                    <a:pt x="21667" y="3427"/>
                  </a:lnTo>
                  <a:lnTo>
                    <a:pt x="21335" y="2930"/>
                  </a:lnTo>
                  <a:lnTo>
                    <a:pt x="21004" y="2487"/>
                  </a:lnTo>
                  <a:lnTo>
                    <a:pt x="20672" y="2100"/>
                  </a:lnTo>
                  <a:lnTo>
                    <a:pt x="20451" y="1935"/>
                  </a:lnTo>
                  <a:lnTo>
                    <a:pt x="20119" y="1769"/>
                  </a:lnTo>
                  <a:lnTo>
                    <a:pt x="19346" y="1382"/>
                  </a:lnTo>
                  <a:lnTo>
                    <a:pt x="18296" y="1050"/>
                  </a:lnTo>
                  <a:lnTo>
                    <a:pt x="17135" y="719"/>
                  </a:lnTo>
                  <a:lnTo>
                    <a:pt x="15919" y="387"/>
                  </a:lnTo>
                  <a:lnTo>
                    <a:pt x="14648" y="166"/>
                  </a:lnTo>
                  <a:lnTo>
                    <a:pt x="13487" y="55"/>
                  </a:lnTo>
                  <a:lnTo>
                    <a:pt x="124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8" name="Google Shape;7668;p41"/>
          <p:cNvGrpSpPr/>
          <p:nvPr/>
        </p:nvGrpSpPr>
        <p:grpSpPr>
          <a:xfrm flipH="1">
            <a:off x="4557150" y="2297800"/>
            <a:ext cx="1076400" cy="728225"/>
            <a:chOff x="3544700" y="2207350"/>
            <a:chExt cx="1076400" cy="728225"/>
          </a:xfrm>
        </p:grpSpPr>
        <p:sp>
          <p:nvSpPr>
            <p:cNvPr id="7669" name="Google Shape;7669;p41"/>
            <p:cNvSpPr/>
            <p:nvPr/>
          </p:nvSpPr>
          <p:spPr>
            <a:xfrm>
              <a:off x="3593050" y="2207350"/>
              <a:ext cx="1028050" cy="494700"/>
            </a:xfrm>
            <a:custGeom>
              <a:avLst/>
              <a:gdLst/>
              <a:ahLst/>
              <a:cxnLst/>
              <a:rect l="l" t="t" r="r" b="b"/>
              <a:pathLst>
                <a:path w="41122" h="19788" extrusionOk="0">
                  <a:moveTo>
                    <a:pt x="4920" y="1"/>
                  </a:moveTo>
                  <a:lnTo>
                    <a:pt x="4422" y="56"/>
                  </a:lnTo>
                  <a:lnTo>
                    <a:pt x="3925" y="111"/>
                  </a:lnTo>
                  <a:lnTo>
                    <a:pt x="3427" y="222"/>
                  </a:lnTo>
                  <a:lnTo>
                    <a:pt x="2985" y="388"/>
                  </a:lnTo>
                  <a:lnTo>
                    <a:pt x="2543" y="609"/>
                  </a:lnTo>
                  <a:lnTo>
                    <a:pt x="2156" y="885"/>
                  </a:lnTo>
                  <a:lnTo>
                    <a:pt x="1769" y="1161"/>
                  </a:lnTo>
                  <a:lnTo>
                    <a:pt x="1438" y="1438"/>
                  </a:lnTo>
                  <a:lnTo>
                    <a:pt x="1106" y="1825"/>
                  </a:lnTo>
                  <a:lnTo>
                    <a:pt x="830" y="2211"/>
                  </a:lnTo>
                  <a:lnTo>
                    <a:pt x="553" y="2598"/>
                  </a:lnTo>
                  <a:lnTo>
                    <a:pt x="387" y="3041"/>
                  </a:lnTo>
                  <a:lnTo>
                    <a:pt x="222" y="3483"/>
                  </a:lnTo>
                  <a:lnTo>
                    <a:pt x="111" y="3925"/>
                  </a:lnTo>
                  <a:lnTo>
                    <a:pt x="0" y="4422"/>
                  </a:lnTo>
                  <a:lnTo>
                    <a:pt x="0" y="4920"/>
                  </a:lnTo>
                  <a:lnTo>
                    <a:pt x="0" y="14868"/>
                  </a:lnTo>
                  <a:lnTo>
                    <a:pt x="0" y="15366"/>
                  </a:lnTo>
                  <a:lnTo>
                    <a:pt x="111" y="15863"/>
                  </a:lnTo>
                  <a:lnTo>
                    <a:pt x="222" y="16361"/>
                  </a:lnTo>
                  <a:lnTo>
                    <a:pt x="387" y="16803"/>
                  </a:lnTo>
                  <a:lnTo>
                    <a:pt x="553" y="17245"/>
                  </a:lnTo>
                  <a:lnTo>
                    <a:pt x="830" y="17632"/>
                  </a:lnTo>
                  <a:lnTo>
                    <a:pt x="1106" y="18019"/>
                  </a:lnTo>
                  <a:lnTo>
                    <a:pt x="1438" y="18351"/>
                  </a:lnTo>
                  <a:lnTo>
                    <a:pt x="1769" y="18682"/>
                  </a:lnTo>
                  <a:lnTo>
                    <a:pt x="2156" y="18958"/>
                  </a:lnTo>
                  <a:lnTo>
                    <a:pt x="2543" y="19180"/>
                  </a:lnTo>
                  <a:lnTo>
                    <a:pt x="2985" y="19401"/>
                  </a:lnTo>
                  <a:lnTo>
                    <a:pt x="3427" y="19566"/>
                  </a:lnTo>
                  <a:lnTo>
                    <a:pt x="3925" y="19677"/>
                  </a:lnTo>
                  <a:lnTo>
                    <a:pt x="4422" y="19788"/>
                  </a:lnTo>
                  <a:lnTo>
                    <a:pt x="36756" y="19788"/>
                  </a:lnTo>
                  <a:lnTo>
                    <a:pt x="37198" y="19677"/>
                  </a:lnTo>
                  <a:lnTo>
                    <a:pt x="37695" y="19566"/>
                  </a:lnTo>
                  <a:lnTo>
                    <a:pt x="38137" y="19401"/>
                  </a:lnTo>
                  <a:lnTo>
                    <a:pt x="38580" y="19180"/>
                  </a:lnTo>
                  <a:lnTo>
                    <a:pt x="38966" y="18958"/>
                  </a:lnTo>
                  <a:lnTo>
                    <a:pt x="39353" y="18682"/>
                  </a:lnTo>
                  <a:lnTo>
                    <a:pt x="39685" y="18351"/>
                  </a:lnTo>
                  <a:lnTo>
                    <a:pt x="40017" y="18019"/>
                  </a:lnTo>
                  <a:lnTo>
                    <a:pt x="40293" y="17632"/>
                  </a:lnTo>
                  <a:lnTo>
                    <a:pt x="40569" y="17245"/>
                  </a:lnTo>
                  <a:lnTo>
                    <a:pt x="40735" y="16803"/>
                  </a:lnTo>
                  <a:lnTo>
                    <a:pt x="40901" y="16361"/>
                  </a:lnTo>
                  <a:lnTo>
                    <a:pt x="41067" y="15863"/>
                  </a:lnTo>
                  <a:lnTo>
                    <a:pt x="41122" y="15366"/>
                  </a:lnTo>
                  <a:lnTo>
                    <a:pt x="41122" y="14868"/>
                  </a:lnTo>
                  <a:lnTo>
                    <a:pt x="41122" y="4920"/>
                  </a:lnTo>
                  <a:lnTo>
                    <a:pt x="41122" y="4422"/>
                  </a:lnTo>
                  <a:lnTo>
                    <a:pt x="41067" y="3925"/>
                  </a:lnTo>
                  <a:lnTo>
                    <a:pt x="40901" y="3483"/>
                  </a:lnTo>
                  <a:lnTo>
                    <a:pt x="40735" y="3041"/>
                  </a:lnTo>
                  <a:lnTo>
                    <a:pt x="40569" y="2598"/>
                  </a:lnTo>
                  <a:lnTo>
                    <a:pt x="40293" y="2211"/>
                  </a:lnTo>
                  <a:lnTo>
                    <a:pt x="40017" y="1825"/>
                  </a:lnTo>
                  <a:lnTo>
                    <a:pt x="39685" y="1438"/>
                  </a:lnTo>
                  <a:lnTo>
                    <a:pt x="39353" y="1161"/>
                  </a:lnTo>
                  <a:lnTo>
                    <a:pt x="38966" y="885"/>
                  </a:lnTo>
                  <a:lnTo>
                    <a:pt x="38580" y="609"/>
                  </a:lnTo>
                  <a:lnTo>
                    <a:pt x="38137" y="388"/>
                  </a:lnTo>
                  <a:lnTo>
                    <a:pt x="37695" y="222"/>
                  </a:lnTo>
                  <a:lnTo>
                    <a:pt x="37198" y="111"/>
                  </a:lnTo>
                  <a:lnTo>
                    <a:pt x="36756" y="56"/>
                  </a:lnTo>
                  <a:lnTo>
                    <a:pt x="36203"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0" name="Google Shape;7670;p41"/>
            <p:cNvSpPr/>
            <p:nvPr/>
          </p:nvSpPr>
          <p:spPr>
            <a:xfrm>
              <a:off x="3544700" y="2566625"/>
              <a:ext cx="613525" cy="368950"/>
            </a:xfrm>
            <a:custGeom>
              <a:avLst/>
              <a:gdLst/>
              <a:ahLst/>
              <a:cxnLst/>
              <a:rect l="l" t="t" r="r" b="b"/>
              <a:pathLst>
                <a:path w="24541" h="14758" extrusionOk="0">
                  <a:moveTo>
                    <a:pt x="15144" y="0"/>
                  </a:moveTo>
                  <a:lnTo>
                    <a:pt x="0" y="14757"/>
                  </a:lnTo>
                  <a:lnTo>
                    <a:pt x="24540" y="2321"/>
                  </a:lnTo>
                  <a:lnTo>
                    <a:pt x="15144" y="0"/>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1" name="Google Shape;7671;p41"/>
            <p:cNvSpPr/>
            <p:nvPr/>
          </p:nvSpPr>
          <p:spPr>
            <a:xfrm>
              <a:off x="3544700" y="2566625"/>
              <a:ext cx="613525" cy="368950"/>
            </a:xfrm>
            <a:custGeom>
              <a:avLst/>
              <a:gdLst/>
              <a:ahLst/>
              <a:cxnLst/>
              <a:rect l="l" t="t" r="r" b="b"/>
              <a:pathLst>
                <a:path w="24541" h="14758" fill="none" extrusionOk="0">
                  <a:moveTo>
                    <a:pt x="15144" y="0"/>
                  </a:moveTo>
                  <a:lnTo>
                    <a:pt x="0" y="14757"/>
                  </a:lnTo>
                  <a:lnTo>
                    <a:pt x="24540" y="23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2" name="Google Shape;7672;p41"/>
            <p:cNvSpPr/>
            <p:nvPr/>
          </p:nvSpPr>
          <p:spPr>
            <a:xfrm>
              <a:off x="3688400" y="2305450"/>
              <a:ext cx="422850" cy="37350"/>
            </a:xfrm>
            <a:custGeom>
              <a:avLst/>
              <a:gdLst/>
              <a:ahLst/>
              <a:cxnLst/>
              <a:rect l="l" t="t" r="r" b="b"/>
              <a:pathLst>
                <a:path w="16914" h="1494" extrusionOk="0">
                  <a:moveTo>
                    <a:pt x="719" y="1"/>
                  </a:moveTo>
                  <a:lnTo>
                    <a:pt x="442" y="56"/>
                  </a:lnTo>
                  <a:lnTo>
                    <a:pt x="166" y="167"/>
                  </a:lnTo>
                  <a:lnTo>
                    <a:pt x="55" y="443"/>
                  </a:lnTo>
                  <a:lnTo>
                    <a:pt x="0" y="719"/>
                  </a:lnTo>
                  <a:lnTo>
                    <a:pt x="0" y="775"/>
                  </a:lnTo>
                  <a:lnTo>
                    <a:pt x="55" y="1051"/>
                  </a:lnTo>
                  <a:lnTo>
                    <a:pt x="166" y="1272"/>
                  </a:lnTo>
                  <a:lnTo>
                    <a:pt x="442" y="1438"/>
                  </a:lnTo>
                  <a:lnTo>
                    <a:pt x="719" y="1493"/>
                  </a:lnTo>
                  <a:lnTo>
                    <a:pt x="16195" y="1493"/>
                  </a:lnTo>
                  <a:lnTo>
                    <a:pt x="16471" y="1438"/>
                  </a:lnTo>
                  <a:lnTo>
                    <a:pt x="16692" y="1272"/>
                  </a:lnTo>
                  <a:lnTo>
                    <a:pt x="16858" y="1051"/>
                  </a:lnTo>
                  <a:lnTo>
                    <a:pt x="16913" y="775"/>
                  </a:lnTo>
                  <a:lnTo>
                    <a:pt x="16913" y="719"/>
                  </a:lnTo>
                  <a:lnTo>
                    <a:pt x="16858" y="443"/>
                  </a:lnTo>
                  <a:lnTo>
                    <a:pt x="16692" y="167"/>
                  </a:lnTo>
                  <a:lnTo>
                    <a:pt x="16471" y="56"/>
                  </a:lnTo>
                  <a:lnTo>
                    <a:pt x="161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3" name="Google Shape;7673;p41"/>
            <p:cNvSpPr/>
            <p:nvPr/>
          </p:nvSpPr>
          <p:spPr>
            <a:xfrm>
              <a:off x="4129175" y="2305450"/>
              <a:ext cx="374475" cy="37350"/>
            </a:xfrm>
            <a:custGeom>
              <a:avLst/>
              <a:gdLst/>
              <a:ahLst/>
              <a:cxnLst/>
              <a:rect l="l" t="t" r="r" b="b"/>
              <a:pathLst>
                <a:path w="14979" h="1494" extrusionOk="0">
                  <a:moveTo>
                    <a:pt x="719" y="1"/>
                  </a:moveTo>
                  <a:lnTo>
                    <a:pt x="443" y="56"/>
                  </a:lnTo>
                  <a:lnTo>
                    <a:pt x="222" y="167"/>
                  </a:lnTo>
                  <a:lnTo>
                    <a:pt x="56" y="443"/>
                  </a:lnTo>
                  <a:lnTo>
                    <a:pt x="1" y="719"/>
                  </a:lnTo>
                  <a:lnTo>
                    <a:pt x="1" y="775"/>
                  </a:lnTo>
                  <a:lnTo>
                    <a:pt x="56" y="1051"/>
                  </a:lnTo>
                  <a:lnTo>
                    <a:pt x="222" y="1272"/>
                  </a:lnTo>
                  <a:lnTo>
                    <a:pt x="443" y="1438"/>
                  </a:lnTo>
                  <a:lnTo>
                    <a:pt x="719" y="1493"/>
                  </a:lnTo>
                  <a:lnTo>
                    <a:pt x="14260" y="1493"/>
                  </a:lnTo>
                  <a:lnTo>
                    <a:pt x="14537" y="1438"/>
                  </a:lnTo>
                  <a:lnTo>
                    <a:pt x="14758" y="1272"/>
                  </a:lnTo>
                  <a:lnTo>
                    <a:pt x="14924" y="1051"/>
                  </a:lnTo>
                  <a:lnTo>
                    <a:pt x="14979" y="775"/>
                  </a:lnTo>
                  <a:lnTo>
                    <a:pt x="14979" y="719"/>
                  </a:lnTo>
                  <a:lnTo>
                    <a:pt x="14924" y="443"/>
                  </a:lnTo>
                  <a:lnTo>
                    <a:pt x="14758" y="167"/>
                  </a:lnTo>
                  <a:lnTo>
                    <a:pt x="14537" y="56"/>
                  </a:lnTo>
                  <a:lnTo>
                    <a:pt x="14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4" name="Google Shape;7674;p41"/>
            <p:cNvSpPr/>
            <p:nvPr/>
          </p:nvSpPr>
          <p:spPr>
            <a:xfrm>
              <a:off x="3981325" y="2388375"/>
              <a:ext cx="522325" cy="37325"/>
            </a:xfrm>
            <a:custGeom>
              <a:avLst/>
              <a:gdLst/>
              <a:ahLst/>
              <a:cxnLst/>
              <a:rect l="l" t="t" r="r" b="b"/>
              <a:pathLst>
                <a:path w="20893" h="1493" extrusionOk="0">
                  <a:moveTo>
                    <a:pt x="719" y="0"/>
                  </a:moveTo>
                  <a:lnTo>
                    <a:pt x="443" y="55"/>
                  </a:lnTo>
                  <a:lnTo>
                    <a:pt x="222" y="221"/>
                  </a:lnTo>
                  <a:lnTo>
                    <a:pt x="56" y="442"/>
                  </a:lnTo>
                  <a:lnTo>
                    <a:pt x="1" y="719"/>
                  </a:lnTo>
                  <a:lnTo>
                    <a:pt x="1" y="774"/>
                  </a:lnTo>
                  <a:lnTo>
                    <a:pt x="56" y="1050"/>
                  </a:lnTo>
                  <a:lnTo>
                    <a:pt x="222" y="1271"/>
                  </a:lnTo>
                  <a:lnTo>
                    <a:pt x="443" y="1437"/>
                  </a:lnTo>
                  <a:lnTo>
                    <a:pt x="719" y="1492"/>
                  </a:lnTo>
                  <a:lnTo>
                    <a:pt x="20174" y="1492"/>
                  </a:lnTo>
                  <a:lnTo>
                    <a:pt x="20451" y="1437"/>
                  </a:lnTo>
                  <a:lnTo>
                    <a:pt x="20672" y="1271"/>
                  </a:lnTo>
                  <a:lnTo>
                    <a:pt x="20838" y="1050"/>
                  </a:lnTo>
                  <a:lnTo>
                    <a:pt x="20893" y="774"/>
                  </a:lnTo>
                  <a:lnTo>
                    <a:pt x="20893" y="719"/>
                  </a:lnTo>
                  <a:lnTo>
                    <a:pt x="20838" y="442"/>
                  </a:lnTo>
                  <a:lnTo>
                    <a:pt x="20672" y="221"/>
                  </a:lnTo>
                  <a:lnTo>
                    <a:pt x="20451" y="55"/>
                  </a:lnTo>
                  <a:lnTo>
                    <a:pt x="201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5" name="Google Shape;7675;p41"/>
            <p:cNvSpPr/>
            <p:nvPr/>
          </p:nvSpPr>
          <p:spPr>
            <a:xfrm>
              <a:off x="3688400" y="2388375"/>
              <a:ext cx="252875" cy="37325"/>
            </a:xfrm>
            <a:custGeom>
              <a:avLst/>
              <a:gdLst/>
              <a:ahLst/>
              <a:cxnLst/>
              <a:rect l="l" t="t" r="r" b="b"/>
              <a:pathLst>
                <a:path w="10115" h="1493" extrusionOk="0">
                  <a:moveTo>
                    <a:pt x="719" y="0"/>
                  </a:moveTo>
                  <a:lnTo>
                    <a:pt x="442" y="55"/>
                  </a:lnTo>
                  <a:lnTo>
                    <a:pt x="166" y="221"/>
                  </a:lnTo>
                  <a:lnTo>
                    <a:pt x="55" y="442"/>
                  </a:lnTo>
                  <a:lnTo>
                    <a:pt x="0" y="719"/>
                  </a:lnTo>
                  <a:lnTo>
                    <a:pt x="0" y="774"/>
                  </a:lnTo>
                  <a:lnTo>
                    <a:pt x="55" y="1050"/>
                  </a:lnTo>
                  <a:lnTo>
                    <a:pt x="166" y="1271"/>
                  </a:lnTo>
                  <a:lnTo>
                    <a:pt x="442" y="1437"/>
                  </a:lnTo>
                  <a:lnTo>
                    <a:pt x="719" y="1492"/>
                  </a:lnTo>
                  <a:lnTo>
                    <a:pt x="9396" y="1492"/>
                  </a:lnTo>
                  <a:lnTo>
                    <a:pt x="9673" y="1437"/>
                  </a:lnTo>
                  <a:lnTo>
                    <a:pt x="9894" y="1271"/>
                  </a:lnTo>
                  <a:lnTo>
                    <a:pt x="10059" y="1050"/>
                  </a:lnTo>
                  <a:lnTo>
                    <a:pt x="10115" y="774"/>
                  </a:lnTo>
                  <a:lnTo>
                    <a:pt x="10115" y="719"/>
                  </a:lnTo>
                  <a:lnTo>
                    <a:pt x="10059" y="442"/>
                  </a:lnTo>
                  <a:lnTo>
                    <a:pt x="9894" y="221"/>
                  </a:lnTo>
                  <a:lnTo>
                    <a:pt x="9673" y="55"/>
                  </a:lnTo>
                  <a:lnTo>
                    <a:pt x="93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6" name="Google Shape;7676;p41"/>
            <p:cNvSpPr/>
            <p:nvPr/>
          </p:nvSpPr>
          <p:spPr>
            <a:xfrm>
              <a:off x="4049025" y="2471275"/>
              <a:ext cx="454625" cy="37325"/>
            </a:xfrm>
            <a:custGeom>
              <a:avLst/>
              <a:gdLst/>
              <a:ahLst/>
              <a:cxnLst/>
              <a:rect l="l" t="t" r="r" b="b"/>
              <a:pathLst>
                <a:path w="18185" h="1493" extrusionOk="0">
                  <a:moveTo>
                    <a:pt x="719" y="0"/>
                  </a:moveTo>
                  <a:lnTo>
                    <a:pt x="443" y="56"/>
                  </a:lnTo>
                  <a:lnTo>
                    <a:pt x="222" y="221"/>
                  </a:lnTo>
                  <a:lnTo>
                    <a:pt x="56" y="443"/>
                  </a:lnTo>
                  <a:lnTo>
                    <a:pt x="1" y="719"/>
                  </a:lnTo>
                  <a:lnTo>
                    <a:pt x="1" y="774"/>
                  </a:lnTo>
                  <a:lnTo>
                    <a:pt x="56" y="1050"/>
                  </a:lnTo>
                  <a:lnTo>
                    <a:pt x="222" y="1327"/>
                  </a:lnTo>
                  <a:lnTo>
                    <a:pt x="443" y="1437"/>
                  </a:lnTo>
                  <a:lnTo>
                    <a:pt x="719" y="1493"/>
                  </a:lnTo>
                  <a:lnTo>
                    <a:pt x="17466" y="1493"/>
                  </a:lnTo>
                  <a:lnTo>
                    <a:pt x="17743" y="1437"/>
                  </a:lnTo>
                  <a:lnTo>
                    <a:pt x="17964" y="1327"/>
                  </a:lnTo>
                  <a:lnTo>
                    <a:pt x="18130" y="1050"/>
                  </a:lnTo>
                  <a:lnTo>
                    <a:pt x="18185" y="774"/>
                  </a:lnTo>
                  <a:lnTo>
                    <a:pt x="18185" y="719"/>
                  </a:lnTo>
                  <a:lnTo>
                    <a:pt x="18130" y="443"/>
                  </a:lnTo>
                  <a:lnTo>
                    <a:pt x="17964" y="221"/>
                  </a:lnTo>
                  <a:lnTo>
                    <a:pt x="17743" y="56"/>
                  </a:lnTo>
                  <a:lnTo>
                    <a:pt x="174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7" name="Google Shape;7677;p41"/>
            <p:cNvSpPr/>
            <p:nvPr/>
          </p:nvSpPr>
          <p:spPr>
            <a:xfrm>
              <a:off x="3688400" y="2471275"/>
              <a:ext cx="324725" cy="37325"/>
            </a:xfrm>
            <a:custGeom>
              <a:avLst/>
              <a:gdLst/>
              <a:ahLst/>
              <a:cxnLst/>
              <a:rect l="l" t="t" r="r" b="b"/>
              <a:pathLst>
                <a:path w="12989" h="1493" extrusionOk="0">
                  <a:moveTo>
                    <a:pt x="719" y="0"/>
                  </a:moveTo>
                  <a:lnTo>
                    <a:pt x="442" y="56"/>
                  </a:lnTo>
                  <a:lnTo>
                    <a:pt x="166" y="221"/>
                  </a:lnTo>
                  <a:lnTo>
                    <a:pt x="55" y="443"/>
                  </a:lnTo>
                  <a:lnTo>
                    <a:pt x="0" y="719"/>
                  </a:lnTo>
                  <a:lnTo>
                    <a:pt x="0" y="774"/>
                  </a:lnTo>
                  <a:lnTo>
                    <a:pt x="55" y="1050"/>
                  </a:lnTo>
                  <a:lnTo>
                    <a:pt x="166" y="1327"/>
                  </a:lnTo>
                  <a:lnTo>
                    <a:pt x="442" y="1437"/>
                  </a:lnTo>
                  <a:lnTo>
                    <a:pt x="719" y="1493"/>
                  </a:lnTo>
                  <a:lnTo>
                    <a:pt x="12270" y="1493"/>
                  </a:lnTo>
                  <a:lnTo>
                    <a:pt x="12547" y="1437"/>
                  </a:lnTo>
                  <a:lnTo>
                    <a:pt x="12768" y="1327"/>
                  </a:lnTo>
                  <a:lnTo>
                    <a:pt x="12934" y="1050"/>
                  </a:lnTo>
                  <a:lnTo>
                    <a:pt x="12989" y="774"/>
                  </a:lnTo>
                  <a:lnTo>
                    <a:pt x="12989" y="719"/>
                  </a:lnTo>
                  <a:lnTo>
                    <a:pt x="12934" y="443"/>
                  </a:lnTo>
                  <a:lnTo>
                    <a:pt x="12768" y="221"/>
                  </a:lnTo>
                  <a:lnTo>
                    <a:pt x="12547" y="56"/>
                  </a:lnTo>
                  <a:lnTo>
                    <a:pt x="122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8" name="Google Shape;7678;p41"/>
            <p:cNvSpPr/>
            <p:nvPr/>
          </p:nvSpPr>
          <p:spPr>
            <a:xfrm>
              <a:off x="3688400" y="2554175"/>
              <a:ext cx="143725" cy="38725"/>
            </a:xfrm>
            <a:custGeom>
              <a:avLst/>
              <a:gdLst/>
              <a:ahLst/>
              <a:cxnLst/>
              <a:rect l="l" t="t" r="r" b="b"/>
              <a:pathLst>
                <a:path w="5749" h="1549" extrusionOk="0">
                  <a:moveTo>
                    <a:pt x="719" y="1"/>
                  </a:moveTo>
                  <a:lnTo>
                    <a:pt x="442" y="56"/>
                  </a:lnTo>
                  <a:lnTo>
                    <a:pt x="166" y="222"/>
                  </a:lnTo>
                  <a:lnTo>
                    <a:pt x="55" y="443"/>
                  </a:lnTo>
                  <a:lnTo>
                    <a:pt x="0" y="719"/>
                  </a:lnTo>
                  <a:lnTo>
                    <a:pt x="0" y="774"/>
                  </a:lnTo>
                  <a:lnTo>
                    <a:pt x="55" y="1106"/>
                  </a:lnTo>
                  <a:lnTo>
                    <a:pt x="166" y="1327"/>
                  </a:lnTo>
                  <a:lnTo>
                    <a:pt x="442" y="1493"/>
                  </a:lnTo>
                  <a:lnTo>
                    <a:pt x="719" y="1548"/>
                  </a:lnTo>
                  <a:lnTo>
                    <a:pt x="4975" y="1548"/>
                  </a:lnTo>
                  <a:lnTo>
                    <a:pt x="5251" y="1493"/>
                  </a:lnTo>
                  <a:lnTo>
                    <a:pt x="5527" y="1327"/>
                  </a:lnTo>
                  <a:lnTo>
                    <a:pt x="5693" y="1106"/>
                  </a:lnTo>
                  <a:lnTo>
                    <a:pt x="5748" y="774"/>
                  </a:lnTo>
                  <a:lnTo>
                    <a:pt x="5748" y="719"/>
                  </a:lnTo>
                  <a:lnTo>
                    <a:pt x="5693" y="443"/>
                  </a:lnTo>
                  <a:lnTo>
                    <a:pt x="5527" y="222"/>
                  </a:lnTo>
                  <a:lnTo>
                    <a:pt x="5251" y="56"/>
                  </a:lnTo>
                  <a:lnTo>
                    <a:pt x="49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9" name="Google Shape;7679;p41"/>
            <p:cNvSpPr/>
            <p:nvPr/>
          </p:nvSpPr>
          <p:spPr>
            <a:xfrm>
              <a:off x="3869400" y="2554175"/>
              <a:ext cx="634250" cy="38725"/>
            </a:xfrm>
            <a:custGeom>
              <a:avLst/>
              <a:gdLst/>
              <a:ahLst/>
              <a:cxnLst/>
              <a:rect l="l" t="t" r="r" b="b"/>
              <a:pathLst>
                <a:path w="25370" h="1549" extrusionOk="0">
                  <a:moveTo>
                    <a:pt x="719" y="1"/>
                  </a:moveTo>
                  <a:lnTo>
                    <a:pt x="443" y="56"/>
                  </a:lnTo>
                  <a:lnTo>
                    <a:pt x="222" y="222"/>
                  </a:lnTo>
                  <a:lnTo>
                    <a:pt x="56" y="443"/>
                  </a:lnTo>
                  <a:lnTo>
                    <a:pt x="1" y="719"/>
                  </a:lnTo>
                  <a:lnTo>
                    <a:pt x="1" y="774"/>
                  </a:lnTo>
                  <a:lnTo>
                    <a:pt x="56" y="1106"/>
                  </a:lnTo>
                  <a:lnTo>
                    <a:pt x="222" y="1327"/>
                  </a:lnTo>
                  <a:lnTo>
                    <a:pt x="443" y="1493"/>
                  </a:lnTo>
                  <a:lnTo>
                    <a:pt x="719" y="1548"/>
                  </a:lnTo>
                  <a:lnTo>
                    <a:pt x="24651" y="1548"/>
                  </a:lnTo>
                  <a:lnTo>
                    <a:pt x="24928" y="1493"/>
                  </a:lnTo>
                  <a:lnTo>
                    <a:pt x="25149" y="1327"/>
                  </a:lnTo>
                  <a:lnTo>
                    <a:pt x="25315" y="1106"/>
                  </a:lnTo>
                  <a:lnTo>
                    <a:pt x="25370" y="774"/>
                  </a:lnTo>
                  <a:lnTo>
                    <a:pt x="25370" y="719"/>
                  </a:lnTo>
                  <a:lnTo>
                    <a:pt x="25315" y="443"/>
                  </a:lnTo>
                  <a:lnTo>
                    <a:pt x="25149" y="222"/>
                  </a:lnTo>
                  <a:lnTo>
                    <a:pt x="24928" y="56"/>
                  </a:lnTo>
                  <a:lnTo>
                    <a:pt x="246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0" name="Google Shape;7680;p41"/>
          <p:cNvGrpSpPr/>
          <p:nvPr/>
        </p:nvGrpSpPr>
        <p:grpSpPr>
          <a:xfrm flipH="1">
            <a:off x="7326200" y="1629025"/>
            <a:ext cx="1116500" cy="968650"/>
            <a:chOff x="735550" y="1538575"/>
            <a:chExt cx="1116500" cy="968650"/>
          </a:xfrm>
        </p:grpSpPr>
        <p:sp>
          <p:nvSpPr>
            <p:cNvPr id="7681" name="Google Shape;7681;p41"/>
            <p:cNvSpPr/>
            <p:nvPr/>
          </p:nvSpPr>
          <p:spPr>
            <a:xfrm>
              <a:off x="735550" y="1538575"/>
              <a:ext cx="968650" cy="968650"/>
            </a:xfrm>
            <a:custGeom>
              <a:avLst/>
              <a:gdLst/>
              <a:ahLst/>
              <a:cxnLst/>
              <a:rect l="l" t="t" r="r" b="b"/>
              <a:pathLst>
                <a:path w="38746" h="38746" extrusionOk="0">
                  <a:moveTo>
                    <a:pt x="19179" y="1"/>
                  </a:moveTo>
                  <a:lnTo>
                    <a:pt x="18185" y="56"/>
                  </a:lnTo>
                  <a:lnTo>
                    <a:pt x="17245" y="111"/>
                  </a:lnTo>
                  <a:lnTo>
                    <a:pt x="16305" y="222"/>
                  </a:lnTo>
                  <a:lnTo>
                    <a:pt x="15366" y="443"/>
                  </a:lnTo>
                  <a:lnTo>
                    <a:pt x="14371" y="664"/>
                  </a:lnTo>
                  <a:lnTo>
                    <a:pt x="13431" y="940"/>
                  </a:lnTo>
                  <a:lnTo>
                    <a:pt x="12492" y="1272"/>
                  </a:lnTo>
                  <a:lnTo>
                    <a:pt x="11607" y="1659"/>
                  </a:lnTo>
                  <a:lnTo>
                    <a:pt x="10668" y="2046"/>
                  </a:lnTo>
                  <a:lnTo>
                    <a:pt x="9839" y="2543"/>
                  </a:lnTo>
                  <a:lnTo>
                    <a:pt x="9010" y="3041"/>
                  </a:lnTo>
                  <a:lnTo>
                    <a:pt x="8181" y="3538"/>
                  </a:lnTo>
                  <a:lnTo>
                    <a:pt x="7407" y="4146"/>
                  </a:lnTo>
                  <a:lnTo>
                    <a:pt x="6688" y="4754"/>
                  </a:lnTo>
                  <a:lnTo>
                    <a:pt x="6025" y="5362"/>
                  </a:lnTo>
                  <a:lnTo>
                    <a:pt x="5306" y="6025"/>
                  </a:lnTo>
                  <a:lnTo>
                    <a:pt x="4699" y="6744"/>
                  </a:lnTo>
                  <a:lnTo>
                    <a:pt x="4091" y="7462"/>
                  </a:lnTo>
                  <a:lnTo>
                    <a:pt x="3538" y="8181"/>
                  </a:lnTo>
                  <a:lnTo>
                    <a:pt x="3040" y="8954"/>
                  </a:lnTo>
                  <a:lnTo>
                    <a:pt x="2543" y="9784"/>
                  </a:lnTo>
                  <a:lnTo>
                    <a:pt x="2101" y="10613"/>
                  </a:lnTo>
                  <a:lnTo>
                    <a:pt x="1714" y="11442"/>
                  </a:lnTo>
                  <a:lnTo>
                    <a:pt x="1327" y="12271"/>
                  </a:lnTo>
                  <a:lnTo>
                    <a:pt x="1051" y="13155"/>
                  </a:lnTo>
                  <a:lnTo>
                    <a:pt x="774" y="14039"/>
                  </a:lnTo>
                  <a:lnTo>
                    <a:pt x="498" y="14924"/>
                  </a:lnTo>
                  <a:lnTo>
                    <a:pt x="332" y="15863"/>
                  </a:lnTo>
                  <a:lnTo>
                    <a:pt x="166" y="16803"/>
                  </a:lnTo>
                  <a:lnTo>
                    <a:pt x="56" y="17743"/>
                  </a:lnTo>
                  <a:lnTo>
                    <a:pt x="0" y="18682"/>
                  </a:lnTo>
                  <a:lnTo>
                    <a:pt x="0" y="19622"/>
                  </a:lnTo>
                  <a:lnTo>
                    <a:pt x="56" y="20561"/>
                  </a:lnTo>
                  <a:lnTo>
                    <a:pt x="111" y="21501"/>
                  </a:lnTo>
                  <a:lnTo>
                    <a:pt x="277" y="22441"/>
                  </a:lnTo>
                  <a:lnTo>
                    <a:pt x="443" y="23435"/>
                  </a:lnTo>
                  <a:lnTo>
                    <a:pt x="664" y="24375"/>
                  </a:lnTo>
                  <a:lnTo>
                    <a:pt x="940" y="25315"/>
                  </a:lnTo>
                  <a:lnTo>
                    <a:pt x="1272" y="26254"/>
                  </a:lnTo>
                  <a:lnTo>
                    <a:pt x="1659" y="27194"/>
                  </a:lnTo>
                  <a:lnTo>
                    <a:pt x="2046" y="28078"/>
                  </a:lnTo>
                  <a:lnTo>
                    <a:pt x="2543" y="28907"/>
                  </a:lnTo>
                  <a:lnTo>
                    <a:pt x="3040" y="29736"/>
                  </a:lnTo>
                  <a:lnTo>
                    <a:pt x="3538" y="30565"/>
                  </a:lnTo>
                  <a:lnTo>
                    <a:pt x="4146" y="31339"/>
                  </a:lnTo>
                  <a:lnTo>
                    <a:pt x="4754" y="32058"/>
                  </a:lnTo>
                  <a:lnTo>
                    <a:pt x="5362" y="32776"/>
                  </a:lnTo>
                  <a:lnTo>
                    <a:pt x="6025" y="33439"/>
                  </a:lnTo>
                  <a:lnTo>
                    <a:pt x="6744" y="34047"/>
                  </a:lnTo>
                  <a:lnTo>
                    <a:pt x="7462" y="34655"/>
                  </a:lnTo>
                  <a:lnTo>
                    <a:pt x="8181" y="35208"/>
                  </a:lnTo>
                  <a:lnTo>
                    <a:pt x="8954" y="35706"/>
                  </a:lnTo>
                  <a:lnTo>
                    <a:pt x="9783" y="36203"/>
                  </a:lnTo>
                  <a:lnTo>
                    <a:pt x="10612" y="36645"/>
                  </a:lnTo>
                  <a:lnTo>
                    <a:pt x="11442" y="37032"/>
                  </a:lnTo>
                  <a:lnTo>
                    <a:pt x="12271" y="37419"/>
                  </a:lnTo>
                  <a:lnTo>
                    <a:pt x="13155" y="37751"/>
                  </a:lnTo>
                  <a:lnTo>
                    <a:pt x="14039" y="38027"/>
                  </a:lnTo>
                  <a:lnTo>
                    <a:pt x="14979" y="38248"/>
                  </a:lnTo>
                  <a:lnTo>
                    <a:pt x="15863" y="38414"/>
                  </a:lnTo>
                  <a:lnTo>
                    <a:pt x="16803" y="38580"/>
                  </a:lnTo>
                  <a:lnTo>
                    <a:pt x="17742" y="38690"/>
                  </a:lnTo>
                  <a:lnTo>
                    <a:pt x="18682" y="38745"/>
                  </a:lnTo>
                  <a:lnTo>
                    <a:pt x="20561" y="38745"/>
                  </a:lnTo>
                  <a:lnTo>
                    <a:pt x="21501" y="38635"/>
                  </a:lnTo>
                  <a:lnTo>
                    <a:pt x="22440" y="38524"/>
                  </a:lnTo>
                  <a:lnTo>
                    <a:pt x="23435" y="38303"/>
                  </a:lnTo>
                  <a:lnTo>
                    <a:pt x="24375" y="38082"/>
                  </a:lnTo>
                  <a:lnTo>
                    <a:pt x="25315" y="37806"/>
                  </a:lnTo>
                  <a:lnTo>
                    <a:pt x="26254" y="37474"/>
                  </a:lnTo>
                  <a:lnTo>
                    <a:pt x="27194" y="37087"/>
                  </a:lnTo>
                  <a:lnTo>
                    <a:pt x="28078" y="36700"/>
                  </a:lnTo>
                  <a:lnTo>
                    <a:pt x="28962" y="36258"/>
                  </a:lnTo>
                  <a:lnTo>
                    <a:pt x="29791" y="35761"/>
                  </a:lnTo>
                  <a:lnTo>
                    <a:pt x="30565" y="35208"/>
                  </a:lnTo>
                  <a:lnTo>
                    <a:pt x="31339" y="34655"/>
                  </a:lnTo>
                  <a:lnTo>
                    <a:pt x="32058" y="34047"/>
                  </a:lnTo>
                  <a:lnTo>
                    <a:pt x="32776" y="33384"/>
                  </a:lnTo>
                  <a:lnTo>
                    <a:pt x="33439" y="32721"/>
                  </a:lnTo>
                  <a:lnTo>
                    <a:pt x="34047" y="32002"/>
                  </a:lnTo>
                  <a:lnTo>
                    <a:pt x="34655" y="31284"/>
                  </a:lnTo>
                  <a:lnTo>
                    <a:pt x="35208" y="30565"/>
                  </a:lnTo>
                  <a:lnTo>
                    <a:pt x="35705" y="29792"/>
                  </a:lnTo>
                  <a:lnTo>
                    <a:pt x="36203" y="28962"/>
                  </a:lnTo>
                  <a:lnTo>
                    <a:pt x="36645" y="28189"/>
                  </a:lnTo>
                  <a:lnTo>
                    <a:pt x="37032" y="27304"/>
                  </a:lnTo>
                  <a:lnTo>
                    <a:pt x="37419" y="26475"/>
                  </a:lnTo>
                  <a:lnTo>
                    <a:pt x="37750" y="25591"/>
                  </a:lnTo>
                  <a:lnTo>
                    <a:pt x="38027" y="24707"/>
                  </a:lnTo>
                  <a:lnTo>
                    <a:pt x="38248" y="23822"/>
                  </a:lnTo>
                  <a:lnTo>
                    <a:pt x="38414" y="22883"/>
                  </a:lnTo>
                  <a:lnTo>
                    <a:pt x="38580" y="21943"/>
                  </a:lnTo>
                  <a:lnTo>
                    <a:pt x="38690" y="21059"/>
                  </a:lnTo>
                  <a:lnTo>
                    <a:pt x="38745" y="20119"/>
                  </a:lnTo>
                  <a:lnTo>
                    <a:pt x="38745" y="19124"/>
                  </a:lnTo>
                  <a:lnTo>
                    <a:pt x="38745" y="18185"/>
                  </a:lnTo>
                  <a:lnTo>
                    <a:pt x="38635" y="17245"/>
                  </a:lnTo>
                  <a:lnTo>
                    <a:pt x="38524" y="16305"/>
                  </a:lnTo>
                  <a:lnTo>
                    <a:pt x="38358" y="15366"/>
                  </a:lnTo>
                  <a:lnTo>
                    <a:pt x="38082" y="14371"/>
                  </a:lnTo>
                  <a:lnTo>
                    <a:pt x="37806" y="13431"/>
                  </a:lnTo>
                  <a:lnTo>
                    <a:pt x="37474" y="12492"/>
                  </a:lnTo>
                  <a:lnTo>
                    <a:pt x="37142" y="11607"/>
                  </a:lnTo>
                  <a:lnTo>
                    <a:pt x="36700" y="10668"/>
                  </a:lnTo>
                  <a:lnTo>
                    <a:pt x="36258" y="9839"/>
                  </a:lnTo>
                  <a:lnTo>
                    <a:pt x="35761" y="9010"/>
                  </a:lnTo>
                  <a:lnTo>
                    <a:pt x="35208" y="8181"/>
                  </a:lnTo>
                  <a:lnTo>
                    <a:pt x="34655" y="7407"/>
                  </a:lnTo>
                  <a:lnTo>
                    <a:pt x="34047" y="6688"/>
                  </a:lnTo>
                  <a:lnTo>
                    <a:pt x="33384" y="5970"/>
                  </a:lnTo>
                  <a:lnTo>
                    <a:pt x="32721" y="5307"/>
                  </a:lnTo>
                  <a:lnTo>
                    <a:pt x="32058" y="4699"/>
                  </a:lnTo>
                  <a:lnTo>
                    <a:pt x="31284" y="4091"/>
                  </a:lnTo>
                  <a:lnTo>
                    <a:pt x="30565" y="3538"/>
                  </a:lnTo>
                  <a:lnTo>
                    <a:pt x="29791" y="3041"/>
                  </a:lnTo>
                  <a:lnTo>
                    <a:pt x="28962" y="2543"/>
                  </a:lnTo>
                  <a:lnTo>
                    <a:pt x="28189" y="2101"/>
                  </a:lnTo>
                  <a:lnTo>
                    <a:pt x="27304" y="1714"/>
                  </a:lnTo>
                  <a:lnTo>
                    <a:pt x="26475" y="1327"/>
                  </a:lnTo>
                  <a:lnTo>
                    <a:pt x="25591" y="1051"/>
                  </a:lnTo>
                  <a:lnTo>
                    <a:pt x="24707" y="774"/>
                  </a:lnTo>
                  <a:lnTo>
                    <a:pt x="23822" y="498"/>
                  </a:lnTo>
                  <a:lnTo>
                    <a:pt x="22883" y="332"/>
                  </a:lnTo>
                  <a:lnTo>
                    <a:pt x="21998" y="166"/>
                  </a:lnTo>
                  <a:lnTo>
                    <a:pt x="21059" y="56"/>
                  </a:lnTo>
                  <a:lnTo>
                    <a:pt x="20119"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2" name="Google Shape;7682;p41"/>
            <p:cNvSpPr/>
            <p:nvPr/>
          </p:nvSpPr>
          <p:spPr>
            <a:xfrm>
              <a:off x="988425" y="2143800"/>
              <a:ext cx="234925" cy="233525"/>
            </a:xfrm>
            <a:custGeom>
              <a:avLst/>
              <a:gdLst/>
              <a:ahLst/>
              <a:cxnLst/>
              <a:rect l="l" t="t" r="r" b="b"/>
              <a:pathLst>
                <a:path w="9397" h="9341" extrusionOk="0">
                  <a:moveTo>
                    <a:pt x="4477" y="0"/>
                  </a:moveTo>
                  <a:lnTo>
                    <a:pt x="4035" y="55"/>
                  </a:lnTo>
                  <a:lnTo>
                    <a:pt x="3593" y="111"/>
                  </a:lnTo>
                  <a:lnTo>
                    <a:pt x="3150" y="221"/>
                  </a:lnTo>
                  <a:lnTo>
                    <a:pt x="2708" y="442"/>
                  </a:lnTo>
                  <a:lnTo>
                    <a:pt x="2321" y="608"/>
                  </a:lnTo>
                  <a:lnTo>
                    <a:pt x="1935" y="885"/>
                  </a:lnTo>
                  <a:lnTo>
                    <a:pt x="1603" y="1161"/>
                  </a:lnTo>
                  <a:lnTo>
                    <a:pt x="1271" y="1493"/>
                  </a:lnTo>
                  <a:lnTo>
                    <a:pt x="940" y="1824"/>
                  </a:lnTo>
                  <a:lnTo>
                    <a:pt x="719" y="2211"/>
                  </a:lnTo>
                  <a:lnTo>
                    <a:pt x="497" y="2653"/>
                  </a:lnTo>
                  <a:lnTo>
                    <a:pt x="276" y="3095"/>
                  </a:lnTo>
                  <a:lnTo>
                    <a:pt x="166" y="3538"/>
                  </a:lnTo>
                  <a:lnTo>
                    <a:pt x="55" y="3980"/>
                  </a:lnTo>
                  <a:lnTo>
                    <a:pt x="0" y="4477"/>
                  </a:lnTo>
                  <a:lnTo>
                    <a:pt x="0" y="4919"/>
                  </a:lnTo>
                  <a:lnTo>
                    <a:pt x="55" y="5361"/>
                  </a:lnTo>
                  <a:lnTo>
                    <a:pt x="166" y="5804"/>
                  </a:lnTo>
                  <a:lnTo>
                    <a:pt x="276" y="6246"/>
                  </a:lnTo>
                  <a:lnTo>
                    <a:pt x="442" y="6633"/>
                  </a:lnTo>
                  <a:lnTo>
                    <a:pt x="663" y="7075"/>
                  </a:lnTo>
                  <a:lnTo>
                    <a:pt x="884" y="7406"/>
                  </a:lnTo>
                  <a:lnTo>
                    <a:pt x="1161" y="7793"/>
                  </a:lnTo>
                  <a:lnTo>
                    <a:pt x="1492" y="8125"/>
                  </a:lnTo>
                  <a:lnTo>
                    <a:pt x="1879" y="8401"/>
                  </a:lnTo>
                  <a:lnTo>
                    <a:pt x="2266" y="8678"/>
                  </a:lnTo>
                  <a:lnTo>
                    <a:pt x="2653" y="8899"/>
                  </a:lnTo>
                  <a:lnTo>
                    <a:pt x="3095" y="9120"/>
                  </a:lnTo>
                  <a:lnTo>
                    <a:pt x="3537" y="9230"/>
                  </a:lnTo>
                  <a:lnTo>
                    <a:pt x="4035" y="9341"/>
                  </a:lnTo>
                  <a:lnTo>
                    <a:pt x="5361" y="9341"/>
                  </a:lnTo>
                  <a:lnTo>
                    <a:pt x="5803" y="9230"/>
                  </a:lnTo>
                  <a:lnTo>
                    <a:pt x="6246" y="9120"/>
                  </a:lnTo>
                  <a:lnTo>
                    <a:pt x="6688" y="8954"/>
                  </a:lnTo>
                  <a:lnTo>
                    <a:pt x="7075" y="8733"/>
                  </a:lnTo>
                  <a:lnTo>
                    <a:pt x="7462" y="8457"/>
                  </a:lnTo>
                  <a:lnTo>
                    <a:pt x="7793" y="8180"/>
                  </a:lnTo>
                  <a:lnTo>
                    <a:pt x="8125" y="7849"/>
                  </a:lnTo>
                  <a:lnTo>
                    <a:pt x="8456" y="7517"/>
                  </a:lnTo>
                  <a:lnTo>
                    <a:pt x="8733" y="7130"/>
                  </a:lnTo>
                  <a:lnTo>
                    <a:pt x="8954" y="6688"/>
                  </a:lnTo>
                  <a:lnTo>
                    <a:pt x="9120" y="6246"/>
                  </a:lnTo>
                  <a:lnTo>
                    <a:pt x="9286" y="5804"/>
                  </a:lnTo>
                  <a:lnTo>
                    <a:pt x="9341" y="5361"/>
                  </a:lnTo>
                  <a:lnTo>
                    <a:pt x="9396" y="4919"/>
                  </a:lnTo>
                  <a:lnTo>
                    <a:pt x="9396" y="4422"/>
                  </a:lnTo>
                  <a:lnTo>
                    <a:pt x="9341" y="3980"/>
                  </a:lnTo>
                  <a:lnTo>
                    <a:pt x="9286" y="3538"/>
                  </a:lnTo>
                  <a:lnTo>
                    <a:pt x="9120" y="3095"/>
                  </a:lnTo>
                  <a:lnTo>
                    <a:pt x="8954" y="2708"/>
                  </a:lnTo>
                  <a:lnTo>
                    <a:pt x="8733" y="2322"/>
                  </a:lnTo>
                  <a:lnTo>
                    <a:pt x="8512" y="1935"/>
                  </a:lnTo>
                  <a:lnTo>
                    <a:pt x="8235" y="1548"/>
                  </a:lnTo>
                  <a:lnTo>
                    <a:pt x="7904" y="1216"/>
                  </a:lnTo>
                  <a:lnTo>
                    <a:pt x="7572" y="940"/>
                  </a:lnTo>
                  <a:lnTo>
                    <a:pt x="7130" y="663"/>
                  </a:lnTo>
                  <a:lnTo>
                    <a:pt x="6743" y="442"/>
                  </a:lnTo>
                  <a:lnTo>
                    <a:pt x="6301" y="277"/>
                  </a:lnTo>
                  <a:lnTo>
                    <a:pt x="5859" y="111"/>
                  </a:lnTo>
                  <a:lnTo>
                    <a:pt x="5361" y="55"/>
                  </a:lnTo>
                  <a:lnTo>
                    <a:pt x="49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3" name="Google Shape;7683;p41"/>
            <p:cNvSpPr/>
            <p:nvPr/>
          </p:nvSpPr>
          <p:spPr>
            <a:xfrm>
              <a:off x="1038150" y="2186625"/>
              <a:ext cx="135450" cy="147875"/>
            </a:xfrm>
            <a:custGeom>
              <a:avLst/>
              <a:gdLst/>
              <a:ahLst/>
              <a:cxnLst/>
              <a:rect l="l" t="t" r="r" b="b"/>
              <a:pathLst>
                <a:path w="5418" h="5915" extrusionOk="0">
                  <a:moveTo>
                    <a:pt x="2488" y="1"/>
                  </a:moveTo>
                  <a:lnTo>
                    <a:pt x="1" y="1659"/>
                  </a:lnTo>
                  <a:lnTo>
                    <a:pt x="222" y="4643"/>
                  </a:lnTo>
                  <a:lnTo>
                    <a:pt x="2930" y="5915"/>
                  </a:lnTo>
                  <a:lnTo>
                    <a:pt x="5417" y="4256"/>
                  </a:lnTo>
                  <a:lnTo>
                    <a:pt x="5196" y="1272"/>
                  </a:lnTo>
                  <a:lnTo>
                    <a:pt x="2488"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4" name="Google Shape;7684;p41"/>
            <p:cNvSpPr/>
            <p:nvPr/>
          </p:nvSpPr>
          <p:spPr>
            <a:xfrm>
              <a:off x="1216400" y="1668475"/>
              <a:ext cx="234925" cy="233525"/>
            </a:xfrm>
            <a:custGeom>
              <a:avLst/>
              <a:gdLst/>
              <a:ahLst/>
              <a:cxnLst/>
              <a:rect l="l" t="t" r="r" b="b"/>
              <a:pathLst>
                <a:path w="9397" h="9341" extrusionOk="0">
                  <a:moveTo>
                    <a:pt x="4035" y="0"/>
                  </a:moveTo>
                  <a:lnTo>
                    <a:pt x="3593" y="111"/>
                  </a:lnTo>
                  <a:lnTo>
                    <a:pt x="3151" y="221"/>
                  </a:lnTo>
                  <a:lnTo>
                    <a:pt x="2764" y="387"/>
                  </a:lnTo>
                  <a:lnTo>
                    <a:pt x="2322" y="608"/>
                  </a:lnTo>
                  <a:lnTo>
                    <a:pt x="1935" y="884"/>
                  </a:lnTo>
                  <a:lnTo>
                    <a:pt x="1604" y="1161"/>
                  </a:lnTo>
                  <a:lnTo>
                    <a:pt x="1272" y="1492"/>
                  </a:lnTo>
                  <a:lnTo>
                    <a:pt x="996" y="1824"/>
                  </a:lnTo>
                  <a:lnTo>
                    <a:pt x="719" y="2211"/>
                  </a:lnTo>
                  <a:lnTo>
                    <a:pt x="498" y="2653"/>
                  </a:lnTo>
                  <a:lnTo>
                    <a:pt x="277" y="3095"/>
                  </a:lnTo>
                  <a:lnTo>
                    <a:pt x="167" y="3537"/>
                  </a:lnTo>
                  <a:lnTo>
                    <a:pt x="56" y="3980"/>
                  </a:lnTo>
                  <a:lnTo>
                    <a:pt x="1" y="4422"/>
                  </a:lnTo>
                  <a:lnTo>
                    <a:pt x="1" y="4919"/>
                  </a:lnTo>
                  <a:lnTo>
                    <a:pt x="56" y="5361"/>
                  </a:lnTo>
                  <a:lnTo>
                    <a:pt x="167" y="5804"/>
                  </a:lnTo>
                  <a:lnTo>
                    <a:pt x="277" y="6246"/>
                  </a:lnTo>
                  <a:lnTo>
                    <a:pt x="443" y="6633"/>
                  </a:lnTo>
                  <a:lnTo>
                    <a:pt x="664" y="7019"/>
                  </a:lnTo>
                  <a:lnTo>
                    <a:pt x="885" y="7406"/>
                  </a:lnTo>
                  <a:lnTo>
                    <a:pt x="1217" y="7793"/>
                  </a:lnTo>
                  <a:lnTo>
                    <a:pt x="1493" y="8125"/>
                  </a:lnTo>
                  <a:lnTo>
                    <a:pt x="1880" y="8401"/>
                  </a:lnTo>
                  <a:lnTo>
                    <a:pt x="2267" y="8678"/>
                  </a:lnTo>
                  <a:lnTo>
                    <a:pt x="2709" y="8899"/>
                  </a:lnTo>
                  <a:lnTo>
                    <a:pt x="3151" y="9064"/>
                  </a:lnTo>
                  <a:lnTo>
                    <a:pt x="3593" y="9230"/>
                  </a:lnTo>
                  <a:lnTo>
                    <a:pt x="4035" y="9341"/>
                  </a:lnTo>
                  <a:lnTo>
                    <a:pt x="5417" y="9341"/>
                  </a:lnTo>
                  <a:lnTo>
                    <a:pt x="5859" y="9230"/>
                  </a:lnTo>
                  <a:lnTo>
                    <a:pt x="6246" y="9120"/>
                  </a:lnTo>
                  <a:lnTo>
                    <a:pt x="6688" y="8954"/>
                  </a:lnTo>
                  <a:lnTo>
                    <a:pt x="7075" y="8733"/>
                  </a:lnTo>
                  <a:lnTo>
                    <a:pt x="7462" y="8457"/>
                  </a:lnTo>
                  <a:lnTo>
                    <a:pt x="7849" y="8180"/>
                  </a:lnTo>
                  <a:lnTo>
                    <a:pt x="8126" y="7849"/>
                  </a:lnTo>
                  <a:lnTo>
                    <a:pt x="8457" y="7517"/>
                  </a:lnTo>
                  <a:lnTo>
                    <a:pt x="8734" y="7130"/>
                  </a:lnTo>
                  <a:lnTo>
                    <a:pt x="8955" y="6688"/>
                  </a:lnTo>
                  <a:lnTo>
                    <a:pt x="9120" y="6246"/>
                  </a:lnTo>
                  <a:lnTo>
                    <a:pt x="9286" y="5804"/>
                  </a:lnTo>
                  <a:lnTo>
                    <a:pt x="9341" y="5361"/>
                  </a:lnTo>
                  <a:lnTo>
                    <a:pt x="9397" y="4919"/>
                  </a:lnTo>
                  <a:lnTo>
                    <a:pt x="9397" y="4422"/>
                  </a:lnTo>
                  <a:lnTo>
                    <a:pt x="9341" y="3980"/>
                  </a:lnTo>
                  <a:lnTo>
                    <a:pt x="9286" y="3537"/>
                  </a:lnTo>
                  <a:lnTo>
                    <a:pt x="9120" y="3095"/>
                  </a:lnTo>
                  <a:lnTo>
                    <a:pt x="8955" y="2708"/>
                  </a:lnTo>
                  <a:lnTo>
                    <a:pt x="8789" y="2321"/>
                  </a:lnTo>
                  <a:lnTo>
                    <a:pt x="8512" y="1935"/>
                  </a:lnTo>
                  <a:lnTo>
                    <a:pt x="8236" y="1548"/>
                  </a:lnTo>
                  <a:lnTo>
                    <a:pt x="7904" y="1216"/>
                  </a:lnTo>
                  <a:lnTo>
                    <a:pt x="7573" y="940"/>
                  </a:lnTo>
                  <a:lnTo>
                    <a:pt x="7186" y="663"/>
                  </a:lnTo>
                  <a:lnTo>
                    <a:pt x="6744" y="442"/>
                  </a:lnTo>
                  <a:lnTo>
                    <a:pt x="6302" y="276"/>
                  </a:lnTo>
                  <a:lnTo>
                    <a:pt x="5859" y="111"/>
                  </a:lnTo>
                  <a:lnTo>
                    <a:pt x="54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5" name="Google Shape;7685;p41"/>
            <p:cNvSpPr/>
            <p:nvPr/>
          </p:nvSpPr>
          <p:spPr>
            <a:xfrm>
              <a:off x="1275825" y="1662950"/>
              <a:ext cx="142350" cy="189325"/>
            </a:xfrm>
            <a:custGeom>
              <a:avLst/>
              <a:gdLst/>
              <a:ahLst/>
              <a:cxnLst/>
              <a:rect l="l" t="t" r="r" b="b"/>
              <a:pathLst>
                <a:path w="5694" h="7573" extrusionOk="0">
                  <a:moveTo>
                    <a:pt x="3040" y="0"/>
                  </a:moveTo>
                  <a:lnTo>
                    <a:pt x="166" y="2487"/>
                  </a:lnTo>
                  <a:lnTo>
                    <a:pt x="0" y="6301"/>
                  </a:lnTo>
                  <a:lnTo>
                    <a:pt x="2709" y="7572"/>
                  </a:lnTo>
                  <a:lnTo>
                    <a:pt x="5527" y="5085"/>
                  </a:lnTo>
                  <a:lnTo>
                    <a:pt x="5693" y="1327"/>
                  </a:lnTo>
                  <a:lnTo>
                    <a:pt x="3040" y="0"/>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6" name="Google Shape;7686;p41"/>
            <p:cNvSpPr/>
            <p:nvPr/>
          </p:nvSpPr>
          <p:spPr>
            <a:xfrm>
              <a:off x="1097575" y="1834275"/>
              <a:ext cx="247350" cy="371725"/>
            </a:xfrm>
            <a:custGeom>
              <a:avLst/>
              <a:gdLst/>
              <a:ahLst/>
              <a:cxnLst/>
              <a:rect l="l" t="t" r="r" b="b"/>
              <a:pathLst>
                <a:path w="9894" h="14869" extrusionOk="0">
                  <a:moveTo>
                    <a:pt x="6301" y="1"/>
                  </a:moveTo>
                  <a:lnTo>
                    <a:pt x="3206" y="5915"/>
                  </a:lnTo>
                  <a:lnTo>
                    <a:pt x="2653" y="7020"/>
                  </a:lnTo>
                  <a:lnTo>
                    <a:pt x="0" y="13155"/>
                  </a:lnTo>
                  <a:lnTo>
                    <a:pt x="3593" y="14868"/>
                  </a:lnTo>
                  <a:lnTo>
                    <a:pt x="6688" y="9120"/>
                  </a:lnTo>
                  <a:lnTo>
                    <a:pt x="7020" y="8457"/>
                  </a:lnTo>
                  <a:lnTo>
                    <a:pt x="7351" y="7738"/>
                  </a:lnTo>
                  <a:lnTo>
                    <a:pt x="9894" y="1714"/>
                  </a:lnTo>
                  <a:lnTo>
                    <a:pt x="6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7" name="Google Shape;7687;p41"/>
            <p:cNvSpPr/>
            <p:nvPr/>
          </p:nvSpPr>
          <p:spPr>
            <a:xfrm>
              <a:off x="1556325" y="2103725"/>
              <a:ext cx="295725" cy="185175"/>
            </a:xfrm>
            <a:custGeom>
              <a:avLst/>
              <a:gdLst/>
              <a:ahLst/>
              <a:cxnLst/>
              <a:rect l="l" t="t" r="r" b="b"/>
              <a:pathLst>
                <a:path w="11829" h="7407" extrusionOk="0">
                  <a:moveTo>
                    <a:pt x="3814" y="0"/>
                  </a:moveTo>
                  <a:lnTo>
                    <a:pt x="0" y="7186"/>
                  </a:lnTo>
                  <a:lnTo>
                    <a:pt x="277" y="7130"/>
                  </a:lnTo>
                  <a:lnTo>
                    <a:pt x="719" y="7130"/>
                  </a:lnTo>
                  <a:lnTo>
                    <a:pt x="2156" y="7075"/>
                  </a:lnTo>
                  <a:lnTo>
                    <a:pt x="6191" y="7186"/>
                  </a:lnTo>
                  <a:lnTo>
                    <a:pt x="11828" y="7407"/>
                  </a:lnTo>
                  <a:lnTo>
                    <a:pt x="11828" y="7407"/>
                  </a:lnTo>
                  <a:lnTo>
                    <a:pt x="3814" y="0"/>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8" name="Google Shape;7688;p41"/>
          <p:cNvGrpSpPr/>
          <p:nvPr/>
        </p:nvGrpSpPr>
        <p:grpSpPr>
          <a:xfrm flipH="1">
            <a:off x="6356200" y="630000"/>
            <a:ext cx="952075" cy="952075"/>
            <a:chOff x="1869975" y="539550"/>
            <a:chExt cx="952075" cy="952075"/>
          </a:xfrm>
        </p:grpSpPr>
        <p:sp>
          <p:nvSpPr>
            <p:cNvPr id="7689" name="Google Shape;7689;p41"/>
            <p:cNvSpPr/>
            <p:nvPr/>
          </p:nvSpPr>
          <p:spPr>
            <a:xfrm>
              <a:off x="1869975" y="539550"/>
              <a:ext cx="952075" cy="952075"/>
            </a:xfrm>
            <a:custGeom>
              <a:avLst/>
              <a:gdLst/>
              <a:ahLst/>
              <a:cxnLst/>
              <a:rect l="l" t="t" r="r" b="b"/>
              <a:pathLst>
                <a:path w="38083" h="38083" extrusionOk="0">
                  <a:moveTo>
                    <a:pt x="17964" y="1"/>
                  </a:moveTo>
                  <a:lnTo>
                    <a:pt x="16969" y="111"/>
                  </a:lnTo>
                  <a:lnTo>
                    <a:pt x="16029" y="222"/>
                  </a:lnTo>
                  <a:lnTo>
                    <a:pt x="15090" y="388"/>
                  </a:lnTo>
                  <a:lnTo>
                    <a:pt x="14150" y="609"/>
                  </a:lnTo>
                  <a:lnTo>
                    <a:pt x="13266" y="885"/>
                  </a:lnTo>
                  <a:lnTo>
                    <a:pt x="12381" y="1162"/>
                  </a:lnTo>
                  <a:lnTo>
                    <a:pt x="11552" y="1493"/>
                  </a:lnTo>
                  <a:lnTo>
                    <a:pt x="10668" y="1880"/>
                  </a:lnTo>
                  <a:lnTo>
                    <a:pt x="9894" y="2322"/>
                  </a:lnTo>
                  <a:lnTo>
                    <a:pt x="9065" y="2820"/>
                  </a:lnTo>
                  <a:lnTo>
                    <a:pt x="8291" y="3317"/>
                  </a:lnTo>
                  <a:lnTo>
                    <a:pt x="7573" y="3815"/>
                  </a:lnTo>
                  <a:lnTo>
                    <a:pt x="6854" y="4423"/>
                  </a:lnTo>
                  <a:lnTo>
                    <a:pt x="6136" y="4975"/>
                  </a:lnTo>
                  <a:lnTo>
                    <a:pt x="5473" y="5639"/>
                  </a:lnTo>
                  <a:lnTo>
                    <a:pt x="4865" y="6302"/>
                  </a:lnTo>
                  <a:lnTo>
                    <a:pt x="4257" y="7020"/>
                  </a:lnTo>
                  <a:lnTo>
                    <a:pt x="3704" y="7739"/>
                  </a:lnTo>
                  <a:lnTo>
                    <a:pt x="3207" y="8457"/>
                  </a:lnTo>
                  <a:lnTo>
                    <a:pt x="2709" y="9231"/>
                  </a:lnTo>
                  <a:lnTo>
                    <a:pt x="2267" y="10060"/>
                  </a:lnTo>
                  <a:lnTo>
                    <a:pt x="1825" y="10889"/>
                  </a:lnTo>
                  <a:lnTo>
                    <a:pt x="1438" y="11718"/>
                  </a:lnTo>
                  <a:lnTo>
                    <a:pt x="1106" y="12603"/>
                  </a:lnTo>
                  <a:lnTo>
                    <a:pt x="830" y="13487"/>
                  </a:lnTo>
                  <a:lnTo>
                    <a:pt x="554" y="14371"/>
                  </a:lnTo>
                  <a:lnTo>
                    <a:pt x="388" y="15311"/>
                  </a:lnTo>
                  <a:lnTo>
                    <a:pt x="222" y="16251"/>
                  </a:lnTo>
                  <a:lnTo>
                    <a:pt x="111" y="17190"/>
                  </a:lnTo>
                  <a:lnTo>
                    <a:pt x="1" y="18130"/>
                  </a:lnTo>
                  <a:lnTo>
                    <a:pt x="1" y="19125"/>
                  </a:lnTo>
                  <a:lnTo>
                    <a:pt x="56" y="20119"/>
                  </a:lnTo>
                  <a:lnTo>
                    <a:pt x="111" y="21059"/>
                  </a:lnTo>
                  <a:lnTo>
                    <a:pt x="222" y="22054"/>
                  </a:lnTo>
                  <a:lnTo>
                    <a:pt x="388" y="22994"/>
                  </a:lnTo>
                  <a:lnTo>
                    <a:pt x="609" y="23878"/>
                  </a:lnTo>
                  <a:lnTo>
                    <a:pt x="885" y="24817"/>
                  </a:lnTo>
                  <a:lnTo>
                    <a:pt x="1217" y="25702"/>
                  </a:lnTo>
                  <a:lnTo>
                    <a:pt x="1548" y="26531"/>
                  </a:lnTo>
                  <a:lnTo>
                    <a:pt x="1935" y="27360"/>
                  </a:lnTo>
                  <a:lnTo>
                    <a:pt x="2377" y="28189"/>
                  </a:lnTo>
                  <a:lnTo>
                    <a:pt x="2820" y="29018"/>
                  </a:lnTo>
                  <a:lnTo>
                    <a:pt x="3317" y="29737"/>
                  </a:lnTo>
                  <a:lnTo>
                    <a:pt x="3870" y="30510"/>
                  </a:lnTo>
                  <a:lnTo>
                    <a:pt x="4422" y="31229"/>
                  </a:lnTo>
                  <a:lnTo>
                    <a:pt x="5030" y="31892"/>
                  </a:lnTo>
                  <a:lnTo>
                    <a:pt x="5638" y="32555"/>
                  </a:lnTo>
                  <a:lnTo>
                    <a:pt x="6302" y="33219"/>
                  </a:lnTo>
                  <a:lnTo>
                    <a:pt x="7020" y="33771"/>
                  </a:lnTo>
                  <a:lnTo>
                    <a:pt x="7739" y="34324"/>
                  </a:lnTo>
                  <a:lnTo>
                    <a:pt x="8513" y="34877"/>
                  </a:lnTo>
                  <a:lnTo>
                    <a:pt x="9286" y="35374"/>
                  </a:lnTo>
                  <a:lnTo>
                    <a:pt x="10060" y="35816"/>
                  </a:lnTo>
                  <a:lnTo>
                    <a:pt x="10889" y="36259"/>
                  </a:lnTo>
                  <a:lnTo>
                    <a:pt x="11718" y="36590"/>
                  </a:lnTo>
                  <a:lnTo>
                    <a:pt x="12603" y="36922"/>
                  </a:lnTo>
                  <a:lnTo>
                    <a:pt x="13487" y="37253"/>
                  </a:lnTo>
                  <a:lnTo>
                    <a:pt x="14371" y="37474"/>
                  </a:lnTo>
                  <a:lnTo>
                    <a:pt x="15311" y="37696"/>
                  </a:lnTo>
                  <a:lnTo>
                    <a:pt x="16250" y="37861"/>
                  </a:lnTo>
                  <a:lnTo>
                    <a:pt x="17190" y="37972"/>
                  </a:lnTo>
                  <a:lnTo>
                    <a:pt x="18185" y="38027"/>
                  </a:lnTo>
                  <a:lnTo>
                    <a:pt x="19180" y="38082"/>
                  </a:lnTo>
                  <a:lnTo>
                    <a:pt x="20119" y="38027"/>
                  </a:lnTo>
                  <a:lnTo>
                    <a:pt x="21114" y="37972"/>
                  </a:lnTo>
                  <a:lnTo>
                    <a:pt x="22054" y="37806"/>
                  </a:lnTo>
                  <a:lnTo>
                    <a:pt x="22993" y="37640"/>
                  </a:lnTo>
                  <a:lnTo>
                    <a:pt x="23933" y="37419"/>
                  </a:lnTo>
                  <a:lnTo>
                    <a:pt x="24817" y="37198"/>
                  </a:lnTo>
                  <a:lnTo>
                    <a:pt x="25702" y="36866"/>
                  </a:lnTo>
                  <a:lnTo>
                    <a:pt x="26586" y="36535"/>
                  </a:lnTo>
                  <a:lnTo>
                    <a:pt x="27415" y="36148"/>
                  </a:lnTo>
                  <a:lnTo>
                    <a:pt x="28244" y="35706"/>
                  </a:lnTo>
                  <a:lnTo>
                    <a:pt x="29018" y="35264"/>
                  </a:lnTo>
                  <a:lnTo>
                    <a:pt x="29792" y="34766"/>
                  </a:lnTo>
                  <a:lnTo>
                    <a:pt x="30510" y="34213"/>
                  </a:lnTo>
                  <a:lnTo>
                    <a:pt x="31229" y="33661"/>
                  </a:lnTo>
                  <a:lnTo>
                    <a:pt x="31947" y="33053"/>
                  </a:lnTo>
                  <a:lnTo>
                    <a:pt x="32611" y="32390"/>
                  </a:lnTo>
                  <a:lnTo>
                    <a:pt x="33219" y="31726"/>
                  </a:lnTo>
                  <a:lnTo>
                    <a:pt x="33827" y="31063"/>
                  </a:lnTo>
                  <a:lnTo>
                    <a:pt x="34379" y="30345"/>
                  </a:lnTo>
                  <a:lnTo>
                    <a:pt x="34877" y="29571"/>
                  </a:lnTo>
                  <a:lnTo>
                    <a:pt x="35374" y="28797"/>
                  </a:lnTo>
                  <a:lnTo>
                    <a:pt x="35816" y="28023"/>
                  </a:lnTo>
                  <a:lnTo>
                    <a:pt x="36258" y="27194"/>
                  </a:lnTo>
                  <a:lnTo>
                    <a:pt x="36645" y="26310"/>
                  </a:lnTo>
                  <a:lnTo>
                    <a:pt x="36977" y="25481"/>
                  </a:lnTo>
                  <a:lnTo>
                    <a:pt x="37253" y="24596"/>
                  </a:lnTo>
                  <a:lnTo>
                    <a:pt x="37530" y="23657"/>
                  </a:lnTo>
                  <a:lnTo>
                    <a:pt x="37695" y="22772"/>
                  </a:lnTo>
                  <a:lnTo>
                    <a:pt x="37861" y="21833"/>
                  </a:lnTo>
                  <a:lnTo>
                    <a:pt x="37972" y="20838"/>
                  </a:lnTo>
                  <a:lnTo>
                    <a:pt x="38082" y="19898"/>
                  </a:lnTo>
                  <a:lnTo>
                    <a:pt x="38082" y="18904"/>
                  </a:lnTo>
                  <a:lnTo>
                    <a:pt x="38027" y="17909"/>
                  </a:lnTo>
                  <a:lnTo>
                    <a:pt x="37972" y="16969"/>
                  </a:lnTo>
                  <a:lnTo>
                    <a:pt x="37861" y="16029"/>
                  </a:lnTo>
                  <a:lnTo>
                    <a:pt x="37695" y="15090"/>
                  </a:lnTo>
                  <a:lnTo>
                    <a:pt x="37474" y="14150"/>
                  </a:lnTo>
                  <a:lnTo>
                    <a:pt x="37198" y="13266"/>
                  </a:lnTo>
                  <a:lnTo>
                    <a:pt x="36866" y="12382"/>
                  </a:lnTo>
                  <a:lnTo>
                    <a:pt x="36535" y="11497"/>
                  </a:lnTo>
                  <a:lnTo>
                    <a:pt x="36148" y="10668"/>
                  </a:lnTo>
                  <a:lnTo>
                    <a:pt x="35706" y="9839"/>
                  </a:lnTo>
                  <a:lnTo>
                    <a:pt x="35264" y="9065"/>
                  </a:lnTo>
                  <a:lnTo>
                    <a:pt x="34766" y="8292"/>
                  </a:lnTo>
                  <a:lnTo>
                    <a:pt x="34213" y="7518"/>
                  </a:lnTo>
                  <a:lnTo>
                    <a:pt x="33661" y="6799"/>
                  </a:lnTo>
                  <a:lnTo>
                    <a:pt x="33053" y="6136"/>
                  </a:lnTo>
                  <a:lnTo>
                    <a:pt x="32445" y="5473"/>
                  </a:lnTo>
                  <a:lnTo>
                    <a:pt x="31782" y="4865"/>
                  </a:lnTo>
                  <a:lnTo>
                    <a:pt x="31063" y="4257"/>
                  </a:lnTo>
                  <a:lnTo>
                    <a:pt x="30344" y="3704"/>
                  </a:lnTo>
                  <a:lnTo>
                    <a:pt x="29571" y="3151"/>
                  </a:lnTo>
                  <a:lnTo>
                    <a:pt x="28797" y="2654"/>
                  </a:lnTo>
                  <a:lnTo>
                    <a:pt x="28023" y="2212"/>
                  </a:lnTo>
                  <a:lnTo>
                    <a:pt x="27194" y="1825"/>
                  </a:lnTo>
                  <a:lnTo>
                    <a:pt x="26365" y="1438"/>
                  </a:lnTo>
                  <a:lnTo>
                    <a:pt x="25481" y="1106"/>
                  </a:lnTo>
                  <a:lnTo>
                    <a:pt x="24596" y="775"/>
                  </a:lnTo>
                  <a:lnTo>
                    <a:pt x="23712" y="554"/>
                  </a:lnTo>
                  <a:lnTo>
                    <a:pt x="22772" y="333"/>
                  </a:lnTo>
                  <a:lnTo>
                    <a:pt x="21833" y="167"/>
                  </a:lnTo>
                  <a:lnTo>
                    <a:pt x="20893" y="56"/>
                  </a:lnTo>
                  <a:lnTo>
                    <a:pt x="19898"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0" name="Google Shape;7690;p41"/>
            <p:cNvSpPr/>
            <p:nvPr/>
          </p:nvSpPr>
          <p:spPr>
            <a:xfrm>
              <a:off x="2330100" y="610025"/>
              <a:ext cx="31825" cy="399350"/>
            </a:xfrm>
            <a:custGeom>
              <a:avLst/>
              <a:gdLst/>
              <a:ahLst/>
              <a:cxnLst/>
              <a:rect l="l" t="t" r="r" b="b"/>
              <a:pathLst>
                <a:path w="1273" h="15974" extrusionOk="0">
                  <a:moveTo>
                    <a:pt x="1" y="1"/>
                  </a:moveTo>
                  <a:lnTo>
                    <a:pt x="1" y="15974"/>
                  </a:lnTo>
                  <a:lnTo>
                    <a:pt x="1272" y="15974"/>
                  </a:lnTo>
                  <a:lnTo>
                    <a:pt x="1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1" name="Google Shape;7691;p41"/>
            <p:cNvSpPr/>
            <p:nvPr/>
          </p:nvSpPr>
          <p:spPr>
            <a:xfrm>
              <a:off x="1994350" y="1009350"/>
              <a:ext cx="352375" cy="257050"/>
            </a:xfrm>
            <a:custGeom>
              <a:avLst/>
              <a:gdLst/>
              <a:ahLst/>
              <a:cxnLst/>
              <a:rect l="l" t="t" r="r" b="b"/>
              <a:pathLst>
                <a:path w="14095" h="10282" extrusionOk="0">
                  <a:moveTo>
                    <a:pt x="13320" y="1"/>
                  </a:moveTo>
                  <a:lnTo>
                    <a:pt x="0" y="9231"/>
                  </a:lnTo>
                  <a:lnTo>
                    <a:pt x="719" y="10281"/>
                  </a:lnTo>
                  <a:lnTo>
                    <a:pt x="14094" y="1051"/>
                  </a:lnTo>
                  <a:lnTo>
                    <a:pt x="133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2" name="Google Shape;7692;p41"/>
            <p:cNvSpPr/>
            <p:nvPr/>
          </p:nvSpPr>
          <p:spPr>
            <a:xfrm>
              <a:off x="2302475" y="970675"/>
              <a:ext cx="87075" cy="88450"/>
            </a:xfrm>
            <a:custGeom>
              <a:avLst/>
              <a:gdLst/>
              <a:ahLst/>
              <a:cxnLst/>
              <a:rect l="l" t="t" r="r" b="b"/>
              <a:pathLst>
                <a:path w="3483" h="3538" extrusionOk="0">
                  <a:moveTo>
                    <a:pt x="1769" y="0"/>
                  </a:moveTo>
                  <a:lnTo>
                    <a:pt x="1382" y="56"/>
                  </a:lnTo>
                  <a:lnTo>
                    <a:pt x="1051" y="166"/>
                  </a:lnTo>
                  <a:lnTo>
                    <a:pt x="774" y="332"/>
                  </a:lnTo>
                  <a:lnTo>
                    <a:pt x="498" y="553"/>
                  </a:lnTo>
                  <a:lnTo>
                    <a:pt x="277" y="774"/>
                  </a:lnTo>
                  <a:lnTo>
                    <a:pt x="111" y="1106"/>
                  </a:lnTo>
                  <a:lnTo>
                    <a:pt x="1" y="1437"/>
                  </a:lnTo>
                  <a:lnTo>
                    <a:pt x="1" y="1769"/>
                  </a:lnTo>
                  <a:lnTo>
                    <a:pt x="1" y="2101"/>
                  </a:lnTo>
                  <a:lnTo>
                    <a:pt x="111" y="2432"/>
                  </a:lnTo>
                  <a:lnTo>
                    <a:pt x="277" y="2764"/>
                  </a:lnTo>
                  <a:lnTo>
                    <a:pt x="498" y="3040"/>
                  </a:lnTo>
                  <a:lnTo>
                    <a:pt x="774" y="3206"/>
                  </a:lnTo>
                  <a:lnTo>
                    <a:pt x="1051" y="3372"/>
                  </a:lnTo>
                  <a:lnTo>
                    <a:pt x="1382" y="3482"/>
                  </a:lnTo>
                  <a:lnTo>
                    <a:pt x="1769" y="3538"/>
                  </a:lnTo>
                  <a:lnTo>
                    <a:pt x="2101" y="3482"/>
                  </a:lnTo>
                  <a:lnTo>
                    <a:pt x="2432" y="3372"/>
                  </a:lnTo>
                  <a:lnTo>
                    <a:pt x="2709" y="3206"/>
                  </a:lnTo>
                  <a:lnTo>
                    <a:pt x="2985" y="3040"/>
                  </a:lnTo>
                  <a:lnTo>
                    <a:pt x="3206" y="2764"/>
                  </a:lnTo>
                  <a:lnTo>
                    <a:pt x="3372" y="2432"/>
                  </a:lnTo>
                  <a:lnTo>
                    <a:pt x="3483" y="2101"/>
                  </a:lnTo>
                  <a:lnTo>
                    <a:pt x="3483" y="1769"/>
                  </a:lnTo>
                  <a:lnTo>
                    <a:pt x="3483" y="1437"/>
                  </a:lnTo>
                  <a:lnTo>
                    <a:pt x="3372" y="1106"/>
                  </a:lnTo>
                  <a:lnTo>
                    <a:pt x="3206" y="774"/>
                  </a:lnTo>
                  <a:lnTo>
                    <a:pt x="2985" y="553"/>
                  </a:lnTo>
                  <a:lnTo>
                    <a:pt x="2709" y="332"/>
                  </a:lnTo>
                  <a:lnTo>
                    <a:pt x="2432" y="166"/>
                  </a:lnTo>
                  <a:lnTo>
                    <a:pt x="2101" y="56"/>
                  </a:lnTo>
                  <a:lnTo>
                    <a:pt x="17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3" name="Google Shape;7693;p41"/>
          <p:cNvGrpSpPr/>
          <p:nvPr/>
        </p:nvGrpSpPr>
        <p:grpSpPr>
          <a:xfrm flipH="1">
            <a:off x="2863100" y="1800375"/>
            <a:ext cx="5766150" cy="3562200"/>
            <a:chOff x="549000" y="1709925"/>
            <a:chExt cx="5766150" cy="3562200"/>
          </a:xfrm>
        </p:grpSpPr>
        <p:sp>
          <p:nvSpPr>
            <p:cNvPr id="7694" name="Google Shape;7694;p41"/>
            <p:cNvSpPr/>
            <p:nvPr/>
          </p:nvSpPr>
          <p:spPr>
            <a:xfrm>
              <a:off x="2793000" y="4304875"/>
              <a:ext cx="1290600" cy="706100"/>
            </a:xfrm>
            <a:custGeom>
              <a:avLst/>
              <a:gdLst/>
              <a:ahLst/>
              <a:cxnLst/>
              <a:rect l="l" t="t" r="r" b="b"/>
              <a:pathLst>
                <a:path w="51624" h="28244" extrusionOk="0">
                  <a:moveTo>
                    <a:pt x="16692" y="1"/>
                  </a:moveTo>
                  <a:lnTo>
                    <a:pt x="1" y="7130"/>
                  </a:lnTo>
                  <a:lnTo>
                    <a:pt x="885" y="9839"/>
                  </a:lnTo>
                  <a:lnTo>
                    <a:pt x="1825" y="12713"/>
                  </a:lnTo>
                  <a:lnTo>
                    <a:pt x="3041" y="16084"/>
                  </a:lnTo>
                  <a:lnTo>
                    <a:pt x="4367" y="19622"/>
                  </a:lnTo>
                  <a:lnTo>
                    <a:pt x="5030" y="21335"/>
                  </a:lnTo>
                  <a:lnTo>
                    <a:pt x="5749" y="22938"/>
                  </a:lnTo>
                  <a:lnTo>
                    <a:pt x="6412" y="24430"/>
                  </a:lnTo>
                  <a:lnTo>
                    <a:pt x="7075" y="25757"/>
                  </a:lnTo>
                  <a:lnTo>
                    <a:pt x="7683" y="26807"/>
                  </a:lnTo>
                  <a:lnTo>
                    <a:pt x="8015" y="27249"/>
                  </a:lnTo>
                  <a:lnTo>
                    <a:pt x="8291" y="27636"/>
                  </a:lnTo>
                  <a:lnTo>
                    <a:pt x="8402" y="27746"/>
                  </a:lnTo>
                  <a:lnTo>
                    <a:pt x="8568" y="27802"/>
                  </a:lnTo>
                  <a:lnTo>
                    <a:pt x="9065" y="27967"/>
                  </a:lnTo>
                  <a:lnTo>
                    <a:pt x="9728" y="28078"/>
                  </a:lnTo>
                  <a:lnTo>
                    <a:pt x="10613" y="28133"/>
                  </a:lnTo>
                  <a:lnTo>
                    <a:pt x="12824" y="28244"/>
                  </a:lnTo>
                  <a:lnTo>
                    <a:pt x="15642" y="28244"/>
                  </a:lnTo>
                  <a:lnTo>
                    <a:pt x="18848" y="28189"/>
                  </a:lnTo>
                  <a:lnTo>
                    <a:pt x="22441" y="28023"/>
                  </a:lnTo>
                  <a:lnTo>
                    <a:pt x="26199" y="27802"/>
                  </a:lnTo>
                  <a:lnTo>
                    <a:pt x="30123" y="27581"/>
                  </a:lnTo>
                  <a:lnTo>
                    <a:pt x="37695" y="27083"/>
                  </a:lnTo>
                  <a:lnTo>
                    <a:pt x="44273" y="26530"/>
                  </a:lnTo>
                  <a:lnTo>
                    <a:pt x="50629" y="26033"/>
                  </a:lnTo>
                  <a:lnTo>
                    <a:pt x="51624" y="18295"/>
                  </a:lnTo>
                  <a:lnTo>
                    <a:pt x="46926" y="17687"/>
                  </a:lnTo>
                  <a:lnTo>
                    <a:pt x="42062" y="16969"/>
                  </a:lnTo>
                  <a:lnTo>
                    <a:pt x="36479" y="16140"/>
                  </a:lnTo>
                  <a:lnTo>
                    <a:pt x="30676" y="15200"/>
                  </a:lnTo>
                  <a:lnTo>
                    <a:pt x="27968" y="14758"/>
                  </a:lnTo>
                  <a:lnTo>
                    <a:pt x="25481" y="14316"/>
                  </a:lnTo>
                  <a:lnTo>
                    <a:pt x="23325" y="13873"/>
                  </a:lnTo>
                  <a:lnTo>
                    <a:pt x="21501" y="13431"/>
                  </a:lnTo>
                  <a:lnTo>
                    <a:pt x="20175" y="13044"/>
                  </a:lnTo>
                  <a:lnTo>
                    <a:pt x="19677" y="12879"/>
                  </a:lnTo>
                  <a:lnTo>
                    <a:pt x="19401" y="12713"/>
                  </a:lnTo>
                  <a:lnTo>
                    <a:pt x="19235" y="12602"/>
                  </a:lnTo>
                  <a:lnTo>
                    <a:pt x="19124" y="12381"/>
                  </a:lnTo>
                  <a:lnTo>
                    <a:pt x="18848" y="11884"/>
                  </a:lnTo>
                  <a:lnTo>
                    <a:pt x="18627" y="11165"/>
                  </a:lnTo>
                  <a:lnTo>
                    <a:pt x="18351" y="10336"/>
                  </a:lnTo>
                  <a:lnTo>
                    <a:pt x="17908" y="8291"/>
                  </a:lnTo>
                  <a:lnTo>
                    <a:pt x="17466" y="6025"/>
                  </a:lnTo>
                  <a:lnTo>
                    <a:pt x="17135" y="3814"/>
                  </a:lnTo>
                  <a:lnTo>
                    <a:pt x="16914" y="1880"/>
                  </a:lnTo>
                  <a:lnTo>
                    <a:pt x="16692"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5" name="Google Shape;7695;p41"/>
            <p:cNvSpPr/>
            <p:nvPr/>
          </p:nvSpPr>
          <p:spPr>
            <a:xfrm>
              <a:off x="2719775" y="3352850"/>
              <a:ext cx="552725" cy="1167600"/>
            </a:xfrm>
            <a:custGeom>
              <a:avLst/>
              <a:gdLst/>
              <a:ahLst/>
              <a:cxnLst/>
              <a:rect l="l" t="t" r="r" b="b"/>
              <a:pathLst>
                <a:path w="22109" h="46704" extrusionOk="0">
                  <a:moveTo>
                    <a:pt x="3317" y="0"/>
                  </a:moveTo>
                  <a:lnTo>
                    <a:pt x="0" y="7904"/>
                  </a:lnTo>
                  <a:lnTo>
                    <a:pt x="166" y="13652"/>
                  </a:lnTo>
                  <a:lnTo>
                    <a:pt x="332" y="19621"/>
                  </a:lnTo>
                  <a:lnTo>
                    <a:pt x="664" y="26530"/>
                  </a:lnTo>
                  <a:lnTo>
                    <a:pt x="885" y="30067"/>
                  </a:lnTo>
                  <a:lnTo>
                    <a:pt x="1161" y="33494"/>
                  </a:lnTo>
                  <a:lnTo>
                    <a:pt x="1437" y="36700"/>
                  </a:lnTo>
                  <a:lnTo>
                    <a:pt x="1769" y="39629"/>
                  </a:lnTo>
                  <a:lnTo>
                    <a:pt x="2101" y="42172"/>
                  </a:lnTo>
                  <a:lnTo>
                    <a:pt x="2322" y="43277"/>
                  </a:lnTo>
                  <a:lnTo>
                    <a:pt x="2543" y="44217"/>
                  </a:lnTo>
                  <a:lnTo>
                    <a:pt x="2764" y="44990"/>
                  </a:lnTo>
                  <a:lnTo>
                    <a:pt x="2985" y="45598"/>
                  </a:lnTo>
                  <a:lnTo>
                    <a:pt x="3261" y="46041"/>
                  </a:lnTo>
                  <a:lnTo>
                    <a:pt x="3372" y="46206"/>
                  </a:lnTo>
                  <a:lnTo>
                    <a:pt x="3538" y="46317"/>
                  </a:lnTo>
                  <a:lnTo>
                    <a:pt x="3814" y="46427"/>
                  </a:lnTo>
                  <a:lnTo>
                    <a:pt x="4201" y="46538"/>
                  </a:lnTo>
                  <a:lnTo>
                    <a:pt x="4643" y="46593"/>
                  </a:lnTo>
                  <a:lnTo>
                    <a:pt x="5141" y="46648"/>
                  </a:lnTo>
                  <a:lnTo>
                    <a:pt x="6301" y="46704"/>
                  </a:lnTo>
                  <a:lnTo>
                    <a:pt x="7628" y="46648"/>
                  </a:lnTo>
                  <a:lnTo>
                    <a:pt x="9120" y="46483"/>
                  </a:lnTo>
                  <a:lnTo>
                    <a:pt x="10668" y="46317"/>
                  </a:lnTo>
                  <a:lnTo>
                    <a:pt x="13873" y="45819"/>
                  </a:lnTo>
                  <a:lnTo>
                    <a:pt x="16968" y="45267"/>
                  </a:lnTo>
                  <a:lnTo>
                    <a:pt x="19621" y="44769"/>
                  </a:lnTo>
                  <a:lnTo>
                    <a:pt x="22109" y="44217"/>
                  </a:lnTo>
                  <a:lnTo>
                    <a:pt x="21445" y="39574"/>
                  </a:lnTo>
                  <a:lnTo>
                    <a:pt x="20727" y="34655"/>
                  </a:lnTo>
                  <a:lnTo>
                    <a:pt x="19787" y="28851"/>
                  </a:lnTo>
                  <a:lnTo>
                    <a:pt x="19290" y="25811"/>
                  </a:lnTo>
                  <a:lnTo>
                    <a:pt x="18737" y="22827"/>
                  </a:lnTo>
                  <a:lnTo>
                    <a:pt x="18129" y="19897"/>
                  </a:lnTo>
                  <a:lnTo>
                    <a:pt x="17576" y="17134"/>
                  </a:lnTo>
                  <a:lnTo>
                    <a:pt x="16968" y="14592"/>
                  </a:lnTo>
                  <a:lnTo>
                    <a:pt x="16361" y="12436"/>
                  </a:lnTo>
                  <a:lnTo>
                    <a:pt x="16029" y="11496"/>
                  </a:lnTo>
                  <a:lnTo>
                    <a:pt x="15753" y="10667"/>
                  </a:lnTo>
                  <a:lnTo>
                    <a:pt x="15421" y="9949"/>
                  </a:lnTo>
                  <a:lnTo>
                    <a:pt x="15145" y="9341"/>
                  </a:lnTo>
                  <a:lnTo>
                    <a:pt x="14537" y="8401"/>
                  </a:lnTo>
                  <a:lnTo>
                    <a:pt x="13763" y="7462"/>
                  </a:lnTo>
                  <a:lnTo>
                    <a:pt x="12934" y="6577"/>
                  </a:lnTo>
                  <a:lnTo>
                    <a:pt x="12049" y="5693"/>
                  </a:lnTo>
                  <a:lnTo>
                    <a:pt x="11110" y="4864"/>
                  </a:lnTo>
                  <a:lnTo>
                    <a:pt x="10115" y="4145"/>
                  </a:lnTo>
                  <a:lnTo>
                    <a:pt x="9120" y="3427"/>
                  </a:lnTo>
                  <a:lnTo>
                    <a:pt x="8125" y="2764"/>
                  </a:lnTo>
                  <a:lnTo>
                    <a:pt x="6246" y="1603"/>
                  </a:lnTo>
                  <a:lnTo>
                    <a:pt x="4754" y="719"/>
                  </a:lnTo>
                  <a:lnTo>
                    <a:pt x="33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6" name="Google Shape;7696;p41"/>
            <p:cNvSpPr/>
            <p:nvPr/>
          </p:nvSpPr>
          <p:spPr>
            <a:xfrm>
              <a:off x="1274450" y="2599775"/>
              <a:ext cx="1225650" cy="1068125"/>
            </a:xfrm>
            <a:custGeom>
              <a:avLst/>
              <a:gdLst/>
              <a:ahLst/>
              <a:cxnLst/>
              <a:rect l="l" t="t" r="r" b="b"/>
              <a:pathLst>
                <a:path w="49026" h="42725" extrusionOk="0">
                  <a:moveTo>
                    <a:pt x="26585" y="1"/>
                  </a:moveTo>
                  <a:lnTo>
                    <a:pt x="25646" y="56"/>
                  </a:lnTo>
                  <a:lnTo>
                    <a:pt x="24706" y="166"/>
                  </a:lnTo>
                  <a:lnTo>
                    <a:pt x="23822" y="387"/>
                  </a:lnTo>
                  <a:lnTo>
                    <a:pt x="22937" y="719"/>
                  </a:lnTo>
                  <a:lnTo>
                    <a:pt x="22108" y="1106"/>
                  </a:lnTo>
                  <a:lnTo>
                    <a:pt x="21390" y="1659"/>
                  </a:lnTo>
                  <a:lnTo>
                    <a:pt x="21058" y="1935"/>
                  </a:lnTo>
                  <a:lnTo>
                    <a:pt x="20727" y="2211"/>
                  </a:lnTo>
                  <a:lnTo>
                    <a:pt x="20450" y="2543"/>
                  </a:lnTo>
                  <a:lnTo>
                    <a:pt x="20229" y="2930"/>
                  </a:lnTo>
                  <a:lnTo>
                    <a:pt x="20008" y="3317"/>
                  </a:lnTo>
                  <a:lnTo>
                    <a:pt x="19842" y="3704"/>
                  </a:lnTo>
                  <a:lnTo>
                    <a:pt x="19621" y="4256"/>
                  </a:lnTo>
                  <a:lnTo>
                    <a:pt x="19511" y="4864"/>
                  </a:lnTo>
                  <a:lnTo>
                    <a:pt x="19345" y="6136"/>
                  </a:lnTo>
                  <a:lnTo>
                    <a:pt x="19234" y="6744"/>
                  </a:lnTo>
                  <a:lnTo>
                    <a:pt x="19069" y="7296"/>
                  </a:lnTo>
                  <a:lnTo>
                    <a:pt x="18847" y="7904"/>
                  </a:lnTo>
                  <a:lnTo>
                    <a:pt x="18571" y="8402"/>
                  </a:lnTo>
                  <a:lnTo>
                    <a:pt x="18184" y="8899"/>
                  </a:lnTo>
                  <a:lnTo>
                    <a:pt x="17742" y="9286"/>
                  </a:lnTo>
                  <a:lnTo>
                    <a:pt x="17245" y="9618"/>
                  </a:lnTo>
                  <a:lnTo>
                    <a:pt x="16692" y="9839"/>
                  </a:lnTo>
                  <a:lnTo>
                    <a:pt x="16084" y="10060"/>
                  </a:lnTo>
                  <a:lnTo>
                    <a:pt x="15476" y="10226"/>
                  </a:lnTo>
                  <a:lnTo>
                    <a:pt x="14813" y="10336"/>
                  </a:lnTo>
                  <a:lnTo>
                    <a:pt x="14205" y="10391"/>
                  </a:lnTo>
                  <a:lnTo>
                    <a:pt x="12933" y="10447"/>
                  </a:lnTo>
                  <a:lnTo>
                    <a:pt x="11662" y="10391"/>
                  </a:lnTo>
                  <a:lnTo>
                    <a:pt x="10391" y="10391"/>
                  </a:lnTo>
                  <a:lnTo>
                    <a:pt x="9783" y="10447"/>
                  </a:lnTo>
                  <a:lnTo>
                    <a:pt x="9175" y="10502"/>
                  </a:lnTo>
                  <a:lnTo>
                    <a:pt x="8235" y="10668"/>
                  </a:lnTo>
                  <a:lnTo>
                    <a:pt x="7296" y="10999"/>
                  </a:lnTo>
                  <a:lnTo>
                    <a:pt x="6467" y="11386"/>
                  </a:lnTo>
                  <a:lnTo>
                    <a:pt x="5638" y="11828"/>
                  </a:lnTo>
                  <a:lnTo>
                    <a:pt x="4864" y="12381"/>
                  </a:lnTo>
                  <a:lnTo>
                    <a:pt x="4201" y="13044"/>
                  </a:lnTo>
                  <a:lnTo>
                    <a:pt x="3593" y="13708"/>
                  </a:lnTo>
                  <a:lnTo>
                    <a:pt x="3040" y="14481"/>
                  </a:lnTo>
                  <a:lnTo>
                    <a:pt x="2543" y="15255"/>
                  </a:lnTo>
                  <a:lnTo>
                    <a:pt x="2211" y="16084"/>
                  </a:lnTo>
                  <a:lnTo>
                    <a:pt x="1879" y="16969"/>
                  </a:lnTo>
                  <a:lnTo>
                    <a:pt x="1713" y="17853"/>
                  </a:lnTo>
                  <a:lnTo>
                    <a:pt x="1603" y="18737"/>
                  </a:lnTo>
                  <a:lnTo>
                    <a:pt x="1658" y="19622"/>
                  </a:lnTo>
                  <a:lnTo>
                    <a:pt x="1769" y="20506"/>
                  </a:lnTo>
                  <a:lnTo>
                    <a:pt x="2045" y="21390"/>
                  </a:lnTo>
                  <a:lnTo>
                    <a:pt x="2321" y="22054"/>
                  </a:lnTo>
                  <a:lnTo>
                    <a:pt x="2653" y="22717"/>
                  </a:lnTo>
                  <a:lnTo>
                    <a:pt x="3261" y="24099"/>
                  </a:lnTo>
                  <a:lnTo>
                    <a:pt x="3537" y="24762"/>
                  </a:lnTo>
                  <a:lnTo>
                    <a:pt x="3703" y="25425"/>
                  </a:lnTo>
                  <a:lnTo>
                    <a:pt x="3814" y="26144"/>
                  </a:lnTo>
                  <a:lnTo>
                    <a:pt x="3814" y="26475"/>
                  </a:lnTo>
                  <a:lnTo>
                    <a:pt x="3759" y="26862"/>
                  </a:lnTo>
                  <a:lnTo>
                    <a:pt x="3703" y="27194"/>
                  </a:lnTo>
                  <a:lnTo>
                    <a:pt x="3537" y="27581"/>
                  </a:lnTo>
                  <a:lnTo>
                    <a:pt x="3206" y="28244"/>
                  </a:lnTo>
                  <a:lnTo>
                    <a:pt x="2819" y="28907"/>
                  </a:lnTo>
                  <a:lnTo>
                    <a:pt x="2321" y="29515"/>
                  </a:lnTo>
                  <a:lnTo>
                    <a:pt x="1271" y="30786"/>
                  </a:lnTo>
                  <a:lnTo>
                    <a:pt x="829" y="31394"/>
                  </a:lnTo>
                  <a:lnTo>
                    <a:pt x="442" y="32113"/>
                  </a:lnTo>
                  <a:lnTo>
                    <a:pt x="221" y="32555"/>
                  </a:lnTo>
                  <a:lnTo>
                    <a:pt x="111" y="33052"/>
                  </a:lnTo>
                  <a:lnTo>
                    <a:pt x="0" y="33550"/>
                  </a:lnTo>
                  <a:lnTo>
                    <a:pt x="0" y="34047"/>
                  </a:lnTo>
                  <a:lnTo>
                    <a:pt x="0" y="34545"/>
                  </a:lnTo>
                  <a:lnTo>
                    <a:pt x="111" y="35042"/>
                  </a:lnTo>
                  <a:lnTo>
                    <a:pt x="221" y="35540"/>
                  </a:lnTo>
                  <a:lnTo>
                    <a:pt x="387" y="36037"/>
                  </a:lnTo>
                  <a:lnTo>
                    <a:pt x="608" y="36534"/>
                  </a:lnTo>
                  <a:lnTo>
                    <a:pt x="829" y="36977"/>
                  </a:lnTo>
                  <a:lnTo>
                    <a:pt x="1106" y="37419"/>
                  </a:lnTo>
                  <a:lnTo>
                    <a:pt x="1437" y="37861"/>
                  </a:lnTo>
                  <a:lnTo>
                    <a:pt x="1769" y="38303"/>
                  </a:lnTo>
                  <a:lnTo>
                    <a:pt x="2156" y="38690"/>
                  </a:lnTo>
                  <a:lnTo>
                    <a:pt x="2543" y="39022"/>
                  </a:lnTo>
                  <a:lnTo>
                    <a:pt x="2929" y="39353"/>
                  </a:lnTo>
                  <a:lnTo>
                    <a:pt x="3814" y="39961"/>
                  </a:lnTo>
                  <a:lnTo>
                    <a:pt x="4809" y="40459"/>
                  </a:lnTo>
                  <a:lnTo>
                    <a:pt x="5804" y="40901"/>
                  </a:lnTo>
                  <a:lnTo>
                    <a:pt x="6798" y="41232"/>
                  </a:lnTo>
                  <a:lnTo>
                    <a:pt x="7849" y="41564"/>
                  </a:lnTo>
                  <a:lnTo>
                    <a:pt x="8954" y="41785"/>
                  </a:lnTo>
                  <a:lnTo>
                    <a:pt x="10059" y="42006"/>
                  </a:lnTo>
                  <a:lnTo>
                    <a:pt x="11110" y="42172"/>
                  </a:lnTo>
                  <a:lnTo>
                    <a:pt x="12657" y="42393"/>
                  </a:lnTo>
                  <a:lnTo>
                    <a:pt x="14149" y="42559"/>
                  </a:lnTo>
                  <a:lnTo>
                    <a:pt x="15642" y="42669"/>
                  </a:lnTo>
                  <a:lnTo>
                    <a:pt x="17189" y="42725"/>
                  </a:lnTo>
                  <a:lnTo>
                    <a:pt x="18682" y="42725"/>
                  </a:lnTo>
                  <a:lnTo>
                    <a:pt x="20229" y="42614"/>
                  </a:lnTo>
                  <a:lnTo>
                    <a:pt x="21722" y="42448"/>
                  </a:lnTo>
                  <a:lnTo>
                    <a:pt x="23214" y="42227"/>
                  </a:lnTo>
                  <a:lnTo>
                    <a:pt x="24651" y="41840"/>
                  </a:lnTo>
                  <a:lnTo>
                    <a:pt x="26088" y="41343"/>
                  </a:lnTo>
                  <a:lnTo>
                    <a:pt x="27470" y="40735"/>
                  </a:lnTo>
                  <a:lnTo>
                    <a:pt x="28133" y="40403"/>
                  </a:lnTo>
                  <a:lnTo>
                    <a:pt x="28796" y="40016"/>
                  </a:lnTo>
                  <a:lnTo>
                    <a:pt x="29404" y="39630"/>
                  </a:lnTo>
                  <a:lnTo>
                    <a:pt x="30012" y="39187"/>
                  </a:lnTo>
                  <a:lnTo>
                    <a:pt x="30620" y="38745"/>
                  </a:lnTo>
                  <a:lnTo>
                    <a:pt x="31118" y="38248"/>
                  </a:lnTo>
                  <a:lnTo>
                    <a:pt x="31670" y="37750"/>
                  </a:lnTo>
                  <a:lnTo>
                    <a:pt x="32112" y="37198"/>
                  </a:lnTo>
                  <a:lnTo>
                    <a:pt x="32555" y="36645"/>
                  </a:lnTo>
                  <a:lnTo>
                    <a:pt x="32941" y="36037"/>
                  </a:lnTo>
                  <a:lnTo>
                    <a:pt x="33605" y="34932"/>
                  </a:lnTo>
                  <a:lnTo>
                    <a:pt x="34157" y="33771"/>
                  </a:lnTo>
                  <a:lnTo>
                    <a:pt x="34765" y="32665"/>
                  </a:lnTo>
                  <a:lnTo>
                    <a:pt x="35097" y="32113"/>
                  </a:lnTo>
                  <a:lnTo>
                    <a:pt x="35484" y="31615"/>
                  </a:lnTo>
                  <a:lnTo>
                    <a:pt x="35926" y="31118"/>
                  </a:lnTo>
                  <a:lnTo>
                    <a:pt x="36368" y="30620"/>
                  </a:lnTo>
                  <a:lnTo>
                    <a:pt x="36866" y="30178"/>
                  </a:lnTo>
                  <a:lnTo>
                    <a:pt x="37363" y="29791"/>
                  </a:lnTo>
                  <a:lnTo>
                    <a:pt x="38524" y="29073"/>
                  </a:lnTo>
                  <a:lnTo>
                    <a:pt x="39685" y="28354"/>
                  </a:lnTo>
                  <a:lnTo>
                    <a:pt x="42172" y="27138"/>
                  </a:lnTo>
                  <a:lnTo>
                    <a:pt x="43388" y="26475"/>
                  </a:lnTo>
                  <a:lnTo>
                    <a:pt x="44548" y="25757"/>
                  </a:lnTo>
                  <a:lnTo>
                    <a:pt x="45156" y="25314"/>
                  </a:lnTo>
                  <a:lnTo>
                    <a:pt x="45764" y="24872"/>
                  </a:lnTo>
                  <a:lnTo>
                    <a:pt x="46317" y="24320"/>
                  </a:lnTo>
                  <a:lnTo>
                    <a:pt x="46814" y="23767"/>
                  </a:lnTo>
                  <a:lnTo>
                    <a:pt x="47312" y="23214"/>
                  </a:lnTo>
                  <a:lnTo>
                    <a:pt x="47699" y="22606"/>
                  </a:lnTo>
                  <a:lnTo>
                    <a:pt x="48086" y="21998"/>
                  </a:lnTo>
                  <a:lnTo>
                    <a:pt x="48417" y="21335"/>
                  </a:lnTo>
                  <a:lnTo>
                    <a:pt x="48694" y="20672"/>
                  </a:lnTo>
                  <a:lnTo>
                    <a:pt x="48859" y="20009"/>
                  </a:lnTo>
                  <a:lnTo>
                    <a:pt x="48970" y="19345"/>
                  </a:lnTo>
                  <a:lnTo>
                    <a:pt x="49025" y="18682"/>
                  </a:lnTo>
                  <a:lnTo>
                    <a:pt x="49025" y="18019"/>
                  </a:lnTo>
                  <a:lnTo>
                    <a:pt x="48859" y="17356"/>
                  </a:lnTo>
                  <a:lnTo>
                    <a:pt x="48638" y="16692"/>
                  </a:lnTo>
                  <a:lnTo>
                    <a:pt x="48362" y="16084"/>
                  </a:lnTo>
                  <a:lnTo>
                    <a:pt x="47975" y="15476"/>
                  </a:lnTo>
                  <a:lnTo>
                    <a:pt x="47478" y="14979"/>
                  </a:lnTo>
                  <a:lnTo>
                    <a:pt x="46980" y="14481"/>
                  </a:lnTo>
                  <a:lnTo>
                    <a:pt x="46428" y="14039"/>
                  </a:lnTo>
                  <a:lnTo>
                    <a:pt x="45875" y="13652"/>
                  </a:lnTo>
                  <a:lnTo>
                    <a:pt x="45267" y="13265"/>
                  </a:lnTo>
                  <a:lnTo>
                    <a:pt x="43996" y="12547"/>
                  </a:lnTo>
                  <a:lnTo>
                    <a:pt x="42724" y="11828"/>
                  </a:lnTo>
                  <a:lnTo>
                    <a:pt x="42116" y="11442"/>
                  </a:lnTo>
                  <a:lnTo>
                    <a:pt x="41508" y="10999"/>
                  </a:lnTo>
                  <a:lnTo>
                    <a:pt x="40956" y="10557"/>
                  </a:lnTo>
                  <a:lnTo>
                    <a:pt x="40458" y="10115"/>
                  </a:lnTo>
                  <a:lnTo>
                    <a:pt x="40016" y="9618"/>
                  </a:lnTo>
                  <a:lnTo>
                    <a:pt x="39574" y="9065"/>
                  </a:lnTo>
                  <a:lnTo>
                    <a:pt x="39298" y="8567"/>
                  </a:lnTo>
                  <a:lnTo>
                    <a:pt x="39077" y="8015"/>
                  </a:lnTo>
                  <a:lnTo>
                    <a:pt x="38690" y="6965"/>
                  </a:lnTo>
                  <a:lnTo>
                    <a:pt x="38413" y="5859"/>
                  </a:lnTo>
                  <a:lnTo>
                    <a:pt x="38082" y="4809"/>
                  </a:lnTo>
                  <a:lnTo>
                    <a:pt x="37805" y="4312"/>
                  </a:lnTo>
                  <a:lnTo>
                    <a:pt x="37474" y="3869"/>
                  </a:lnTo>
                  <a:lnTo>
                    <a:pt x="37087" y="3427"/>
                  </a:lnTo>
                  <a:lnTo>
                    <a:pt x="36534" y="3040"/>
                  </a:lnTo>
                  <a:lnTo>
                    <a:pt x="35816" y="2654"/>
                  </a:lnTo>
                  <a:lnTo>
                    <a:pt x="34987" y="2267"/>
                  </a:lnTo>
                  <a:lnTo>
                    <a:pt x="33992" y="1880"/>
                  </a:lnTo>
                  <a:lnTo>
                    <a:pt x="32831" y="1438"/>
                  </a:lnTo>
                  <a:lnTo>
                    <a:pt x="31062" y="830"/>
                  </a:lnTo>
                  <a:lnTo>
                    <a:pt x="30178" y="553"/>
                  </a:lnTo>
                  <a:lnTo>
                    <a:pt x="29294" y="332"/>
                  </a:lnTo>
                  <a:lnTo>
                    <a:pt x="28409" y="166"/>
                  </a:lnTo>
                  <a:lnTo>
                    <a:pt x="27470" y="56"/>
                  </a:lnTo>
                  <a:lnTo>
                    <a:pt x="2658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7" name="Google Shape;7697;p41"/>
            <p:cNvSpPr/>
            <p:nvPr/>
          </p:nvSpPr>
          <p:spPr>
            <a:xfrm>
              <a:off x="1984675" y="2737950"/>
              <a:ext cx="722675" cy="907850"/>
            </a:xfrm>
            <a:custGeom>
              <a:avLst/>
              <a:gdLst/>
              <a:ahLst/>
              <a:cxnLst/>
              <a:rect l="l" t="t" r="r" b="b"/>
              <a:pathLst>
                <a:path w="28907" h="36314" extrusionOk="0">
                  <a:moveTo>
                    <a:pt x="9120" y="1"/>
                  </a:moveTo>
                  <a:lnTo>
                    <a:pt x="8733" y="1880"/>
                  </a:lnTo>
                  <a:lnTo>
                    <a:pt x="8236" y="4312"/>
                  </a:lnTo>
                  <a:lnTo>
                    <a:pt x="7628" y="7075"/>
                  </a:lnTo>
                  <a:lnTo>
                    <a:pt x="7241" y="8568"/>
                  </a:lnTo>
                  <a:lnTo>
                    <a:pt x="6799" y="10060"/>
                  </a:lnTo>
                  <a:lnTo>
                    <a:pt x="6301" y="11607"/>
                  </a:lnTo>
                  <a:lnTo>
                    <a:pt x="5693" y="13155"/>
                  </a:lnTo>
                  <a:lnTo>
                    <a:pt x="5030" y="14647"/>
                  </a:lnTo>
                  <a:lnTo>
                    <a:pt x="4643" y="15366"/>
                  </a:lnTo>
                  <a:lnTo>
                    <a:pt x="4201" y="16029"/>
                  </a:lnTo>
                  <a:lnTo>
                    <a:pt x="3814" y="16692"/>
                  </a:lnTo>
                  <a:lnTo>
                    <a:pt x="3372" y="17300"/>
                  </a:lnTo>
                  <a:lnTo>
                    <a:pt x="2874" y="17908"/>
                  </a:lnTo>
                  <a:lnTo>
                    <a:pt x="2377" y="18461"/>
                  </a:lnTo>
                  <a:lnTo>
                    <a:pt x="1824" y="18958"/>
                  </a:lnTo>
                  <a:lnTo>
                    <a:pt x="1272" y="19401"/>
                  </a:lnTo>
                  <a:lnTo>
                    <a:pt x="664" y="19843"/>
                  </a:lnTo>
                  <a:lnTo>
                    <a:pt x="0" y="20174"/>
                  </a:lnTo>
                  <a:lnTo>
                    <a:pt x="2543" y="21722"/>
                  </a:lnTo>
                  <a:lnTo>
                    <a:pt x="4975" y="23380"/>
                  </a:lnTo>
                  <a:lnTo>
                    <a:pt x="7296" y="25093"/>
                  </a:lnTo>
                  <a:lnTo>
                    <a:pt x="9617" y="26917"/>
                  </a:lnTo>
                  <a:lnTo>
                    <a:pt x="11773" y="28797"/>
                  </a:lnTo>
                  <a:lnTo>
                    <a:pt x="13873" y="30731"/>
                  </a:lnTo>
                  <a:lnTo>
                    <a:pt x="15918" y="32776"/>
                  </a:lnTo>
                  <a:lnTo>
                    <a:pt x="17797" y="34876"/>
                  </a:lnTo>
                  <a:lnTo>
                    <a:pt x="18295" y="35374"/>
                  </a:lnTo>
                  <a:lnTo>
                    <a:pt x="18792" y="35816"/>
                  </a:lnTo>
                  <a:lnTo>
                    <a:pt x="19069" y="36037"/>
                  </a:lnTo>
                  <a:lnTo>
                    <a:pt x="19345" y="36148"/>
                  </a:lnTo>
                  <a:lnTo>
                    <a:pt x="19677" y="36258"/>
                  </a:lnTo>
                  <a:lnTo>
                    <a:pt x="20008" y="36313"/>
                  </a:lnTo>
                  <a:lnTo>
                    <a:pt x="20395" y="36313"/>
                  </a:lnTo>
                  <a:lnTo>
                    <a:pt x="20727" y="36258"/>
                  </a:lnTo>
                  <a:lnTo>
                    <a:pt x="21058" y="36148"/>
                  </a:lnTo>
                  <a:lnTo>
                    <a:pt x="21390" y="35927"/>
                  </a:lnTo>
                  <a:lnTo>
                    <a:pt x="21722" y="35761"/>
                  </a:lnTo>
                  <a:lnTo>
                    <a:pt x="21998" y="35540"/>
                  </a:lnTo>
                  <a:lnTo>
                    <a:pt x="22495" y="34987"/>
                  </a:lnTo>
                  <a:lnTo>
                    <a:pt x="23711" y="33660"/>
                  </a:lnTo>
                  <a:lnTo>
                    <a:pt x="24762" y="32223"/>
                  </a:lnTo>
                  <a:lnTo>
                    <a:pt x="25756" y="30731"/>
                  </a:lnTo>
                  <a:lnTo>
                    <a:pt x="26641" y="29239"/>
                  </a:lnTo>
                  <a:lnTo>
                    <a:pt x="27359" y="27636"/>
                  </a:lnTo>
                  <a:lnTo>
                    <a:pt x="28023" y="26033"/>
                  </a:lnTo>
                  <a:lnTo>
                    <a:pt x="28520" y="24375"/>
                  </a:lnTo>
                  <a:lnTo>
                    <a:pt x="28907" y="22717"/>
                  </a:lnTo>
                  <a:lnTo>
                    <a:pt x="26586" y="21390"/>
                  </a:lnTo>
                  <a:lnTo>
                    <a:pt x="26088" y="21059"/>
                  </a:lnTo>
                  <a:lnTo>
                    <a:pt x="25701" y="20672"/>
                  </a:lnTo>
                  <a:lnTo>
                    <a:pt x="25370" y="20230"/>
                  </a:lnTo>
                  <a:lnTo>
                    <a:pt x="25093" y="19787"/>
                  </a:lnTo>
                  <a:lnTo>
                    <a:pt x="24983" y="19401"/>
                  </a:lnTo>
                  <a:lnTo>
                    <a:pt x="24927" y="19069"/>
                  </a:lnTo>
                  <a:lnTo>
                    <a:pt x="24872" y="18682"/>
                  </a:lnTo>
                  <a:lnTo>
                    <a:pt x="24927" y="18295"/>
                  </a:lnTo>
                  <a:lnTo>
                    <a:pt x="25259" y="15255"/>
                  </a:lnTo>
                  <a:lnTo>
                    <a:pt x="25480" y="13929"/>
                  </a:lnTo>
                  <a:lnTo>
                    <a:pt x="25701" y="12658"/>
                  </a:lnTo>
                  <a:lnTo>
                    <a:pt x="26033" y="11331"/>
                  </a:lnTo>
                  <a:lnTo>
                    <a:pt x="26364" y="10005"/>
                  </a:lnTo>
                  <a:lnTo>
                    <a:pt x="26807" y="8568"/>
                  </a:lnTo>
                  <a:lnTo>
                    <a:pt x="27304" y="6965"/>
                  </a:lnTo>
                  <a:lnTo>
                    <a:pt x="24596" y="6301"/>
                  </a:lnTo>
                  <a:lnTo>
                    <a:pt x="21943" y="5638"/>
                  </a:lnTo>
                  <a:lnTo>
                    <a:pt x="19400" y="4920"/>
                  </a:lnTo>
                  <a:lnTo>
                    <a:pt x="16968" y="4091"/>
                  </a:lnTo>
                  <a:lnTo>
                    <a:pt x="15808" y="3704"/>
                  </a:lnTo>
                  <a:lnTo>
                    <a:pt x="14702" y="3262"/>
                  </a:lnTo>
                  <a:lnTo>
                    <a:pt x="13597" y="2764"/>
                  </a:lnTo>
                  <a:lnTo>
                    <a:pt x="12602" y="2267"/>
                  </a:lnTo>
                  <a:lnTo>
                    <a:pt x="11607" y="1769"/>
                  </a:lnTo>
                  <a:lnTo>
                    <a:pt x="10723" y="1217"/>
                  </a:lnTo>
                  <a:lnTo>
                    <a:pt x="9894" y="609"/>
                  </a:lnTo>
                  <a:lnTo>
                    <a:pt x="9120" y="1"/>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8" name="Google Shape;7698;p41"/>
            <p:cNvSpPr/>
            <p:nvPr/>
          </p:nvSpPr>
          <p:spPr>
            <a:xfrm>
              <a:off x="2154625" y="2737950"/>
              <a:ext cx="512675" cy="540300"/>
            </a:xfrm>
            <a:custGeom>
              <a:avLst/>
              <a:gdLst/>
              <a:ahLst/>
              <a:cxnLst/>
              <a:rect l="l" t="t" r="r" b="b"/>
              <a:pathLst>
                <a:path w="20507" h="21612" extrusionOk="0">
                  <a:moveTo>
                    <a:pt x="2322" y="1"/>
                  </a:moveTo>
                  <a:lnTo>
                    <a:pt x="1935" y="1880"/>
                  </a:lnTo>
                  <a:lnTo>
                    <a:pt x="1438" y="4312"/>
                  </a:lnTo>
                  <a:lnTo>
                    <a:pt x="830" y="7075"/>
                  </a:lnTo>
                  <a:lnTo>
                    <a:pt x="443" y="8568"/>
                  </a:lnTo>
                  <a:lnTo>
                    <a:pt x="1" y="10060"/>
                  </a:lnTo>
                  <a:lnTo>
                    <a:pt x="885" y="11552"/>
                  </a:lnTo>
                  <a:lnTo>
                    <a:pt x="1825" y="12989"/>
                  </a:lnTo>
                  <a:lnTo>
                    <a:pt x="2930" y="14426"/>
                  </a:lnTo>
                  <a:lnTo>
                    <a:pt x="4091" y="15753"/>
                  </a:lnTo>
                  <a:lnTo>
                    <a:pt x="5251" y="16969"/>
                  </a:lnTo>
                  <a:lnTo>
                    <a:pt x="6523" y="18074"/>
                  </a:lnTo>
                  <a:lnTo>
                    <a:pt x="7849" y="19069"/>
                  </a:lnTo>
                  <a:lnTo>
                    <a:pt x="9120" y="19953"/>
                  </a:lnTo>
                  <a:lnTo>
                    <a:pt x="9784" y="20285"/>
                  </a:lnTo>
                  <a:lnTo>
                    <a:pt x="10447" y="20617"/>
                  </a:lnTo>
                  <a:lnTo>
                    <a:pt x="11110" y="20948"/>
                  </a:lnTo>
                  <a:lnTo>
                    <a:pt x="11718" y="21169"/>
                  </a:lnTo>
                  <a:lnTo>
                    <a:pt x="12381" y="21335"/>
                  </a:lnTo>
                  <a:lnTo>
                    <a:pt x="12989" y="21501"/>
                  </a:lnTo>
                  <a:lnTo>
                    <a:pt x="13652" y="21611"/>
                  </a:lnTo>
                  <a:lnTo>
                    <a:pt x="14813" y="21611"/>
                  </a:lnTo>
                  <a:lnTo>
                    <a:pt x="15366" y="21556"/>
                  </a:lnTo>
                  <a:lnTo>
                    <a:pt x="15919" y="21390"/>
                  </a:lnTo>
                  <a:lnTo>
                    <a:pt x="16471" y="21225"/>
                  </a:lnTo>
                  <a:lnTo>
                    <a:pt x="16969" y="20948"/>
                  </a:lnTo>
                  <a:lnTo>
                    <a:pt x="17466" y="20617"/>
                  </a:lnTo>
                  <a:lnTo>
                    <a:pt x="17908" y="20230"/>
                  </a:lnTo>
                  <a:lnTo>
                    <a:pt x="18295" y="19787"/>
                  </a:lnTo>
                  <a:lnTo>
                    <a:pt x="18185" y="19401"/>
                  </a:lnTo>
                  <a:lnTo>
                    <a:pt x="18129" y="19069"/>
                  </a:lnTo>
                  <a:lnTo>
                    <a:pt x="18074" y="18682"/>
                  </a:lnTo>
                  <a:lnTo>
                    <a:pt x="18129" y="18295"/>
                  </a:lnTo>
                  <a:lnTo>
                    <a:pt x="18461" y="15255"/>
                  </a:lnTo>
                  <a:lnTo>
                    <a:pt x="18682" y="13929"/>
                  </a:lnTo>
                  <a:lnTo>
                    <a:pt x="18903" y="12658"/>
                  </a:lnTo>
                  <a:lnTo>
                    <a:pt x="19235" y="11331"/>
                  </a:lnTo>
                  <a:lnTo>
                    <a:pt x="19566" y="10005"/>
                  </a:lnTo>
                  <a:lnTo>
                    <a:pt x="20009" y="8568"/>
                  </a:lnTo>
                  <a:lnTo>
                    <a:pt x="20506" y="6965"/>
                  </a:lnTo>
                  <a:lnTo>
                    <a:pt x="17798" y="6357"/>
                  </a:lnTo>
                  <a:lnTo>
                    <a:pt x="15145" y="5638"/>
                  </a:lnTo>
                  <a:lnTo>
                    <a:pt x="12602" y="4920"/>
                  </a:lnTo>
                  <a:lnTo>
                    <a:pt x="10170" y="4146"/>
                  </a:lnTo>
                  <a:lnTo>
                    <a:pt x="9010" y="3704"/>
                  </a:lnTo>
                  <a:lnTo>
                    <a:pt x="7904" y="3262"/>
                  </a:lnTo>
                  <a:lnTo>
                    <a:pt x="6799" y="2764"/>
                  </a:lnTo>
                  <a:lnTo>
                    <a:pt x="5804" y="2267"/>
                  </a:lnTo>
                  <a:lnTo>
                    <a:pt x="4809" y="1769"/>
                  </a:lnTo>
                  <a:lnTo>
                    <a:pt x="3925" y="1217"/>
                  </a:lnTo>
                  <a:lnTo>
                    <a:pt x="3096" y="609"/>
                  </a:lnTo>
                  <a:lnTo>
                    <a:pt x="2322"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9" name="Google Shape;7699;p41"/>
            <p:cNvSpPr/>
            <p:nvPr/>
          </p:nvSpPr>
          <p:spPr>
            <a:xfrm>
              <a:off x="1545275" y="3188400"/>
              <a:ext cx="1517200" cy="2016025"/>
            </a:xfrm>
            <a:custGeom>
              <a:avLst/>
              <a:gdLst/>
              <a:ahLst/>
              <a:cxnLst/>
              <a:rect l="l" t="t" r="r" b="b"/>
              <a:pathLst>
                <a:path w="60688" h="80641" extrusionOk="0">
                  <a:moveTo>
                    <a:pt x="20340" y="1"/>
                  </a:moveTo>
                  <a:lnTo>
                    <a:pt x="19677" y="222"/>
                  </a:lnTo>
                  <a:lnTo>
                    <a:pt x="18074" y="830"/>
                  </a:lnTo>
                  <a:lnTo>
                    <a:pt x="16471" y="1548"/>
                  </a:lnTo>
                  <a:lnTo>
                    <a:pt x="14536" y="2433"/>
                  </a:lnTo>
                  <a:lnTo>
                    <a:pt x="12491" y="3538"/>
                  </a:lnTo>
                  <a:lnTo>
                    <a:pt x="11441" y="4146"/>
                  </a:lnTo>
                  <a:lnTo>
                    <a:pt x="10391" y="4809"/>
                  </a:lnTo>
                  <a:lnTo>
                    <a:pt x="9286" y="5528"/>
                  </a:lnTo>
                  <a:lnTo>
                    <a:pt x="8236" y="6246"/>
                  </a:lnTo>
                  <a:lnTo>
                    <a:pt x="7241" y="7075"/>
                  </a:lnTo>
                  <a:lnTo>
                    <a:pt x="6301" y="7905"/>
                  </a:lnTo>
                  <a:lnTo>
                    <a:pt x="5361" y="8789"/>
                  </a:lnTo>
                  <a:lnTo>
                    <a:pt x="4532" y="9728"/>
                  </a:lnTo>
                  <a:lnTo>
                    <a:pt x="3759" y="10668"/>
                  </a:lnTo>
                  <a:lnTo>
                    <a:pt x="3095" y="11663"/>
                  </a:lnTo>
                  <a:lnTo>
                    <a:pt x="2930" y="11995"/>
                  </a:lnTo>
                  <a:lnTo>
                    <a:pt x="2819" y="12326"/>
                  </a:lnTo>
                  <a:lnTo>
                    <a:pt x="2598" y="13211"/>
                  </a:lnTo>
                  <a:lnTo>
                    <a:pt x="2487" y="14316"/>
                  </a:lnTo>
                  <a:lnTo>
                    <a:pt x="2487" y="15642"/>
                  </a:lnTo>
                  <a:lnTo>
                    <a:pt x="2487" y="17135"/>
                  </a:lnTo>
                  <a:lnTo>
                    <a:pt x="2598" y="18793"/>
                  </a:lnTo>
                  <a:lnTo>
                    <a:pt x="2764" y="20617"/>
                  </a:lnTo>
                  <a:lnTo>
                    <a:pt x="2930" y="22551"/>
                  </a:lnTo>
                  <a:lnTo>
                    <a:pt x="3482" y="26752"/>
                  </a:lnTo>
                  <a:lnTo>
                    <a:pt x="4090" y="31284"/>
                  </a:lnTo>
                  <a:lnTo>
                    <a:pt x="5417" y="40791"/>
                  </a:lnTo>
                  <a:lnTo>
                    <a:pt x="5859" y="44328"/>
                  </a:lnTo>
                  <a:lnTo>
                    <a:pt x="6301" y="47755"/>
                  </a:lnTo>
                  <a:lnTo>
                    <a:pt x="6633" y="51016"/>
                  </a:lnTo>
                  <a:lnTo>
                    <a:pt x="6854" y="54056"/>
                  </a:lnTo>
                  <a:lnTo>
                    <a:pt x="6964" y="55990"/>
                  </a:lnTo>
                  <a:lnTo>
                    <a:pt x="7020" y="57814"/>
                  </a:lnTo>
                  <a:lnTo>
                    <a:pt x="6964" y="58643"/>
                  </a:lnTo>
                  <a:lnTo>
                    <a:pt x="6909" y="59472"/>
                  </a:lnTo>
                  <a:lnTo>
                    <a:pt x="6798" y="60246"/>
                  </a:lnTo>
                  <a:lnTo>
                    <a:pt x="6688" y="61075"/>
                  </a:lnTo>
                  <a:lnTo>
                    <a:pt x="6301" y="62678"/>
                  </a:lnTo>
                  <a:lnTo>
                    <a:pt x="5804" y="64281"/>
                  </a:lnTo>
                  <a:lnTo>
                    <a:pt x="5251" y="65883"/>
                  </a:lnTo>
                  <a:lnTo>
                    <a:pt x="4588" y="67376"/>
                  </a:lnTo>
                  <a:lnTo>
                    <a:pt x="3924" y="68868"/>
                  </a:lnTo>
                  <a:lnTo>
                    <a:pt x="3261" y="70360"/>
                  </a:lnTo>
                  <a:lnTo>
                    <a:pt x="1935" y="73069"/>
                  </a:lnTo>
                  <a:lnTo>
                    <a:pt x="1327" y="74285"/>
                  </a:lnTo>
                  <a:lnTo>
                    <a:pt x="829" y="75501"/>
                  </a:lnTo>
                  <a:lnTo>
                    <a:pt x="442" y="76551"/>
                  </a:lnTo>
                  <a:lnTo>
                    <a:pt x="111" y="77601"/>
                  </a:lnTo>
                  <a:lnTo>
                    <a:pt x="55" y="78043"/>
                  </a:lnTo>
                  <a:lnTo>
                    <a:pt x="0" y="78485"/>
                  </a:lnTo>
                  <a:lnTo>
                    <a:pt x="0" y="78872"/>
                  </a:lnTo>
                  <a:lnTo>
                    <a:pt x="55" y="79259"/>
                  </a:lnTo>
                  <a:lnTo>
                    <a:pt x="3095" y="79646"/>
                  </a:lnTo>
                  <a:lnTo>
                    <a:pt x="6522" y="79922"/>
                  </a:lnTo>
                  <a:lnTo>
                    <a:pt x="10170" y="80143"/>
                  </a:lnTo>
                  <a:lnTo>
                    <a:pt x="13984" y="80364"/>
                  </a:lnTo>
                  <a:lnTo>
                    <a:pt x="18018" y="80475"/>
                  </a:lnTo>
                  <a:lnTo>
                    <a:pt x="22219" y="80585"/>
                  </a:lnTo>
                  <a:lnTo>
                    <a:pt x="30675" y="80641"/>
                  </a:lnTo>
                  <a:lnTo>
                    <a:pt x="39132" y="80641"/>
                  </a:lnTo>
                  <a:lnTo>
                    <a:pt x="47201" y="80585"/>
                  </a:lnTo>
                  <a:lnTo>
                    <a:pt x="54497" y="80530"/>
                  </a:lnTo>
                  <a:lnTo>
                    <a:pt x="60632" y="80475"/>
                  </a:lnTo>
                  <a:lnTo>
                    <a:pt x="60577" y="80143"/>
                  </a:lnTo>
                  <a:lnTo>
                    <a:pt x="60522" y="79812"/>
                  </a:lnTo>
                  <a:lnTo>
                    <a:pt x="60301" y="79038"/>
                  </a:lnTo>
                  <a:lnTo>
                    <a:pt x="59914" y="78264"/>
                  </a:lnTo>
                  <a:lnTo>
                    <a:pt x="59472" y="77380"/>
                  </a:lnTo>
                  <a:lnTo>
                    <a:pt x="58366" y="75445"/>
                  </a:lnTo>
                  <a:lnTo>
                    <a:pt x="57150" y="73290"/>
                  </a:lnTo>
                  <a:lnTo>
                    <a:pt x="56597" y="72184"/>
                  </a:lnTo>
                  <a:lnTo>
                    <a:pt x="55989" y="71024"/>
                  </a:lnTo>
                  <a:lnTo>
                    <a:pt x="55492" y="69863"/>
                  </a:lnTo>
                  <a:lnTo>
                    <a:pt x="55105" y="68702"/>
                  </a:lnTo>
                  <a:lnTo>
                    <a:pt x="54774" y="67486"/>
                  </a:lnTo>
                  <a:lnTo>
                    <a:pt x="54552" y="66326"/>
                  </a:lnTo>
                  <a:lnTo>
                    <a:pt x="54497" y="65718"/>
                  </a:lnTo>
                  <a:lnTo>
                    <a:pt x="54497" y="65110"/>
                  </a:lnTo>
                  <a:lnTo>
                    <a:pt x="54497" y="64502"/>
                  </a:lnTo>
                  <a:lnTo>
                    <a:pt x="54552" y="63894"/>
                  </a:lnTo>
                  <a:lnTo>
                    <a:pt x="54774" y="62733"/>
                  </a:lnTo>
                  <a:lnTo>
                    <a:pt x="55271" y="60356"/>
                  </a:lnTo>
                  <a:lnTo>
                    <a:pt x="55824" y="58146"/>
                  </a:lnTo>
                  <a:lnTo>
                    <a:pt x="56487" y="55879"/>
                  </a:lnTo>
                  <a:lnTo>
                    <a:pt x="57205" y="53724"/>
                  </a:lnTo>
                  <a:lnTo>
                    <a:pt x="58642" y="49634"/>
                  </a:lnTo>
                  <a:lnTo>
                    <a:pt x="59306" y="47589"/>
                  </a:lnTo>
                  <a:lnTo>
                    <a:pt x="59858" y="45489"/>
                  </a:lnTo>
                  <a:lnTo>
                    <a:pt x="60135" y="44438"/>
                  </a:lnTo>
                  <a:lnTo>
                    <a:pt x="60301" y="43388"/>
                  </a:lnTo>
                  <a:lnTo>
                    <a:pt x="60522" y="42283"/>
                  </a:lnTo>
                  <a:lnTo>
                    <a:pt x="60632" y="41122"/>
                  </a:lnTo>
                  <a:lnTo>
                    <a:pt x="60688" y="39851"/>
                  </a:lnTo>
                  <a:lnTo>
                    <a:pt x="60688" y="38359"/>
                  </a:lnTo>
                  <a:lnTo>
                    <a:pt x="60632" y="36701"/>
                  </a:lnTo>
                  <a:lnTo>
                    <a:pt x="60522" y="34821"/>
                  </a:lnTo>
                  <a:lnTo>
                    <a:pt x="60301" y="32832"/>
                  </a:lnTo>
                  <a:lnTo>
                    <a:pt x="60080" y="30731"/>
                  </a:lnTo>
                  <a:lnTo>
                    <a:pt x="59803" y="28576"/>
                  </a:lnTo>
                  <a:lnTo>
                    <a:pt x="59472" y="26365"/>
                  </a:lnTo>
                  <a:lnTo>
                    <a:pt x="59085" y="24154"/>
                  </a:lnTo>
                  <a:lnTo>
                    <a:pt x="58698" y="21999"/>
                  </a:lnTo>
                  <a:lnTo>
                    <a:pt x="58256" y="19843"/>
                  </a:lnTo>
                  <a:lnTo>
                    <a:pt x="57758" y="17798"/>
                  </a:lnTo>
                  <a:lnTo>
                    <a:pt x="57316" y="15919"/>
                  </a:lnTo>
                  <a:lnTo>
                    <a:pt x="56819" y="14095"/>
                  </a:lnTo>
                  <a:lnTo>
                    <a:pt x="56321" y="12492"/>
                  </a:lnTo>
                  <a:lnTo>
                    <a:pt x="55768" y="11110"/>
                  </a:lnTo>
                  <a:lnTo>
                    <a:pt x="55547" y="10668"/>
                  </a:lnTo>
                  <a:lnTo>
                    <a:pt x="55271" y="10171"/>
                  </a:lnTo>
                  <a:lnTo>
                    <a:pt x="54939" y="9784"/>
                  </a:lnTo>
                  <a:lnTo>
                    <a:pt x="54552" y="9342"/>
                  </a:lnTo>
                  <a:lnTo>
                    <a:pt x="54110" y="8955"/>
                  </a:lnTo>
                  <a:lnTo>
                    <a:pt x="53668" y="8568"/>
                  </a:lnTo>
                  <a:lnTo>
                    <a:pt x="52563" y="7794"/>
                  </a:lnTo>
                  <a:lnTo>
                    <a:pt x="51402" y="7075"/>
                  </a:lnTo>
                  <a:lnTo>
                    <a:pt x="50076" y="6357"/>
                  </a:lnTo>
                  <a:lnTo>
                    <a:pt x="47257" y="4865"/>
                  </a:lnTo>
                  <a:lnTo>
                    <a:pt x="46096" y="4257"/>
                  </a:lnTo>
                  <a:lnTo>
                    <a:pt x="44880" y="3593"/>
                  </a:lnTo>
                  <a:lnTo>
                    <a:pt x="44493" y="5417"/>
                  </a:lnTo>
                  <a:lnTo>
                    <a:pt x="44106" y="7020"/>
                  </a:lnTo>
                  <a:lnTo>
                    <a:pt x="43664" y="8457"/>
                  </a:lnTo>
                  <a:lnTo>
                    <a:pt x="43222" y="9673"/>
                  </a:lnTo>
                  <a:lnTo>
                    <a:pt x="42780" y="10779"/>
                  </a:lnTo>
                  <a:lnTo>
                    <a:pt x="42338" y="11663"/>
                  </a:lnTo>
                  <a:lnTo>
                    <a:pt x="41895" y="12437"/>
                  </a:lnTo>
                  <a:lnTo>
                    <a:pt x="41453" y="13100"/>
                  </a:lnTo>
                  <a:lnTo>
                    <a:pt x="41066" y="13653"/>
                  </a:lnTo>
                  <a:lnTo>
                    <a:pt x="40624" y="14040"/>
                  </a:lnTo>
                  <a:lnTo>
                    <a:pt x="40237" y="14371"/>
                  </a:lnTo>
                  <a:lnTo>
                    <a:pt x="39906" y="14592"/>
                  </a:lnTo>
                  <a:lnTo>
                    <a:pt x="39519" y="14758"/>
                  </a:lnTo>
                  <a:lnTo>
                    <a:pt x="39242" y="14869"/>
                  </a:lnTo>
                  <a:lnTo>
                    <a:pt x="38745" y="14979"/>
                  </a:lnTo>
                  <a:lnTo>
                    <a:pt x="38026" y="14979"/>
                  </a:lnTo>
                  <a:lnTo>
                    <a:pt x="37087" y="14758"/>
                  </a:lnTo>
                  <a:lnTo>
                    <a:pt x="36092" y="14426"/>
                  </a:lnTo>
                  <a:lnTo>
                    <a:pt x="34987" y="13929"/>
                  </a:lnTo>
                  <a:lnTo>
                    <a:pt x="33826" y="13321"/>
                  </a:lnTo>
                  <a:lnTo>
                    <a:pt x="32555" y="12547"/>
                  </a:lnTo>
                  <a:lnTo>
                    <a:pt x="31283" y="11663"/>
                  </a:lnTo>
                  <a:lnTo>
                    <a:pt x="29957" y="10723"/>
                  </a:lnTo>
                  <a:lnTo>
                    <a:pt x="28630" y="9618"/>
                  </a:lnTo>
                  <a:lnTo>
                    <a:pt x="27304" y="8457"/>
                  </a:lnTo>
                  <a:lnTo>
                    <a:pt x="25977" y="7186"/>
                  </a:lnTo>
                  <a:lnTo>
                    <a:pt x="24706" y="5860"/>
                  </a:lnTo>
                  <a:lnTo>
                    <a:pt x="23490" y="4478"/>
                  </a:lnTo>
                  <a:lnTo>
                    <a:pt x="22385" y="2985"/>
                  </a:lnTo>
                  <a:lnTo>
                    <a:pt x="21279" y="1493"/>
                  </a:lnTo>
                  <a:lnTo>
                    <a:pt x="203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0" name="Google Shape;7700;p41"/>
            <p:cNvSpPr/>
            <p:nvPr/>
          </p:nvSpPr>
          <p:spPr>
            <a:xfrm>
              <a:off x="1545275" y="4047875"/>
              <a:ext cx="1515825" cy="1156550"/>
            </a:xfrm>
            <a:custGeom>
              <a:avLst/>
              <a:gdLst/>
              <a:ahLst/>
              <a:cxnLst/>
              <a:rect l="l" t="t" r="r" b="b"/>
              <a:pathLst>
                <a:path w="60633" h="46262" extrusionOk="0">
                  <a:moveTo>
                    <a:pt x="12989" y="0"/>
                  </a:moveTo>
                  <a:lnTo>
                    <a:pt x="12768" y="111"/>
                  </a:lnTo>
                  <a:lnTo>
                    <a:pt x="12491" y="221"/>
                  </a:lnTo>
                  <a:lnTo>
                    <a:pt x="12270" y="442"/>
                  </a:lnTo>
                  <a:lnTo>
                    <a:pt x="11718" y="995"/>
                  </a:lnTo>
                  <a:lnTo>
                    <a:pt x="11220" y="1658"/>
                  </a:lnTo>
                  <a:lnTo>
                    <a:pt x="10059" y="3261"/>
                  </a:lnTo>
                  <a:lnTo>
                    <a:pt x="9451" y="4145"/>
                  </a:lnTo>
                  <a:lnTo>
                    <a:pt x="8844" y="4919"/>
                  </a:lnTo>
                  <a:lnTo>
                    <a:pt x="8236" y="5638"/>
                  </a:lnTo>
                  <a:lnTo>
                    <a:pt x="7628" y="6246"/>
                  </a:lnTo>
                  <a:lnTo>
                    <a:pt x="7351" y="6467"/>
                  </a:lnTo>
                  <a:lnTo>
                    <a:pt x="7075" y="6688"/>
                  </a:lnTo>
                  <a:lnTo>
                    <a:pt x="6798" y="6798"/>
                  </a:lnTo>
                  <a:lnTo>
                    <a:pt x="6467" y="6854"/>
                  </a:lnTo>
                  <a:lnTo>
                    <a:pt x="6191" y="6854"/>
                  </a:lnTo>
                  <a:lnTo>
                    <a:pt x="5914" y="6798"/>
                  </a:lnTo>
                  <a:lnTo>
                    <a:pt x="5693" y="6633"/>
                  </a:lnTo>
                  <a:lnTo>
                    <a:pt x="5417" y="6412"/>
                  </a:lnTo>
                  <a:lnTo>
                    <a:pt x="5417" y="6412"/>
                  </a:lnTo>
                  <a:lnTo>
                    <a:pt x="5859" y="9949"/>
                  </a:lnTo>
                  <a:lnTo>
                    <a:pt x="6301" y="13376"/>
                  </a:lnTo>
                  <a:lnTo>
                    <a:pt x="6633" y="16637"/>
                  </a:lnTo>
                  <a:lnTo>
                    <a:pt x="6854" y="19677"/>
                  </a:lnTo>
                  <a:lnTo>
                    <a:pt x="6964" y="21611"/>
                  </a:lnTo>
                  <a:lnTo>
                    <a:pt x="7020" y="23435"/>
                  </a:lnTo>
                  <a:lnTo>
                    <a:pt x="6964" y="24264"/>
                  </a:lnTo>
                  <a:lnTo>
                    <a:pt x="6909" y="25093"/>
                  </a:lnTo>
                  <a:lnTo>
                    <a:pt x="6798" y="25867"/>
                  </a:lnTo>
                  <a:lnTo>
                    <a:pt x="6688" y="26696"/>
                  </a:lnTo>
                  <a:lnTo>
                    <a:pt x="6301" y="28299"/>
                  </a:lnTo>
                  <a:lnTo>
                    <a:pt x="5804" y="29902"/>
                  </a:lnTo>
                  <a:lnTo>
                    <a:pt x="5251" y="31504"/>
                  </a:lnTo>
                  <a:lnTo>
                    <a:pt x="4588" y="32997"/>
                  </a:lnTo>
                  <a:lnTo>
                    <a:pt x="3924" y="34489"/>
                  </a:lnTo>
                  <a:lnTo>
                    <a:pt x="3261" y="35981"/>
                  </a:lnTo>
                  <a:lnTo>
                    <a:pt x="1935" y="38690"/>
                  </a:lnTo>
                  <a:lnTo>
                    <a:pt x="1327" y="39906"/>
                  </a:lnTo>
                  <a:lnTo>
                    <a:pt x="829" y="41122"/>
                  </a:lnTo>
                  <a:lnTo>
                    <a:pt x="442" y="42172"/>
                  </a:lnTo>
                  <a:lnTo>
                    <a:pt x="111" y="43222"/>
                  </a:lnTo>
                  <a:lnTo>
                    <a:pt x="55" y="43664"/>
                  </a:lnTo>
                  <a:lnTo>
                    <a:pt x="0" y="44106"/>
                  </a:lnTo>
                  <a:lnTo>
                    <a:pt x="0" y="44493"/>
                  </a:lnTo>
                  <a:lnTo>
                    <a:pt x="55" y="44880"/>
                  </a:lnTo>
                  <a:lnTo>
                    <a:pt x="3095" y="45267"/>
                  </a:lnTo>
                  <a:lnTo>
                    <a:pt x="6522" y="45543"/>
                  </a:lnTo>
                  <a:lnTo>
                    <a:pt x="10170" y="45764"/>
                  </a:lnTo>
                  <a:lnTo>
                    <a:pt x="13984" y="45985"/>
                  </a:lnTo>
                  <a:lnTo>
                    <a:pt x="18018" y="46096"/>
                  </a:lnTo>
                  <a:lnTo>
                    <a:pt x="22219" y="46206"/>
                  </a:lnTo>
                  <a:lnTo>
                    <a:pt x="30675" y="46262"/>
                  </a:lnTo>
                  <a:lnTo>
                    <a:pt x="39132" y="46262"/>
                  </a:lnTo>
                  <a:lnTo>
                    <a:pt x="47201" y="46206"/>
                  </a:lnTo>
                  <a:lnTo>
                    <a:pt x="54497" y="46151"/>
                  </a:lnTo>
                  <a:lnTo>
                    <a:pt x="60632" y="46096"/>
                  </a:lnTo>
                  <a:lnTo>
                    <a:pt x="60577" y="45764"/>
                  </a:lnTo>
                  <a:lnTo>
                    <a:pt x="60522" y="45433"/>
                  </a:lnTo>
                  <a:lnTo>
                    <a:pt x="60301" y="44659"/>
                  </a:lnTo>
                  <a:lnTo>
                    <a:pt x="59914" y="43885"/>
                  </a:lnTo>
                  <a:lnTo>
                    <a:pt x="59472" y="43001"/>
                  </a:lnTo>
                  <a:lnTo>
                    <a:pt x="58366" y="41066"/>
                  </a:lnTo>
                  <a:lnTo>
                    <a:pt x="57150" y="38911"/>
                  </a:lnTo>
                  <a:lnTo>
                    <a:pt x="56597" y="37805"/>
                  </a:lnTo>
                  <a:lnTo>
                    <a:pt x="55989" y="36645"/>
                  </a:lnTo>
                  <a:lnTo>
                    <a:pt x="55492" y="35484"/>
                  </a:lnTo>
                  <a:lnTo>
                    <a:pt x="55105" y="34323"/>
                  </a:lnTo>
                  <a:lnTo>
                    <a:pt x="54774" y="33107"/>
                  </a:lnTo>
                  <a:lnTo>
                    <a:pt x="54552" y="31947"/>
                  </a:lnTo>
                  <a:lnTo>
                    <a:pt x="54497" y="31339"/>
                  </a:lnTo>
                  <a:lnTo>
                    <a:pt x="54497" y="30731"/>
                  </a:lnTo>
                  <a:lnTo>
                    <a:pt x="54497" y="30123"/>
                  </a:lnTo>
                  <a:lnTo>
                    <a:pt x="54552" y="29515"/>
                  </a:lnTo>
                  <a:lnTo>
                    <a:pt x="54774" y="28354"/>
                  </a:lnTo>
                  <a:lnTo>
                    <a:pt x="55271" y="25977"/>
                  </a:lnTo>
                  <a:lnTo>
                    <a:pt x="55824" y="23767"/>
                  </a:lnTo>
                  <a:lnTo>
                    <a:pt x="52950" y="24319"/>
                  </a:lnTo>
                  <a:lnTo>
                    <a:pt x="51513" y="24596"/>
                  </a:lnTo>
                  <a:lnTo>
                    <a:pt x="50076" y="24817"/>
                  </a:lnTo>
                  <a:lnTo>
                    <a:pt x="48694" y="24983"/>
                  </a:lnTo>
                  <a:lnTo>
                    <a:pt x="47257" y="25093"/>
                  </a:lnTo>
                  <a:lnTo>
                    <a:pt x="45820" y="25148"/>
                  </a:lnTo>
                  <a:lnTo>
                    <a:pt x="44327" y="25204"/>
                  </a:lnTo>
                  <a:lnTo>
                    <a:pt x="41951" y="25093"/>
                  </a:lnTo>
                  <a:lnTo>
                    <a:pt x="40790" y="25038"/>
                  </a:lnTo>
                  <a:lnTo>
                    <a:pt x="39629" y="24927"/>
                  </a:lnTo>
                  <a:lnTo>
                    <a:pt x="38524" y="24761"/>
                  </a:lnTo>
                  <a:lnTo>
                    <a:pt x="37474" y="24596"/>
                  </a:lnTo>
                  <a:lnTo>
                    <a:pt x="36424" y="24375"/>
                  </a:lnTo>
                  <a:lnTo>
                    <a:pt x="35373" y="24098"/>
                  </a:lnTo>
                  <a:lnTo>
                    <a:pt x="34379" y="23767"/>
                  </a:lnTo>
                  <a:lnTo>
                    <a:pt x="33384" y="23380"/>
                  </a:lnTo>
                  <a:lnTo>
                    <a:pt x="32444" y="22993"/>
                  </a:lnTo>
                  <a:lnTo>
                    <a:pt x="31449" y="22551"/>
                  </a:lnTo>
                  <a:lnTo>
                    <a:pt x="30565" y="22053"/>
                  </a:lnTo>
                  <a:lnTo>
                    <a:pt x="29625" y="21500"/>
                  </a:lnTo>
                  <a:lnTo>
                    <a:pt x="28686" y="20837"/>
                  </a:lnTo>
                  <a:lnTo>
                    <a:pt x="27801" y="20174"/>
                  </a:lnTo>
                  <a:lnTo>
                    <a:pt x="26917" y="19455"/>
                  </a:lnTo>
                  <a:lnTo>
                    <a:pt x="26033" y="18682"/>
                  </a:lnTo>
                  <a:lnTo>
                    <a:pt x="25204" y="17853"/>
                  </a:lnTo>
                  <a:lnTo>
                    <a:pt x="24319" y="16968"/>
                  </a:lnTo>
                  <a:lnTo>
                    <a:pt x="23490" y="15973"/>
                  </a:lnTo>
                  <a:lnTo>
                    <a:pt x="22606" y="14923"/>
                  </a:lnTo>
                  <a:lnTo>
                    <a:pt x="21777" y="13818"/>
                  </a:lnTo>
                  <a:lnTo>
                    <a:pt x="20893" y="12657"/>
                  </a:lnTo>
                  <a:lnTo>
                    <a:pt x="20063" y="11441"/>
                  </a:lnTo>
                  <a:lnTo>
                    <a:pt x="19179" y="10115"/>
                  </a:lnTo>
                  <a:lnTo>
                    <a:pt x="18350" y="8733"/>
                  </a:lnTo>
                  <a:lnTo>
                    <a:pt x="17466" y="7296"/>
                  </a:lnTo>
                  <a:lnTo>
                    <a:pt x="15752" y="4145"/>
                  </a:lnTo>
                  <a:lnTo>
                    <a:pt x="13928" y="663"/>
                  </a:lnTo>
                  <a:lnTo>
                    <a:pt x="13763" y="332"/>
                  </a:lnTo>
                  <a:lnTo>
                    <a:pt x="13597" y="166"/>
                  </a:lnTo>
                  <a:lnTo>
                    <a:pt x="13376" y="55"/>
                  </a:lnTo>
                  <a:lnTo>
                    <a:pt x="13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1" name="Google Shape;7701;p41"/>
            <p:cNvSpPr/>
            <p:nvPr/>
          </p:nvSpPr>
          <p:spPr>
            <a:xfrm>
              <a:off x="1997100" y="3188400"/>
              <a:ext cx="729600" cy="435300"/>
            </a:xfrm>
            <a:custGeom>
              <a:avLst/>
              <a:gdLst/>
              <a:ahLst/>
              <a:cxnLst/>
              <a:rect l="l" t="t" r="r" b="b"/>
              <a:pathLst>
                <a:path w="29184" h="17412" extrusionOk="0">
                  <a:moveTo>
                    <a:pt x="2267" y="1"/>
                  </a:moveTo>
                  <a:lnTo>
                    <a:pt x="1604" y="222"/>
                  </a:lnTo>
                  <a:lnTo>
                    <a:pt x="1" y="830"/>
                  </a:lnTo>
                  <a:lnTo>
                    <a:pt x="1604" y="3041"/>
                  </a:lnTo>
                  <a:lnTo>
                    <a:pt x="2654" y="4367"/>
                  </a:lnTo>
                  <a:lnTo>
                    <a:pt x="3759" y="5749"/>
                  </a:lnTo>
                  <a:lnTo>
                    <a:pt x="5030" y="7241"/>
                  </a:lnTo>
                  <a:lnTo>
                    <a:pt x="6357" y="8734"/>
                  </a:lnTo>
                  <a:lnTo>
                    <a:pt x="7739" y="10226"/>
                  </a:lnTo>
                  <a:lnTo>
                    <a:pt x="9231" y="11663"/>
                  </a:lnTo>
                  <a:lnTo>
                    <a:pt x="10723" y="12989"/>
                  </a:lnTo>
                  <a:lnTo>
                    <a:pt x="12271" y="14261"/>
                  </a:lnTo>
                  <a:lnTo>
                    <a:pt x="13045" y="14813"/>
                  </a:lnTo>
                  <a:lnTo>
                    <a:pt x="13874" y="15311"/>
                  </a:lnTo>
                  <a:lnTo>
                    <a:pt x="14647" y="15808"/>
                  </a:lnTo>
                  <a:lnTo>
                    <a:pt x="15421" y="16250"/>
                  </a:lnTo>
                  <a:lnTo>
                    <a:pt x="16195" y="16582"/>
                  </a:lnTo>
                  <a:lnTo>
                    <a:pt x="16969" y="16914"/>
                  </a:lnTo>
                  <a:lnTo>
                    <a:pt x="17687" y="17135"/>
                  </a:lnTo>
                  <a:lnTo>
                    <a:pt x="18461" y="17301"/>
                  </a:lnTo>
                  <a:lnTo>
                    <a:pt x="19180" y="17356"/>
                  </a:lnTo>
                  <a:lnTo>
                    <a:pt x="19898" y="17411"/>
                  </a:lnTo>
                  <a:lnTo>
                    <a:pt x="20617" y="17301"/>
                  </a:lnTo>
                  <a:lnTo>
                    <a:pt x="21335" y="17190"/>
                  </a:lnTo>
                  <a:lnTo>
                    <a:pt x="22275" y="16803"/>
                  </a:lnTo>
                  <a:lnTo>
                    <a:pt x="23159" y="16361"/>
                  </a:lnTo>
                  <a:lnTo>
                    <a:pt x="23988" y="15808"/>
                  </a:lnTo>
                  <a:lnTo>
                    <a:pt x="24762" y="15200"/>
                  </a:lnTo>
                  <a:lnTo>
                    <a:pt x="25425" y="14537"/>
                  </a:lnTo>
                  <a:lnTo>
                    <a:pt x="26033" y="13763"/>
                  </a:lnTo>
                  <a:lnTo>
                    <a:pt x="26586" y="12989"/>
                  </a:lnTo>
                  <a:lnTo>
                    <a:pt x="27028" y="12105"/>
                  </a:lnTo>
                  <a:lnTo>
                    <a:pt x="27470" y="11221"/>
                  </a:lnTo>
                  <a:lnTo>
                    <a:pt x="27857" y="10336"/>
                  </a:lnTo>
                  <a:lnTo>
                    <a:pt x="28189" y="9397"/>
                  </a:lnTo>
                  <a:lnTo>
                    <a:pt x="28465" y="8513"/>
                  </a:lnTo>
                  <a:lnTo>
                    <a:pt x="28686" y="7573"/>
                  </a:lnTo>
                  <a:lnTo>
                    <a:pt x="28907" y="6633"/>
                  </a:lnTo>
                  <a:lnTo>
                    <a:pt x="29184" y="4865"/>
                  </a:lnTo>
                  <a:lnTo>
                    <a:pt x="26807" y="3593"/>
                  </a:lnTo>
                  <a:lnTo>
                    <a:pt x="26420" y="5417"/>
                  </a:lnTo>
                  <a:lnTo>
                    <a:pt x="26033" y="7020"/>
                  </a:lnTo>
                  <a:lnTo>
                    <a:pt x="25591" y="8457"/>
                  </a:lnTo>
                  <a:lnTo>
                    <a:pt x="25149" y="9673"/>
                  </a:lnTo>
                  <a:lnTo>
                    <a:pt x="24707" y="10779"/>
                  </a:lnTo>
                  <a:lnTo>
                    <a:pt x="24265" y="11663"/>
                  </a:lnTo>
                  <a:lnTo>
                    <a:pt x="23822" y="12437"/>
                  </a:lnTo>
                  <a:lnTo>
                    <a:pt x="23380" y="13100"/>
                  </a:lnTo>
                  <a:lnTo>
                    <a:pt x="22993" y="13653"/>
                  </a:lnTo>
                  <a:lnTo>
                    <a:pt x="22551" y="14040"/>
                  </a:lnTo>
                  <a:lnTo>
                    <a:pt x="22164" y="14371"/>
                  </a:lnTo>
                  <a:lnTo>
                    <a:pt x="21833" y="14592"/>
                  </a:lnTo>
                  <a:lnTo>
                    <a:pt x="21446" y="14758"/>
                  </a:lnTo>
                  <a:lnTo>
                    <a:pt x="21169" y="14869"/>
                  </a:lnTo>
                  <a:lnTo>
                    <a:pt x="20672" y="14979"/>
                  </a:lnTo>
                  <a:lnTo>
                    <a:pt x="19953" y="14979"/>
                  </a:lnTo>
                  <a:lnTo>
                    <a:pt x="19014" y="14758"/>
                  </a:lnTo>
                  <a:lnTo>
                    <a:pt x="18019" y="14426"/>
                  </a:lnTo>
                  <a:lnTo>
                    <a:pt x="16914" y="13929"/>
                  </a:lnTo>
                  <a:lnTo>
                    <a:pt x="15753" y="13321"/>
                  </a:lnTo>
                  <a:lnTo>
                    <a:pt x="14482" y="12547"/>
                  </a:lnTo>
                  <a:lnTo>
                    <a:pt x="13210" y="11663"/>
                  </a:lnTo>
                  <a:lnTo>
                    <a:pt x="11884" y="10723"/>
                  </a:lnTo>
                  <a:lnTo>
                    <a:pt x="10557" y="9618"/>
                  </a:lnTo>
                  <a:lnTo>
                    <a:pt x="9231" y="8457"/>
                  </a:lnTo>
                  <a:lnTo>
                    <a:pt x="7904" y="7186"/>
                  </a:lnTo>
                  <a:lnTo>
                    <a:pt x="6633" y="5860"/>
                  </a:lnTo>
                  <a:lnTo>
                    <a:pt x="5417" y="4478"/>
                  </a:lnTo>
                  <a:lnTo>
                    <a:pt x="4312" y="2985"/>
                  </a:lnTo>
                  <a:lnTo>
                    <a:pt x="3206" y="1493"/>
                  </a:lnTo>
                  <a:lnTo>
                    <a:pt x="22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2" name="Google Shape;7702;p41"/>
            <p:cNvSpPr/>
            <p:nvPr/>
          </p:nvSpPr>
          <p:spPr>
            <a:xfrm>
              <a:off x="2799925" y="5026150"/>
              <a:ext cx="2271650" cy="143725"/>
            </a:xfrm>
            <a:custGeom>
              <a:avLst/>
              <a:gdLst/>
              <a:ahLst/>
              <a:cxnLst/>
              <a:rect l="l" t="t" r="r" b="b"/>
              <a:pathLst>
                <a:path w="90866" h="5749" extrusionOk="0">
                  <a:moveTo>
                    <a:pt x="90865" y="1"/>
                  </a:moveTo>
                  <a:lnTo>
                    <a:pt x="55" y="111"/>
                  </a:lnTo>
                  <a:lnTo>
                    <a:pt x="0" y="5196"/>
                  </a:lnTo>
                  <a:lnTo>
                    <a:pt x="90699" y="5749"/>
                  </a:lnTo>
                  <a:lnTo>
                    <a:pt x="90865"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3" name="Google Shape;7703;p41"/>
            <p:cNvSpPr/>
            <p:nvPr/>
          </p:nvSpPr>
          <p:spPr>
            <a:xfrm>
              <a:off x="3519825" y="3836450"/>
              <a:ext cx="2530025" cy="1232575"/>
            </a:xfrm>
            <a:custGeom>
              <a:avLst/>
              <a:gdLst/>
              <a:ahLst/>
              <a:cxnLst/>
              <a:rect l="l" t="t" r="r" b="b"/>
              <a:pathLst>
                <a:path w="101201" h="49303" extrusionOk="0">
                  <a:moveTo>
                    <a:pt x="33107" y="1"/>
                  </a:moveTo>
                  <a:lnTo>
                    <a:pt x="0" y="47920"/>
                  </a:lnTo>
                  <a:lnTo>
                    <a:pt x="1714" y="49302"/>
                  </a:lnTo>
                  <a:lnTo>
                    <a:pt x="101201" y="2488"/>
                  </a:lnTo>
                  <a:lnTo>
                    <a:pt x="99156" y="443"/>
                  </a:lnTo>
                  <a:lnTo>
                    <a:pt x="33107"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4" name="Google Shape;7704;p41"/>
            <p:cNvSpPr/>
            <p:nvPr/>
          </p:nvSpPr>
          <p:spPr>
            <a:xfrm>
              <a:off x="3562650" y="3880675"/>
              <a:ext cx="2487200" cy="1196625"/>
            </a:xfrm>
            <a:custGeom>
              <a:avLst/>
              <a:gdLst/>
              <a:ahLst/>
              <a:cxnLst/>
              <a:rect l="l" t="t" r="r" b="b"/>
              <a:pathLst>
                <a:path w="99488" h="47865" extrusionOk="0">
                  <a:moveTo>
                    <a:pt x="32721" y="0"/>
                  </a:moveTo>
                  <a:lnTo>
                    <a:pt x="1" y="47533"/>
                  </a:lnTo>
                  <a:lnTo>
                    <a:pt x="62457" y="47865"/>
                  </a:lnTo>
                  <a:lnTo>
                    <a:pt x="99488" y="719"/>
                  </a:lnTo>
                  <a:lnTo>
                    <a:pt x="32721" y="0"/>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5" name="Google Shape;7705;p41"/>
            <p:cNvSpPr/>
            <p:nvPr/>
          </p:nvSpPr>
          <p:spPr>
            <a:xfrm>
              <a:off x="4592075" y="4458250"/>
              <a:ext cx="363425" cy="181050"/>
            </a:xfrm>
            <a:custGeom>
              <a:avLst/>
              <a:gdLst/>
              <a:ahLst/>
              <a:cxnLst/>
              <a:rect l="l" t="t" r="r" b="b"/>
              <a:pathLst>
                <a:path w="14537" h="7242" extrusionOk="0">
                  <a:moveTo>
                    <a:pt x="6522" y="1"/>
                  </a:moveTo>
                  <a:lnTo>
                    <a:pt x="5804" y="56"/>
                  </a:lnTo>
                  <a:lnTo>
                    <a:pt x="5140" y="166"/>
                  </a:lnTo>
                  <a:lnTo>
                    <a:pt x="4477" y="277"/>
                  </a:lnTo>
                  <a:lnTo>
                    <a:pt x="3814" y="443"/>
                  </a:lnTo>
                  <a:lnTo>
                    <a:pt x="3206" y="609"/>
                  </a:lnTo>
                  <a:lnTo>
                    <a:pt x="2653" y="830"/>
                  </a:lnTo>
                  <a:lnTo>
                    <a:pt x="2156" y="1051"/>
                  </a:lnTo>
                  <a:lnTo>
                    <a:pt x="1658" y="1272"/>
                  </a:lnTo>
                  <a:lnTo>
                    <a:pt x="1272" y="1603"/>
                  </a:lnTo>
                  <a:lnTo>
                    <a:pt x="885" y="1880"/>
                  </a:lnTo>
                  <a:lnTo>
                    <a:pt x="608" y="2211"/>
                  </a:lnTo>
                  <a:lnTo>
                    <a:pt x="332" y="2543"/>
                  </a:lnTo>
                  <a:lnTo>
                    <a:pt x="166" y="2875"/>
                  </a:lnTo>
                  <a:lnTo>
                    <a:pt x="56" y="3262"/>
                  </a:lnTo>
                  <a:lnTo>
                    <a:pt x="0" y="3593"/>
                  </a:lnTo>
                  <a:lnTo>
                    <a:pt x="56" y="3980"/>
                  </a:lnTo>
                  <a:lnTo>
                    <a:pt x="166" y="4367"/>
                  </a:lnTo>
                  <a:lnTo>
                    <a:pt x="332" y="4699"/>
                  </a:lnTo>
                  <a:lnTo>
                    <a:pt x="608" y="5030"/>
                  </a:lnTo>
                  <a:lnTo>
                    <a:pt x="885" y="5362"/>
                  </a:lnTo>
                  <a:lnTo>
                    <a:pt x="1272" y="5638"/>
                  </a:lnTo>
                  <a:lnTo>
                    <a:pt x="1658" y="5915"/>
                  </a:lnTo>
                  <a:lnTo>
                    <a:pt x="2156" y="6191"/>
                  </a:lnTo>
                  <a:lnTo>
                    <a:pt x="2653" y="6412"/>
                  </a:lnTo>
                  <a:lnTo>
                    <a:pt x="3206" y="6633"/>
                  </a:lnTo>
                  <a:lnTo>
                    <a:pt x="3814" y="6799"/>
                  </a:lnTo>
                  <a:lnTo>
                    <a:pt x="4477" y="6965"/>
                  </a:lnTo>
                  <a:lnTo>
                    <a:pt x="5140" y="7075"/>
                  </a:lnTo>
                  <a:lnTo>
                    <a:pt x="5804" y="7186"/>
                  </a:lnTo>
                  <a:lnTo>
                    <a:pt x="6522" y="7241"/>
                  </a:lnTo>
                  <a:lnTo>
                    <a:pt x="8015" y="7241"/>
                  </a:lnTo>
                  <a:lnTo>
                    <a:pt x="8733" y="7186"/>
                  </a:lnTo>
                  <a:lnTo>
                    <a:pt x="9452" y="7075"/>
                  </a:lnTo>
                  <a:lnTo>
                    <a:pt x="10115" y="6965"/>
                  </a:lnTo>
                  <a:lnTo>
                    <a:pt x="10778" y="6799"/>
                  </a:lnTo>
                  <a:lnTo>
                    <a:pt x="11331" y="6633"/>
                  </a:lnTo>
                  <a:lnTo>
                    <a:pt x="11883" y="6412"/>
                  </a:lnTo>
                  <a:lnTo>
                    <a:pt x="12436" y="6191"/>
                  </a:lnTo>
                  <a:lnTo>
                    <a:pt x="12878" y="5915"/>
                  </a:lnTo>
                  <a:lnTo>
                    <a:pt x="13321" y="5638"/>
                  </a:lnTo>
                  <a:lnTo>
                    <a:pt x="13652" y="5362"/>
                  </a:lnTo>
                  <a:lnTo>
                    <a:pt x="13984" y="5030"/>
                  </a:lnTo>
                  <a:lnTo>
                    <a:pt x="14205" y="4699"/>
                  </a:lnTo>
                  <a:lnTo>
                    <a:pt x="14426" y="4367"/>
                  </a:lnTo>
                  <a:lnTo>
                    <a:pt x="14536" y="3980"/>
                  </a:lnTo>
                  <a:lnTo>
                    <a:pt x="14536" y="3593"/>
                  </a:lnTo>
                  <a:lnTo>
                    <a:pt x="14536" y="3262"/>
                  </a:lnTo>
                  <a:lnTo>
                    <a:pt x="14426" y="2875"/>
                  </a:lnTo>
                  <a:lnTo>
                    <a:pt x="14205" y="2543"/>
                  </a:lnTo>
                  <a:lnTo>
                    <a:pt x="13984" y="2211"/>
                  </a:lnTo>
                  <a:lnTo>
                    <a:pt x="13652" y="1880"/>
                  </a:lnTo>
                  <a:lnTo>
                    <a:pt x="13321" y="1603"/>
                  </a:lnTo>
                  <a:lnTo>
                    <a:pt x="12878" y="1272"/>
                  </a:lnTo>
                  <a:lnTo>
                    <a:pt x="12436" y="1051"/>
                  </a:lnTo>
                  <a:lnTo>
                    <a:pt x="11883" y="830"/>
                  </a:lnTo>
                  <a:lnTo>
                    <a:pt x="11331" y="609"/>
                  </a:lnTo>
                  <a:lnTo>
                    <a:pt x="10778" y="443"/>
                  </a:lnTo>
                  <a:lnTo>
                    <a:pt x="10115" y="277"/>
                  </a:lnTo>
                  <a:lnTo>
                    <a:pt x="9452" y="166"/>
                  </a:lnTo>
                  <a:lnTo>
                    <a:pt x="8733" y="56"/>
                  </a:lnTo>
                  <a:lnTo>
                    <a:pt x="80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6" name="Google Shape;7706;p41"/>
            <p:cNvSpPr/>
            <p:nvPr/>
          </p:nvSpPr>
          <p:spPr>
            <a:xfrm>
              <a:off x="2828925" y="2486475"/>
              <a:ext cx="342700" cy="504375"/>
            </a:xfrm>
            <a:custGeom>
              <a:avLst/>
              <a:gdLst/>
              <a:ahLst/>
              <a:cxnLst/>
              <a:rect l="l" t="t" r="r" b="b"/>
              <a:pathLst>
                <a:path w="13708" h="20175" extrusionOk="0">
                  <a:moveTo>
                    <a:pt x="8015" y="0"/>
                  </a:moveTo>
                  <a:lnTo>
                    <a:pt x="7352" y="56"/>
                  </a:lnTo>
                  <a:lnTo>
                    <a:pt x="6689" y="166"/>
                  </a:lnTo>
                  <a:lnTo>
                    <a:pt x="6025" y="387"/>
                  </a:lnTo>
                  <a:lnTo>
                    <a:pt x="5362" y="719"/>
                  </a:lnTo>
                  <a:lnTo>
                    <a:pt x="4699" y="1106"/>
                  </a:lnTo>
                  <a:lnTo>
                    <a:pt x="4091" y="1603"/>
                  </a:lnTo>
                  <a:lnTo>
                    <a:pt x="3483" y="2156"/>
                  </a:lnTo>
                  <a:lnTo>
                    <a:pt x="2930" y="2764"/>
                  </a:lnTo>
                  <a:lnTo>
                    <a:pt x="2433" y="3482"/>
                  </a:lnTo>
                  <a:lnTo>
                    <a:pt x="1935" y="4256"/>
                  </a:lnTo>
                  <a:lnTo>
                    <a:pt x="1493" y="5030"/>
                  </a:lnTo>
                  <a:lnTo>
                    <a:pt x="1106" y="5914"/>
                  </a:lnTo>
                  <a:lnTo>
                    <a:pt x="775" y="6854"/>
                  </a:lnTo>
                  <a:lnTo>
                    <a:pt x="498" y="7849"/>
                  </a:lnTo>
                  <a:lnTo>
                    <a:pt x="277" y="8844"/>
                  </a:lnTo>
                  <a:lnTo>
                    <a:pt x="111" y="9894"/>
                  </a:lnTo>
                  <a:lnTo>
                    <a:pt x="1" y="10889"/>
                  </a:lnTo>
                  <a:lnTo>
                    <a:pt x="1" y="11884"/>
                  </a:lnTo>
                  <a:lnTo>
                    <a:pt x="56" y="12823"/>
                  </a:lnTo>
                  <a:lnTo>
                    <a:pt x="167" y="13763"/>
                  </a:lnTo>
                  <a:lnTo>
                    <a:pt x="332" y="14647"/>
                  </a:lnTo>
                  <a:lnTo>
                    <a:pt x="553" y="15476"/>
                  </a:lnTo>
                  <a:lnTo>
                    <a:pt x="885" y="16305"/>
                  </a:lnTo>
                  <a:lnTo>
                    <a:pt x="1217" y="17024"/>
                  </a:lnTo>
                  <a:lnTo>
                    <a:pt x="1604" y="17687"/>
                  </a:lnTo>
                  <a:lnTo>
                    <a:pt x="2046" y="18295"/>
                  </a:lnTo>
                  <a:lnTo>
                    <a:pt x="2543" y="18792"/>
                  </a:lnTo>
                  <a:lnTo>
                    <a:pt x="3096" y="19290"/>
                  </a:lnTo>
                  <a:lnTo>
                    <a:pt x="3704" y="19621"/>
                  </a:lnTo>
                  <a:lnTo>
                    <a:pt x="4312" y="19898"/>
                  </a:lnTo>
                  <a:lnTo>
                    <a:pt x="4975" y="20064"/>
                  </a:lnTo>
                  <a:lnTo>
                    <a:pt x="5694" y="20174"/>
                  </a:lnTo>
                  <a:lnTo>
                    <a:pt x="6357" y="20119"/>
                  </a:lnTo>
                  <a:lnTo>
                    <a:pt x="7020" y="20008"/>
                  </a:lnTo>
                  <a:lnTo>
                    <a:pt x="7683" y="19787"/>
                  </a:lnTo>
                  <a:lnTo>
                    <a:pt x="8347" y="19456"/>
                  </a:lnTo>
                  <a:lnTo>
                    <a:pt x="9010" y="19069"/>
                  </a:lnTo>
                  <a:lnTo>
                    <a:pt x="9618" y="18571"/>
                  </a:lnTo>
                  <a:lnTo>
                    <a:pt x="10226" y="18019"/>
                  </a:lnTo>
                  <a:lnTo>
                    <a:pt x="10779" y="17411"/>
                  </a:lnTo>
                  <a:lnTo>
                    <a:pt x="11276" y="16692"/>
                  </a:lnTo>
                  <a:lnTo>
                    <a:pt x="11773" y="15918"/>
                  </a:lnTo>
                  <a:lnTo>
                    <a:pt x="12216" y="15089"/>
                  </a:lnTo>
                  <a:lnTo>
                    <a:pt x="12602" y="14205"/>
                  </a:lnTo>
                  <a:lnTo>
                    <a:pt x="12934" y="13321"/>
                  </a:lnTo>
                  <a:lnTo>
                    <a:pt x="13210" y="12326"/>
                  </a:lnTo>
                  <a:lnTo>
                    <a:pt x="13432" y="11331"/>
                  </a:lnTo>
                  <a:lnTo>
                    <a:pt x="13597" y="10281"/>
                  </a:lnTo>
                  <a:lnTo>
                    <a:pt x="13708" y="9286"/>
                  </a:lnTo>
                  <a:lnTo>
                    <a:pt x="13708" y="8291"/>
                  </a:lnTo>
                  <a:lnTo>
                    <a:pt x="13653" y="7296"/>
                  </a:lnTo>
                  <a:lnTo>
                    <a:pt x="13542" y="6412"/>
                  </a:lnTo>
                  <a:lnTo>
                    <a:pt x="13376" y="5527"/>
                  </a:lnTo>
                  <a:lnTo>
                    <a:pt x="13155" y="4643"/>
                  </a:lnTo>
                  <a:lnTo>
                    <a:pt x="12824" y="3869"/>
                  </a:lnTo>
                  <a:lnTo>
                    <a:pt x="12492" y="3151"/>
                  </a:lnTo>
                  <a:lnTo>
                    <a:pt x="12105" y="2488"/>
                  </a:lnTo>
                  <a:lnTo>
                    <a:pt x="11663" y="1880"/>
                  </a:lnTo>
                  <a:lnTo>
                    <a:pt x="11165" y="1327"/>
                  </a:lnTo>
                  <a:lnTo>
                    <a:pt x="10613" y="885"/>
                  </a:lnTo>
                  <a:lnTo>
                    <a:pt x="10005" y="553"/>
                  </a:lnTo>
                  <a:lnTo>
                    <a:pt x="9397" y="277"/>
                  </a:lnTo>
                  <a:lnTo>
                    <a:pt x="8734" y="56"/>
                  </a:lnTo>
                  <a:lnTo>
                    <a:pt x="8015"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7" name="Google Shape;7707;p41"/>
            <p:cNvSpPr/>
            <p:nvPr/>
          </p:nvSpPr>
          <p:spPr>
            <a:xfrm>
              <a:off x="2795775" y="1834275"/>
              <a:ext cx="375850" cy="900950"/>
            </a:xfrm>
            <a:custGeom>
              <a:avLst/>
              <a:gdLst/>
              <a:ahLst/>
              <a:cxnLst/>
              <a:rect l="l" t="t" r="r" b="b"/>
              <a:pathLst>
                <a:path w="15034" h="36038" extrusionOk="0">
                  <a:moveTo>
                    <a:pt x="995" y="1"/>
                  </a:moveTo>
                  <a:lnTo>
                    <a:pt x="0" y="56"/>
                  </a:lnTo>
                  <a:lnTo>
                    <a:pt x="885" y="1493"/>
                  </a:lnTo>
                  <a:lnTo>
                    <a:pt x="1603" y="3040"/>
                  </a:lnTo>
                  <a:lnTo>
                    <a:pt x="2432" y="4864"/>
                  </a:lnTo>
                  <a:lnTo>
                    <a:pt x="3095" y="6799"/>
                  </a:lnTo>
                  <a:lnTo>
                    <a:pt x="3703" y="8844"/>
                  </a:lnTo>
                  <a:lnTo>
                    <a:pt x="4311" y="10889"/>
                  </a:lnTo>
                  <a:lnTo>
                    <a:pt x="4809" y="12989"/>
                  </a:lnTo>
                  <a:lnTo>
                    <a:pt x="5251" y="15145"/>
                  </a:lnTo>
                  <a:lnTo>
                    <a:pt x="5693" y="17356"/>
                  </a:lnTo>
                  <a:lnTo>
                    <a:pt x="6080" y="19566"/>
                  </a:lnTo>
                  <a:lnTo>
                    <a:pt x="6743" y="23933"/>
                  </a:lnTo>
                  <a:lnTo>
                    <a:pt x="7407" y="28189"/>
                  </a:lnTo>
                  <a:lnTo>
                    <a:pt x="8070" y="32223"/>
                  </a:lnTo>
                  <a:lnTo>
                    <a:pt x="8457" y="34158"/>
                  </a:lnTo>
                  <a:lnTo>
                    <a:pt x="8844" y="36037"/>
                  </a:lnTo>
                  <a:lnTo>
                    <a:pt x="9949" y="33826"/>
                  </a:lnTo>
                  <a:lnTo>
                    <a:pt x="10999" y="31726"/>
                  </a:lnTo>
                  <a:lnTo>
                    <a:pt x="11883" y="29681"/>
                  </a:lnTo>
                  <a:lnTo>
                    <a:pt x="12713" y="27636"/>
                  </a:lnTo>
                  <a:lnTo>
                    <a:pt x="13431" y="25701"/>
                  </a:lnTo>
                  <a:lnTo>
                    <a:pt x="13984" y="23767"/>
                  </a:lnTo>
                  <a:lnTo>
                    <a:pt x="14481" y="21888"/>
                  </a:lnTo>
                  <a:lnTo>
                    <a:pt x="14758" y="20064"/>
                  </a:lnTo>
                  <a:lnTo>
                    <a:pt x="14923" y="18958"/>
                  </a:lnTo>
                  <a:lnTo>
                    <a:pt x="15034" y="17853"/>
                  </a:lnTo>
                  <a:lnTo>
                    <a:pt x="15034" y="16748"/>
                  </a:lnTo>
                  <a:lnTo>
                    <a:pt x="14979" y="15697"/>
                  </a:lnTo>
                  <a:lnTo>
                    <a:pt x="14923" y="14647"/>
                  </a:lnTo>
                  <a:lnTo>
                    <a:pt x="14758" y="13652"/>
                  </a:lnTo>
                  <a:lnTo>
                    <a:pt x="14536" y="12658"/>
                  </a:lnTo>
                  <a:lnTo>
                    <a:pt x="14260" y="11663"/>
                  </a:lnTo>
                  <a:lnTo>
                    <a:pt x="13873" y="10447"/>
                  </a:lnTo>
                  <a:lnTo>
                    <a:pt x="13376" y="9286"/>
                  </a:lnTo>
                  <a:lnTo>
                    <a:pt x="12878" y="8181"/>
                  </a:lnTo>
                  <a:lnTo>
                    <a:pt x="12270" y="7075"/>
                  </a:lnTo>
                  <a:lnTo>
                    <a:pt x="11607" y="6025"/>
                  </a:lnTo>
                  <a:lnTo>
                    <a:pt x="10833" y="5030"/>
                  </a:lnTo>
                  <a:lnTo>
                    <a:pt x="10060" y="4091"/>
                  </a:lnTo>
                  <a:lnTo>
                    <a:pt x="9120" y="3262"/>
                  </a:lnTo>
                  <a:lnTo>
                    <a:pt x="8567" y="2764"/>
                  </a:lnTo>
                  <a:lnTo>
                    <a:pt x="7959" y="2322"/>
                  </a:lnTo>
                  <a:lnTo>
                    <a:pt x="7351" y="1880"/>
                  </a:lnTo>
                  <a:lnTo>
                    <a:pt x="6688" y="1493"/>
                  </a:lnTo>
                  <a:lnTo>
                    <a:pt x="6025" y="1161"/>
                  </a:lnTo>
                  <a:lnTo>
                    <a:pt x="5306" y="885"/>
                  </a:lnTo>
                  <a:lnTo>
                    <a:pt x="4588" y="609"/>
                  </a:lnTo>
                  <a:lnTo>
                    <a:pt x="3869" y="387"/>
                  </a:lnTo>
                  <a:lnTo>
                    <a:pt x="2930" y="166"/>
                  </a:lnTo>
                  <a:lnTo>
                    <a:pt x="1990" y="56"/>
                  </a:lnTo>
                  <a:lnTo>
                    <a:pt x="99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8" name="Google Shape;7708;p41"/>
            <p:cNvSpPr/>
            <p:nvPr/>
          </p:nvSpPr>
          <p:spPr>
            <a:xfrm>
              <a:off x="2041325" y="1774850"/>
              <a:ext cx="1033575" cy="1413575"/>
            </a:xfrm>
            <a:custGeom>
              <a:avLst/>
              <a:gdLst/>
              <a:ahLst/>
              <a:cxnLst/>
              <a:rect l="l" t="t" r="r" b="b"/>
              <a:pathLst>
                <a:path w="41343" h="56543" extrusionOk="0">
                  <a:moveTo>
                    <a:pt x="18295" y="1"/>
                  </a:moveTo>
                  <a:lnTo>
                    <a:pt x="17300" y="56"/>
                  </a:lnTo>
                  <a:lnTo>
                    <a:pt x="16305" y="167"/>
                  </a:lnTo>
                  <a:lnTo>
                    <a:pt x="15310" y="388"/>
                  </a:lnTo>
                  <a:lnTo>
                    <a:pt x="14371" y="609"/>
                  </a:lnTo>
                  <a:lnTo>
                    <a:pt x="13431" y="941"/>
                  </a:lnTo>
                  <a:lnTo>
                    <a:pt x="12492" y="1327"/>
                  </a:lnTo>
                  <a:lnTo>
                    <a:pt x="11607" y="1770"/>
                  </a:lnTo>
                  <a:lnTo>
                    <a:pt x="10723" y="2267"/>
                  </a:lnTo>
                  <a:lnTo>
                    <a:pt x="9894" y="2820"/>
                  </a:lnTo>
                  <a:lnTo>
                    <a:pt x="9065" y="3428"/>
                  </a:lnTo>
                  <a:lnTo>
                    <a:pt x="8236" y="4091"/>
                  </a:lnTo>
                  <a:lnTo>
                    <a:pt x="7462" y="4809"/>
                  </a:lnTo>
                  <a:lnTo>
                    <a:pt x="6743" y="5583"/>
                  </a:lnTo>
                  <a:lnTo>
                    <a:pt x="6025" y="6412"/>
                  </a:lnTo>
                  <a:lnTo>
                    <a:pt x="5362" y="7297"/>
                  </a:lnTo>
                  <a:lnTo>
                    <a:pt x="4698" y="8236"/>
                  </a:lnTo>
                  <a:lnTo>
                    <a:pt x="4090" y="9176"/>
                  </a:lnTo>
                  <a:lnTo>
                    <a:pt x="3538" y="10171"/>
                  </a:lnTo>
                  <a:lnTo>
                    <a:pt x="2985" y="11221"/>
                  </a:lnTo>
                  <a:lnTo>
                    <a:pt x="2488" y="12326"/>
                  </a:lnTo>
                  <a:lnTo>
                    <a:pt x="2045" y="13432"/>
                  </a:lnTo>
                  <a:lnTo>
                    <a:pt x="1603" y="14648"/>
                  </a:lnTo>
                  <a:lnTo>
                    <a:pt x="1216" y="15808"/>
                  </a:lnTo>
                  <a:lnTo>
                    <a:pt x="885" y="17080"/>
                  </a:lnTo>
                  <a:lnTo>
                    <a:pt x="608" y="18351"/>
                  </a:lnTo>
                  <a:lnTo>
                    <a:pt x="387" y="19677"/>
                  </a:lnTo>
                  <a:lnTo>
                    <a:pt x="221" y="21004"/>
                  </a:lnTo>
                  <a:lnTo>
                    <a:pt x="56" y="22386"/>
                  </a:lnTo>
                  <a:lnTo>
                    <a:pt x="0" y="23767"/>
                  </a:lnTo>
                  <a:lnTo>
                    <a:pt x="0" y="25204"/>
                  </a:lnTo>
                  <a:lnTo>
                    <a:pt x="0" y="26641"/>
                  </a:lnTo>
                  <a:lnTo>
                    <a:pt x="56" y="28078"/>
                  </a:lnTo>
                  <a:lnTo>
                    <a:pt x="221" y="29515"/>
                  </a:lnTo>
                  <a:lnTo>
                    <a:pt x="387" y="30953"/>
                  </a:lnTo>
                  <a:lnTo>
                    <a:pt x="608" y="32390"/>
                  </a:lnTo>
                  <a:lnTo>
                    <a:pt x="885" y="33827"/>
                  </a:lnTo>
                  <a:lnTo>
                    <a:pt x="1272" y="35208"/>
                  </a:lnTo>
                  <a:lnTo>
                    <a:pt x="1603" y="36645"/>
                  </a:lnTo>
                  <a:lnTo>
                    <a:pt x="2045" y="37972"/>
                  </a:lnTo>
                  <a:lnTo>
                    <a:pt x="2543" y="39298"/>
                  </a:lnTo>
                  <a:lnTo>
                    <a:pt x="3040" y="40625"/>
                  </a:lnTo>
                  <a:lnTo>
                    <a:pt x="3593" y="41896"/>
                  </a:lnTo>
                  <a:lnTo>
                    <a:pt x="4201" y="43167"/>
                  </a:lnTo>
                  <a:lnTo>
                    <a:pt x="4864" y="44383"/>
                  </a:lnTo>
                  <a:lnTo>
                    <a:pt x="5583" y="45544"/>
                  </a:lnTo>
                  <a:lnTo>
                    <a:pt x="6301" y="46649"/>
                  </a:lnTo>
                  <a:lnTo>
                    <a:pt x="7075" y="47755"/>
                  </a:lnTo>
                  <a:lnTo>
                    <a:pt x="7904" y="48805"/>
                  </a:lnTo>
                  <a:lnTo>
                    <a:pt x="8788" y="49745"/>
                  </a:lnTo>
                  <a:lnTo>
                    <a:pt x="9673" y="50684"/>
                  </a:lnTo>
                  <a:lnTo>
                    <a:pt x="10612" y="51568"/>
                  </a:lnTo>
                  <a:lnTo>
                    <a:pt x="11607" y="52398"/>
                  </a:lnTo>
                  <a:lnTo>
                    <a:pt x="12602" y="53116"/>
                  </a:lnTo>
                  <a:lnTo>
                    <a:pt x="13652" y="53779"/>
                  </a:lnTo>
                  <a:lnTo>
                    <a:pt x="14758" y="54387"/>
                  </a:lnTo>
                  <a:lnTo>
                    <a:pt x="15863" y="54940"/>
                  </a:lnTo>
                  <a:lnTo>
                    <a:pt x="17024" y="55437"/>
                  </a:lnTo>
                  <a:lnTo>
                    <a:pt x="18184" y="55824"/>
                  </a:lnTo>
                  <a:lnTo>
                    <a:pt x="19400" y="56101"/>
                  </a:lnTo>
                  <a:lnTo>
                    <a:pt x="20672" y="56322"/>
                  </a:lnTo>
                  <a:lnTo>
                    <a:pt x="21943" y="56488"/>
                  </a:lnTo>
                  <a:lnTo>
                    <a:pt x="23214" y="56543"/>
                  </a:lnTo>
                  <a:lnTo>
                    <a:pt x="24154" y="56488"/>
                  </a:lnTo>
                  <a:lnTo>
                    <a:pt x="25093" y="56377"/>
                  </a:lnTo>
                  <a:lnTo>
                    <a:pt x="25978" y="56266"/>
                  </a:lnTo>
                  <a:lnTo>
                    <a:pt x="26807" y="56045"/>
                  </a:lnTo>
                  <a:lnTo>
                    <a:pt x="27691" y="55769"/>
                  </a:lnTo>
                  <a:lnTo>
                    <a:pt x="28465" y="55437"/>
                  </a:lnTo>
                  <a:lnTo>
                    <a:pt x="29294" y="55051"/>
                  </a:lnTo>
                  <a:lnTo>
                    <a:pt x="30068" y="54608"/>
                  </a:lnTo>
                  <a:lnTo>
                    <a:pt x="30786" y="54111"/>
                  </a:lnTo>
                  <a:lnTo>
                    <a:pt x="31560" y="53558"/>
                  </a:lnTo>
                  <a:lnTo>
                    <a:pt x="32223" y="52950"/>
                  </a:lnTo>
                  <a:lnTo>
                    <a:pt x="32942" y="52342"/>
                  </a:lnTo>
                  <a:lnTo>
                    <a:pt x="33605" y="51624"/>
                  </a:lnTo>
                  <a:lnTo>
                    <a:pt x="34213" y="50850"/>
                  </a:lnTo>
                  <a:lnTo>
                    <a:pt x="34821" y="50076"/>
                  </a:lnTo>
                  <a:lnTo>
                    <a:pt x="35429" y="49247"/>
                  </a:lnTo>
                  <a:lnTo>
                    <a:pt x="35982" y="48363"/>
                  </a:lnTo>
                  <a:lnTo>
                    <a:pt x="36534" y="47423"/>
                  </a:lnTo>
                  <a:lnTo>
                    <a:pt x="37032" y="46428"/>
                  </a:lnTo>
                  <a:lnTo>
                    <a:pt x="37474" y="45433"/>
                  </a:lnTo>
                  <a:lnTo>
                    <a:pt x="37971" y="44383"/>
                  </a:lnTo>
                  <a:lnTo>
                    <a:pt x="38358" y="43278"/>
                  </a:lnTo>
                  <a:lnTo>
                    <a:pt x="38800" y="42117"/>
                  </a:lnTo>
                  <a:lnTo>
                    <a:pt x="39132" y="40957"/>
                  </a:lnTo>
                  <a:lnTo>
                    <a:pt x="39519" y="39741"/>
                  </a:lnTo>
                  <a:lnTo>
                    <a:pt x="39795" y="38469"/>
                  </a:lnTo>
                  <a:lnTo>
                    <a:pt x="40127" y="37198"/>
                  </a:lnTo>
                  <a:lnTo>
                    <a:pt x="40348" y="35872"/>
                  </a:lnTo>
                  <a:lnTo>
                    <a:pt x="40569" y="34545"/>
                  </a:lnTo>
                  <a:lnTo>
                    <a:pt x="40790" y="33163"/>
                  </a:lnTo>
                  <a:lnTo>
                    <a:pt x="40956" y="31726"/>
                  </a:lnTo>
                  <a:lnTo>
                    <a:pt x="41122" y="30289"/>
                  </a:lnTo>
                  <a:lnTo>
                    <a:pt x="41232" y="28852"/>
                  </a:lnTo>
                  <a:lnTo>
                    <a:pt x="41288" y="27415"/>
                  </a:lnTo>
                  <a:lnTo>
                    <a:pt x="41343" y="25647"/>
                  </a:lnTo>
                  <a:lnTo>
                    <a:pt x="41288" y="23933"/>
                  </a:lnTo>
                  <a:lnTo>
                    <a:pt x="41288" y="23878"/>
                  </a:lnTo>
                  <a:lnTo>
                    <a:pt x="41232" y="22441"/>
                  </a:lnTo>
                  <a:lnTo>
                    <a:pt x="41122" y="21059"/>
                  </a:lnTo>
                  <a:lnTo>
                    <a:pt x="40956" y="19677"/>
                  </a:lnTo>
                  <a:lnTo>
                    <a:pt x="40735" y="18351"/>
                  </a:lnTo>
                  <a:lnTo>
                    <a:pt x="40459" y="17024"/>
                  </a:lnTo>
                  <a:lnTo>
                    <a:pt x="40127" y="15753"/>
                  </a:lnTo>
                  <a:lnTo>
                    <a:pt x="39795" y="14537"/>
                  </a:lnTo>
                  <a:lnTo>
                    <a:pt x="39353" y="13321"/>
                  </a:lnTo>
                  <a:lnTo>
                    <a:pt x="38911" y="12271"/>
                  </a:lnTo>
                  <a:lnTo>
                    <a:pt x="38469" y="11276"/>
                  </a:lnTo>
                  <a:lnTo>
                    <a:pt x="37916" y="10337"/>
                  </a:lnTo>
                  <a:lnTo>
                    <a:pt x="37363" y="9397"/>
                  </a:lnTo>
                  <a:lnTo>
                    <a:pt x="36755" y="8457"/>
                  </a:lnTo>
                  <a:lnTo>
                    <a:pt x="36037" y="7628"/>
                  </a:lnTo>
                  <a:lnTo>
                    <a:pt x="35318" y="6799"/>
                  </a:lnTo>
                  <a:lnTo>
                    <a:pt x="34545" y="5970"/>
                  </a:lnTo>
                  <a:lnTo>
                    <a:pt x="33881" y="5417"/>
                  </a:lnTo>
                  <a:lnTo>
                    <a:pt x="33218" y="4865"/>
                  </a:lnTo>
                  <a:lnTo>
                    <a:pt x="32555" y="4367"/>
                  </a:lnTo>
                  <a:lnTo>
                    <a:pt x="31836" y="3870"/>
                  </a:lnTo>
                  <a:lnTo>
                    <a:pt x="31063" y="3428"/>
                  </a:lnTo>
                  <a:lnTo>
                    <a:pt x="30289" y="2986"/>
                  </a:lnTo>
                  <a:lnTo>
                    <a:pt x="29460" y="2543"/>
                  </a:lnTo>
                  <a:lnTo>
                    <a:pt x="28575" y="2156"/>
                  </a:lnTo>
                  <a:lnTo>
                    <a:pt x="27691" y="1825"/>
                  </a:lnTo>
                  <a:lnTo>
                    <a:pt x="26751" y="1493"/>
                  </a:lnTo>
                  <a:lnTo>
                    <a:pt x="25757" y="1162"/>
                  </a:lnTo>
                  <a:lnTo>
                    <a:pt x="24762" y="885"/>
                  </a:lnTo>
                  <a:lnTo>
                    <a:pt x="23712" y="664"/>
                  </a:lnTo>
                  <a:lnTo>
                    <a:pt x="22606" y="443"/>
                  </a:lnTo>
                  <a:lnTo>
                    <a:pt x="21501" y="222"/>
                  </a:lnTo>
                  <a:lnTo>
                    <a:pt x="20340" y="111"/>
                  </a:lnTo>
                  <a:lnTo>
                    <a:pt x="19290" y="1"/>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9" name="Google Shape;7709;p41"/>
            <p:cNvSpPr/>
            <p:nvPr/>
          </p:nvSpPr>
          <p:spPr>
            <a:xfrm>
              <a:off x="2201600" y="2058125"/>
              <a:ext cx="873300" cy="516800"/>
            </a:xfrm>
            <a:custGeom>
              <a:avLst/>
              <a:gdLst/>
              <a:ahLst/>
              <a:cxnLst/>
              <a:rect l="l" t="t" r="r" b="b"/>
              <a:pathLst>
                <a:path w="34932" h="20672" extrusionOk="0">
                  <a:moveTo>
                    <a:pt x="19124" y="0"/>
                  </a:moveTo>
                  <a:lnTo>
                    <a:pt x="17411" y="56"/>
                  </a:lnTo>
                  <a:lnTo>
                    <a:pt x="15642" y="222"/>
                  </a:lnTo>
                  <a:lnTo>
                    <a:pt x="13929" y="387"/>
                  </a:lnTo>
                  <a:lnTo>
                    <a:pt x="12381" y="664"/>
                  </a:lnTo>
                  <a:lnTo>
                    <a:pt x="10834" y="940"/>
                  </a:lnTo>
                  <a:lnTo>
                    <a:pt x="9342" y="1382"/>
                  </a:lnTo>
                  <a:lnTo>
                    <a:pt x="8568" y="1603"/>
                  </a:lnTo>
                  <a:lnTo>
                    <a:pt x="7849" y="1880"/>
                  </a:lnTo>
                  <a:lnTo>
                    <a:pt x="7131" y="2156"/>
                  </a:lnTo>
                  <a:lnTo>
                    <a:pt x="6467" y="2543"/>
                  </a:lnTo>
                  <a:lnTo>
                    <a:pt x="5804" y="2874"/>
                  </a:lnTo>
                  <a:lnTo>
                    <a:pt x="5141" y="3317"/>
                  </a:lnTo>
                  <a:lnTo>
                    <a:pt x="4533" y="3759"/>
                  </a:lnTo>
                  <a:lnTo>
                    <a:pt x="3980" y="4256"/>
                  </a:lnTo>
                  <a:lnTo>
                    <a:pt x="3428" y="4809"/>
                  </a:lnTo>
                  <a:lnTo>
                    <a:pt x="2930" y="5362"/>
                  </a:lnTo>
                  <a:lnTo>
                    <a:pt x="2433" y="6025"/>
                  </a:lnTo>
                  <a:lnTo>
                    <a:pt x="1991" y="6688"/>
                  </a:lnTo>
                  <a:lnTo>
                    <a:pt x="1659" y="7462"/>
                  </a:lnTo>
                  <a:lnTo>
                    <a:pt x="1327" y="8180"/>
                  </a:lnTo>
                  <a:lnTo>
                    <a:pt x="1051" y="9010"/>
                  </a:lnTo>
                  <a:lnTo>
                    <a:pt x="830" y="9839"/>
                  </a:lnTo>
                  <a:lnTo>
                    <a:pt x="609" y="10723"/>
                  </a:lnTo>
                  <a:lnTo>
                    <a:pt x="443" y="11663"/>
                  </a:lnTo>
                  <a:lnTo>
                    <a:pt x="332" y="12602"/>
                  </a:lnTo>
                  <a:lnTo>
                    <a:pt x="222" y="13597"/>
                  </a:lnTo>
                  <a:lnTo>
                    <a:pt x="111" y="15753"/>
                  </a:lnTo>
                  <a:lnTo>
                    <a:pt x="56" y="18129"/>
                  </a:lnTo>
                  <a:lnTo>
                    <a:pt x="1" y="20672"/>
                  </a:lnTo>
                  <a:lnTo>
                    <a:pt x="5307" y="16250"/>
                  </a:lnTo>
                  <a:lnTo>
                    <a:pt x="7075" y="16471"/>
                  </a:lnTo>
                  <a:lnTo>
                    <a:pt x="8899" y="16692"/>
                  </a:lnTo>
                  <a:lnTo>
                    <a:pt x="10668" y="16803"/>
                  </a:lnTo>
                  <a:lnTo>
                    <a:pt x="14205" y="16803"/>
                  </a:lnTo>
                  <a:lnTo>
                    <a:pt x="16029" y="16692"/>
                  </a:lnTo>
                  <a:lnTo>
                    <a:pt x="17798" y="16471"/>
                  </a:lnTo>
                  <a:lnTo>
                    <a:pt x="19567" y="16250"/>
                  </a:lnTo>
                  <a:lnTo>
                    <a:pt x="21335" y="15918"/>
                  </a:lnTo>
                  <a:lnTo>
                    <a:pt x="23049" y="15531"/>
                  </a:lnTo>
                  <a:lnTo>
                    <a:pt x="24762" y="15089"/>
                  </a:lnTo>
                  <a:lnTo>
                    <a:pt x="26476" y="14537"/>
                  </a:lnTo>
                  <a:lnTo>
                    <a:pt x="28134" y="13929"/>
                  </a:lnTo>
                  <a:lnTo>
                    <a:pt x="29792" y="13321"/>
                  </a:lnTo>
                  <a:lnTo>
                    <a:pt x="31395" y="12602"/>
                  </a:lnTo>
                  <a:lnTo>
                    <a:pt x="32997" y="11773"/>
                  </a:lnTo>
                  <a:lnTo>
                    <a:pt x="33550" y="12823"/>
                  </a:lnTo>
                  <a:lnTo>
                    <a:pt x="34103" y="13873"/>
                  </a:lnTo>
                  <a:lnTo>
                    <a:pt x="34545" y="14979"/>
                  </a:lnTo>
                  <a:lnTo>
                    <a:pt x="34877" y="16084"/>
                  </a:lnTo>
                  <a:lnTo>
                    <a:pt x="34932" y="14316"/>
                  </a:lnTo>
                  <a:lnTo>
                    <a:pt x="34877" y="12602"/>
                  </a:lnTo>
                  <a:lnTo>
                    <a:pt x="34877" y="12547"/>
                  </a:lnTo>
                  <a:lnTo>
                    <a:pt x="34821" y="11165"/>
                  </a:lnTo>
                  <a:lnTo>
                    <a:pt x="34711" y="9728"/>
                  </a:lnTo>
                  <a:lnTo>
                    <a:pt x="34545" y="8402"/>
                  </a:lnTo>
                  <a:lnTo>
                    <a:pt x="34324" y="7020"/>
                  </a:lnTo>
                  <a:lnTo>
                    <a:pt x="34048" y="5749"/>
                  </a:lnTo>
                  <a:lnTo>
                    <a:pt x="33716" y="4477"/>
                  </a:lnTo>
                  <a:lnTo>
                    <a:pt x="33384" y="3206"/>
                  </a:lnTo>
                  <a:lnTo>
                    <a:pt x="32942" y="1990"/>
                  </a:lnTo>
                  <a:lnTo>
                    <a:pt x="32334" y="1714"/>
                  </a:lnTo>
                  <a:lnTo>
                    <a:pt x="31726" y="1437"/>
                  </a:lnTo>
                  <a:lnTo>
                    <a:pt x="31118" y="1216"/>
                  </a:lnTo>
                  <a:lnTo>
                    <a:pt x="30455" y="995"/>
                  </a:lnTo>
                  <a:lnTo>
                    <a:pt x="29129" y="719"/>
                  </a:lnTo>
                  <a:lnTo>
                    <a:pt x="27802" y="498"/>
                  </a:lnTo>
                  <a:lnTo>
                    <a:pt x="26089" y="277"/>
                  </a:lnTo>
                  <a:lnTo>
                    <a:pt x="24375" y="111"/>
                  </a:lnTo>
                  <a:lnTo>
                    <a:pt x="22607"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0" name="Google Shape;7710;p41"/>
            <p:cNvSpPr/>
            <p:nvPr/>
          </p:nvSpPr>
          <p:spPr>
            <a:xfrm>
              <a:off x="1936300" y="1709925"/>
              <a:ext cx="1188350" cy="1180050"/>
            </a:xfrm>
            <a:custGeom>
              <a:avLst/>
              <a:gdLst/>
              <a:ahLst/>
              <a:cxnLst/>
              <a:rect l="l" t="t" r="r" b="b"/>
              <a:pathLst>
                <a:path w="47534" h="47202" extrusionOk="0">
                  <a:moveTo>
                    <a:pt x="23270" y="0"/>
                  </a:moveTo>
                  <a:lnTo>
                    <a:pt x="22275" y="55"/>
                  </a:lnTo>
                  <a:lnTo>
                    <a:pt x="21280" y="111"/>
                  </a:lnTo>
                  <a:lnTo>
                    <a:pt x="20285" y="221"/>
                  </a:lnTo>
                  <a:lnTo>
                    <a:pt x="19290" y="332"/>
                  </a:lnTo>
                  <a:lnTo>
                    <a:pt x="18295" y="553"/>
                  </a:lnTo>
                  <a:lnTo>
                    <a:pt x="17356" y="774"/>
                  </a:lnTo>
                  <a:lnTo>
                    <a:pt x="16416" y="1106"/>
                  </a:lnTo>
                  <a:lnTo>
                    <a:pt x="15477" y="1437"/>
                  </a:lnTo>
                  <a:lnTo>
                    <a:pt x="14316" y="1879"/>
                  </a:lnTo>
                  <a:lnTo>
                    <a:pt x="12934" y="2598"/>
                  </a:lnTo>
                  <a:lnTo>
                    <a:pt x="11387" y="3482"/>
                  </a:lnTo>
                  <a:lnTo>
                    <a:pt x="10613" y="3980"/>
                  </a:lnTo>
                  <a:lnTo>
                    <a:pt x="9784" y="4532"/>
                  </a:lnTo>
                  <a:lnTo>
                    <a:pt x="8899" y="5196"/>
                  </a:lnTo>
                  <a:lnTo>
                    <a:pt x="8070" y="5859"/>
                  </a:lnTo>
                  <a:lnTo>
                    <a:pt x="7241" y="6633"/>
                  </a:lnTo>
                  <a:lnTo>
                    <a:pt x="6412" y="7462"/>
                  </a:lnTo>
                  <a:lnTo>
                    <a:pt x="5638" y="8346"/>
                  </a:lnTo>
                  <a:lnTo>
                    <a:pt x="4865" y="9341"/>
                  </a:lnTo>
                  <a:lnTo>
                    <a:pt x="4091" y="10391"/>
                  </a:lnTo>
                  <a:lnTo>
                    <a:pt x="3428" y="11497"/>
                  </a:lnTo>
                  <a:lnTo>
                    <a:pt x="2764" y="12657"/>
                  </a:lnTo>
                  <a:lnTo>
                    <a:pt x="2156" y="13928"/>
                  </a:lnTo>
                  <a:lnTo>
                    <a:pt x="1659" y="15310"/>
                  </a:lnTo>
                  <a:lnTo>
                    <a:pt x="1161" y="16692"/>
                  </a:lnTo>
                  <a:lnTo>
                    <a:pt x="719" y="18626"/>
                  </a:lnTo>
                  <a:lnTo>
                    <a:pt x="388" y="20506"/>
                  </a:lnTo>
                  <a:lnTo>
                    <a:pt x="111" y="22440"/>
                  </a:lnTo>
                  <a:lnTo>
                    <a:pt x="1" y="24375"/>
                  </a:lnTo>
                  <a:lnTo>
                    <a:pt x="1" y="26309"/>
                  </a:lnTo>
                  <a:lnTo>
                    <a:pt x="111" y="28244"/>
                  </a:lnTo>
                  <a:lnTo>
                    <a:pt x="277" y="30178"/>
                  </a:lnTo>
                  <a:lnTo>
                    <a:pt x="554" y="32112"/>
                  </a:lnTo>
                  <a:lnTo>
                    <a:pt x="775" y="33107"/>
                  </a:lnTo>
                  <a:lnTo>
                    <a:pt x="996" y="34102"/>
                  </a:lnTo>
                  <a:lnTo>
                    <a:pt x="1327" y="35097"/>
                  </a:lnTo>
                  <a:lnTo>
                    <a:pt x="1659" y="36147"/>
                  </a:lnTo>
                  <a:lnTo>
                    <a:pt x="2046" y="37142"/>
                  </a:lnTo>
                  <a:lnTo>
                    <a:pt x="2433" y="38192"/>
                  </a:lnTo>
                  <a:lnTo>
                    <a:pt x="2875" y="39242"/>
                  </a:lnTo>
                  <a:lnTo>
                    <a:pt x="3372" y="40237"/>
                  </a:lnTo>
                  <a:lnTo>
                    <a:pt x="3925" y="41232"/>
                  </a:lnTo>
                  <a:lnTo>
                    <a:pt x="4478" y="42227"/>
                  </a:lnTo>
                  <a:lnTo>
                    <a:pt x="5030" y="43167"/>
                  </a:lnTo>
                  <a:lnTo>
                    <a:pt x="5638" y="44106"/>
                  </a:lnTo>
                  <a:lnTo>
                    <a:pt x="6302" y="44935"/>
                  </a:lnTo>
                  <a:lnTo>
                    <a:pt x="6965" y="45764"/>
                  </a:lnTo>
                  <a:lnTo>
                    <a:pt x="7628" y="46538"/>
                  </a:lnTo>
                  <a:lnTo>
                    <a:pt x="8347" y="47201"/>
                  </a:lnTo>
                  <a:lnTo>
                    <a:pt x="8734" y="44659"/>
                  </a:lnTo>
                  <a:lnTo>
                    <a:pt x="9231" y="42338"/>
                  </a:lnTo>
                  <a:lnTo>
                    <a:pt x="9507" y="41287"/>
                  </a:lnTo>
                  <a:lnTo>
                    <a:pt x="9784" y="40237"/>
                  </a:lnTo>
                  <a:lnTo>
                    <a:pt x="10447" y="38192"/>
                  </a:lnTo>
                  <a:lnTo>
                    <a:pt x="11276" y="36092"/>
                  </a:lnTo>
                  <a:lnTo>
                    <a:pt x="12271" y="33771"/>
                  </a:lnTo>
                  <a:lnTo>
                    <a:pt x="14758" y="28299"/>
                  </a:lnTo>
                  <a:lnTo>
                    <a:pt x="16250" y="28354"/>
                  </a:lnTo>
                  <a:lnTo>
                    <a:pt x="19346" y="28354"/>
                  </a:lnTo>
                  <a:lnTo>
                    <a:pt x="21004" y="28299"/>
                  </a:lnTo>
                  <a:lnTo>
                    <a:pt x="22607" y="28244"/>
                  </a:lnTo>
                  <a:lnTo>
                    <a:pt x="24265" y="28078"/>
                  </a:lnTo>
                  <a:lnTo>
                    <a:pt x="25978" y="27912"/>
                  </a:lnTo>
                  <a:lnTo>
                    <a:pt x="27636" y="27746"/>
                  </a:lnTo>
                  <a:lnTo>
                    <a:pt x="29294" y="27470"/>
                  </a:lnTo>
                  <a:lnTo>
                    <a:pt x="30952" y="27193"/>
                  </a:lnTo>
                  <a:lnTo>
                    <a:pt x="32611" y="26862"/>
                  </a:lnTo>
                  <a:lnTo>
                    <a:pt x="34269" y="26475"/>
                  </a:lnTo>
                  <a:lnTo>
                    <a:pt x="35872" y="26088"/>
                  </a:lnTo>
                  <a:lnTo>
                    <a:pt x="37419" y="25591"/>
                  </a:lnTo>
                  <a:lnTo>
                    <a:pt x="38967" y="25093"/>
                  </a:lnTo>
                  <a:lnTo>
                    <a:pt x="40459" y="24540"/>
                  </a:lnTo>
                  <a:lnTo>
                    <a:pt x="41454" y="24098"/>
                  </a:lnTo>
                  <a:lnTo>
                    <a:pt x="42449" y="23656"/>
                  </a:lnTo>
                  <a:lnTo>
                    <a:pt x="43388" y="23159"/>
                  </a:lnTo>
                  <a:lnTo>
                    <a:pt x="44273" y="22661"/>
                  </a:lnTo>
                  <a:lnTo>
                    <a:pt x="45157" y="22164"/>
                  </a:lnTo>
                  <a:lnTo>
                    <a:pt x="45986" y="21611"/>
                  </a:lnTo>
                  <a:lnTo>
                    <a:pt x="46760" y="21003"/>
                  </a:lnTo>
                  <a:lnTo>
                    <a:pt x="47534" y="20450"/>
                  </a:lnTo>
                  <a:lnTo>
                    <a:pt x="46981" y="19069"/>
                  </a:lnTo>
                  <a:lnTo>
                    <a:pt x="46262" y="17466"/>
                  </a:lnTo>
                  <a:lnTo>
                    <a:pt x="45654" y="16084"/>
                  </a:lnTo>
                  <a:lnTo>
                    <a:pt x="44936" y="14536"/>
                  </a:lnTo>
                  <a:lnTo>
                    <a:pt x="44107" y="12989"/>
                  </a:lnTo>
                  <a:lnTo>
                    <a:pt x="43167" y="11386"/>
                  </a:lnTo>
                  <a:lnTo>
                    <a:pt x="42117" y="9838"/>
                  </a:lnTo>
                  <a:lnTo>
                    <a:pt x="40956" y="8236"/>
                  </a:lnTo>
                  <a:lnTo>
                    <a:pt x="40348" y="7517"/>
                  </a:lnTo>
                  <a:lnTo>
                    <a:pt x="39685" y="6743"/>
                  </a:lnTo>
                  <a:lnTo>
                    <a:pt x="38967" y="6025"/>
                  </a:lnTo>
                  <a:lnTo>
                    <a:pt x="38248" y="5361"/>
                  </a:lnTo>
                  <a:lnTo>
                    <a:pt x="37474" y="4698"/>
                  </a:lnTo>
                  <a:lnTo>
                    <a:pt x="36701" y="4090"/>
                  </a:lnTo>
                  <a:lnTo>
                    <a:pt x="35872" y="3482"/>
                  </a:lnTo>
                  <a:lnTo>
                    <a:pt x="34987" y="2930"/>
                  </a:lnTo>
                  <a:lnTo>
                    <a:pt x="34103" y="2432"/>
                  </a:lnTo>
                  <a:lnTo>
                    <a:pt x="33163" y="1990"/>
                  </a:lnTo>
                  <a:lnTo>
                    <a:pt x="32168" y="1603"/>
                  </a:lnTo>
                  <a:lnTo>
                    <a:pt x="31174" y="1216"/>
                  </a:lnTo>
                  <a:lnTo>
                    <a:pt x="30179" y="940"/>
                  </a:lnTo>
                  <a:lnTo>
                    <a:pt x="29239" y="719"/>
                  </a:lnTo>
                  <a:lnTo>
                    <a:pt x="28244" y="498"/>
                  </a:lnTo>
                  <a:lnTo>
                    <a:pt x="27249" y="332"/>
                  </a:lnTo>
                  <a:lnTo>
                    <a:pt x="26254" y="221"/>
                  </a:lnTo>
                  <a:lnTo>
                    <a:pt x="25260" y="111"/>
                  </a:lnTo>
                  <a:lnTo>
                    <a:pt x="24265" y="55"/>
                  </a:lnTo>
                  <a:lnTo>
                    <a:pt x="23270"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1" name="Google Shape;7711;p41"/>
            <p:cNvSpPr/>
            <p:nvPr/>
          </p:nvSpPr>
          <p:spPr>
            <a:xfrm>
              <a:off x="2417175" y="2536225"/>
              <a:ext cx="228000" cy="38700"/>
            </a:xfrm>
            <a:custGeom>
              <a:avLst/>
              <a:gdLst/>
              <a:ahLst/>
              <a:cxnLst/>
              <a:rect l="l" t="t" r="r" b="b"/>
              <a:pathLst>
                <a:path w="9120" h="1548" fill="none" extrusionOk="0">
                  <a:moveTo>
                    <a:pt x="0" y="1548"/>
                  </a:moveTo>
                  <a:lnTo>
                    <a:pt x="0" y="1548"/>
                  </a:lnTo>
                  <a:lnTo>
                    <a:pt x="995" y="995"/>
                  </a:lnTo>
                  <a:lnTo>
                    <a:pt x="1990" y="553"/>
                  </a:lnTo>
                  <a:lnTo>
                    <a:pt x="3040" y="276"/>
                  </a:lnTo>
                  <a:lnTo>
                    <a:pt x="3593" y="166"/>
                  </a:lnTo>
                  <a:lnTo>
                    <a:pt x="4145" y="55"/>
                  </a:lnTo>
                  <a:lnTo>
                    <a:pt x="4698" y="0"/>
                  </a:lnTo>
                  <a:lnTo>
                    <a:pt x="5251" y="0"/>
                  </a:lnTo>
                  <a:lnTo>
                    <a:pt x="5859" y="0"/>
                  </a:lnTo>
                  <a:lnTo>
                    <a:pt x="6467" y="55"/>
                  </a:lnTo>
                  <a:lnTo>
                    <a:pt x="7075" y="166"/>
                  </a:lnTo>
                  <a:lnTo>
                    <a:pt x="7738" y="332"/>
                  </a:lnTo>
                  <a:lnTo>
                    <a:pt x="8401" y="498"/>
                  </a:lnTo>
                  <a:lnTo>
                    <a:pt x="9120" y="719"/>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2" name="Google Shape;7712;p41"/>
            <p:cNvSpPr/>
            <p:nvPr/>
          </p:nvSpPr>
          <p:spPr>
            <a:xfrm>
              <a:off x="2863475" y="2538975"/>
              <a:ext cx="182425" cy="33200"/>
            </a:xfrm>
            <a:custGeom>
              <a:avLst/>
              <a:gdLst/>
              <a:ahLst/>
              <a:cxnLst/>
              <a:rect l="l" t="t" r="r" b="b"/>
              <a:pathLst>
                <a:path w="7297" h="1328" fill="none" extrusionOk="0">
                  <a:moveTo>
                    <a:pt x="1" y="1327"/>
                  </a:moveTo>
                  <a:lnTo>
                    <a:pt x="1" y="1327"/>
                  </a:lnTo>
                  <a:lnTo>
                    <a:pt x="443" y="995"/>
                  </a:lnTo>
                  <a:lnTo>
                    <a:pt x="885" y="774"/>
                  </a:lnTo>
                  <a:lnTo>
                    <a:pt x="1382" y="553"/>
                  </a:lnTo>
                  <a:lnTo>
                    <a:pt x="1880" y="332"/>
                  </a:lnTo>
                  <a:lnTo>
                    <a:pt x="2377" y="222"/>
                  </a:lnTo>
                  <a:lnTo>
                    <a:pt x="2875" y="111"/>
                  </a:lnTo>
                  <a:lnTo>
                    <a:pt x="3372" y="1"/>
                  </a:lnTo>
                  <a:lnTo>
                    <a:pt x="3869" y="1"/>
                  </a:lnTo>
                  <a:lnTo>
                    <a:pt x="4367" y="1"/>
                  </a:lnTo>
                  <a:lnTo>
                    <a:pt x="4809" y="56"/>
                  </a:lnTo>
                  <a:lnTo>
                    <a:pt x="5307" y="166"/>
                  </a:lnTo>
                  <a:lnTo>
                    <a:pt x="5749" y="277"/>
                  </a:lnTo>
                  <a:lnTo>
                    <a:pt x="6191" y="498"/>
                  </a:lnTo>
                  <a:lnTo>
                    <a:pt x="6578" y="719"/>
                  </a:lnTo>
                  <a:lnTo>
                    <a:pt x="6965" y="995"/>
                  </a:lnTo>
                  <a:lnTo>
                    <a:pt x="7296" y="1327"/>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3" name="Google Shape;7713;p41"/>
            <p:cNvSpPr/>
            <p:nvPr/>
          </p:nvSpPr>
          <p:spPr>
            <a:xfrm>
              <a:off x="2784725" y="2784925"/>
              <a:ext cx="13825" cy="123000"/>
            </a:xfrm>
            <a:custGeom>
              <a:avLst/>
              <a:gdLst/>
              <a:ahLst/>
              <a:cxnLst/>
              <a:rect l="l" t="t" r="r" b="b"/>
              <a:pathLst>
                <a:path w="553" h="4920" fill="none" extrusionOk="0">
                  <a:moveTo>
                    <a:pt x="498" y="1"/>
                  </a:moveTo>
                  <a:lnTo>
                    <a:pt x="498" y="1"/>
                  </a:lnTo>
                  <a:lnTo>
                    <a:pt x="553" y="498"/>
                  </a:lnTo>
                  <a:lnTo>
                    <a:pt x="553" y="1106"/>
                  </a:lnTo>
                  <a:lnTo>
                    <a:pt x="553" y="1769"/>
                  </a:lnTo>
                  <a:lnTo>
                    <a:pt x="553" y="2488"/>
                  </a:lnTo>
                  <a:lnTo>
                    <a:pt x="442" y="3151"/>
                  </a:lnTo>
                  <a:lnTo>
                    <a:pt x="332" y="3814"/>
                  </a:lnTo>
                  <a:lnTo>
                    <a:pt x="221" y="4422"/>
                  </a:lnTo>
                  <a:lnTo>
                    <a:pt x="0" y="4920"/>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4" name="Google Shape;7714;p41"/>
            <p:cNvSpPr/>
            <p:nvPr/>
          </p:nvSpPr>
          <p:spPr>
            <a:xfrm>
              <a:off x="2549825" y="2720000"/>
              <a:ext cx="53900" cy="84300"/>
            </a:xfrm>
            <a:custGeom>
              <a:avLst/>
              <a:gdLst/>
              <a:ahLst/>
              <a:cxnLst/>
              <a:rect l="l" t="t" r="r" b="b"/>
              <a:pathLst>
                <a:path w="2156" h="3372" extrusionOk="0">
                  <a:moveTo>
                    <a:pt x="829" y="0"/>
                  </a:moveTo>
                  <a:lnTo>
                    <a:pt x="663" y="111"/>
                  </a:lnTo>
                  <a:lnTo>
                    <a:pt x="442" y="276"/>
                  </a:lnTo>
                  <a:lnTo>
                    <a:pt x="276" y="498"/>
                  </a:lnTo>
                  <a:lnTo>
                    <a:pt x="166" y="719"/>
                  </a:lnTo>
                  <a:lnTo>
                    <a:pt x="55" y="995"/>
                  </a:lnTo>
                  <a:lnTo>
                    <a:pt x="0" y="1327"/>
                  </a:lnTo>
                  <a:lnTo>
                    <a:pt x="0" y="1658"/>
                  </a:lnTo>
                  <a:lnTo>
                    <a:pt x="0" y="1990"/>
                  </a:lnTo>
                  <a:lnTo>
                    <a:pt x="55" y="2321"/>
                  </a:lnTo>
                  <a:lnTo>
                    <a:pt x="166" y="2598"/>
                  </a:lnTo>
                  <a:lnTo>
                    <a:pt x="276" y="2874"/>
                  </a:lnTo>
                  <a:lnTo>
                    <a:pt x="442" y="3095"/>
                  </a:lnTo>
                  <a:lnTo>
                    <a:pt x="663" y="3261"/>
                  </a:lnTo>
                  <a:lnTo>
                    <a:pt x="829" y="3316"/>
                  </a:lnTo>
                  <a:lnTo>
                    <a:pt x="1050" y="3372"/>
                  </a:lnTo>
                  <a:lnTo>
                    <a:pt x="1271" y="3316"/>
                  </a:lnTo>
                  <a:lnTo>
                    <a:pt x="1492" y="3261"/>
                  </a:lnTo>
                  <a:lnTo>
                    <a:pt x="1658" y="3095"/>
                  </a:lnTo>
                  <a:lnTo>
                    <a:pt x="1824" y="2874"/>
                  </a:lnTo>
                  <a:lnTo>
                    <a:pt x="1935" y="2598"/>
                  </a:lnTo>
                  <a:lnTo>
                    <a:pt x="2045" y="2321"/>
                  </a:lnTo>
                  <a:lnTo>
                    <a:pt x="2100" y="1990"/>
                  </a:lnTo>
                  <a:lnTo>
                    <a:pt x="2156" y="1658"/>
                  </a:lnTo>
                  <a:lnTo>
                    <a:pt x="2100" y="1327"/>
                  </a:lnTo>
                  <a:lnTo>
                    <a:pt x="2045" y="995"/>
                  </a:lnTo>
                  <a:lnTo>
                    <a:pt x="1935" y="719"/>
                  </a:lnTo>
                  <a:lnTo>
                    <a:pt x="1824" y="498"/>
                  </a:lnTo>
                  <a:lnTo>
                    <a:pt x="1658" y="276"/>
                  </a:lnTo>
                  <a:lnTo>
                    <a:pt x="1492" y="111"/>
                  </a:lnTo>
                  <a:lnTo>
                    <a:pt x="1271" y="0"/>
                  </a:lnTo>
                  <a:close/>
                </a:path>
              </a:pathLst>
            </a:custGeom>
            <a:solidFill>
              <a:srgbClr val="262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5" name="Google Shape;7715;p41"/>
            <p:cNvSpPr/>
            <p:nvPr/>
          </p:nvSpPr>
          <p:spPr>
            <a:xfrm>
              <a:off x="2900775" y="2699275"/>
              <a:ext cx="53925" cy="85675"/>
            </a:xfrm>
            <a:custGeom>
              <a:avLst/>
              <a:gdLst/>
              <a:ahLst/>
              <a:cxnLst/>
              <a:rect l="l" t="t" r="r" b="b"/>
              <a:pathLst>
                <a:path w="2157" h="3427" extrusionOk="0">
                  <a:moveTo>
                    <a:pt x="1106" y="0"/>
                  </a:moveTo>
                  <a:lnTo>
                    <a:pt x="885" y="55"/>
                  </a:lnTo>
                  <a:lnTo>
                    <a:pt x="664" y="166"/>
                  </a:lnTo>
                  <a:lnTo>
                    <a:pt x="498" y="276"/>
                  </a:lnTo>
                  <a:lnTo>
                    <a:pt x="332" y="497"/>
                  </a:lnTo>
                  <a:lnTo>
                    <a:pt x="167" y="774"/>
                  </a:lnTo>
                  <a:lnTo>
                    <a:pt x="111" y="1050"/>
                  </a:lnTo>
                  <a:lnTo>
                    <a:pt x="56" y="1382"/>
                  </a:lnTo>
                  <a:lnTo>
                    <a:pt x="1" y="1713"/>
                  </a:lnTo>
                  <a:lnTo>
                    <a:pt x="56" y="2045"/>
                  </a:lnTo>
                  <a:lnTo>
                    <a:pt x="111" y="2377"/>
                  </a:lnTo>
                  <a:lnTo>
                    <a:pt x="167" y="2653"/>
                  </a:lnTo>
                  <a:lnTo>
                    <a:pt x="332" y="2929"/>
                  </a:lnTo>
                  <a:lnTo>
                    <a:pt x="498" y="3095"/>
                  </a:lnTo>
                  <a:lnTo>
                    <a:pt x="664" y="3261"/>
                  </a:lnTo>
                  <a:lnTo>
                    <a:pt x="885" y="3372"/>
                  </a:lnTo>
                  <a:lnTo>
                    <a:pt x="1106" y="3427"/>
                  </a:lnTo>
                  <a:lnTo>
                    <a:pt x="1327" y="3372"/>
                  </a:lnTo>
                  <a:lnTo>
                    <a:pt x="1493" y="3261"/>
                  </a:lnTo>
                  <a:lnTo>
                    <a:pt x="1714" y="3095"/>
                  </a:lnTo>
                  <a:lnTo>
                    <a:pt x="1825" y="2929"/>
                  </a:lnTo>
                  <a:lnTo>
                    <a:pt x="1991" y="2653"/>
                  </a:lnTo>
                  <a:lnTo>
                    <a:pt x="2101" y="2377"/>
                  </a:lnTo>
                  <a:lnTo>
                    <a:pt x="2156" y="2045"/>
                  </a:lnTo>
                  <a:lnTo>
                    <a:pt x="2156" y="1713"/>
                  </a:lnTo>
                  <a:lnTo>
                    <a:pt x="2156" y="1382"/>
                  </a:lnTo>
                  <a:lnTo>
                    <a:pt x="2101" y="1050"/>
                  </a:lnTo>
                  <a:lnTo>
                    <a:pt x="1991" y="774"/>
                  </a:lnTo>
                  <a:lnTo>
                    <a:pt x="1825" y="497"/>
                  </a:lnTo>
                  <a:lnTo>
                    <a:pt x="1714" y="276"/>
                  </a:lnTo>
                  <a:lnTo>
                    <a:pt x="1493" y="166"/>
                  </a:lnTo>
                  <a:lnTo>
                    <a:pt x="1327" y="55"/>
                  </a:lnTo>
                  <a:lnTo>
                    <a:pt x="1106" y="0"/>
                  </a:lnTo>
                  <a:close/>
                </a:path>
              </a:pathLst>
            </a:custGeom>
            <a:solidFill>
              <a:srgbClr val="262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6" name="Google Shape;7716;p41"/>
            <p:cNvSpPr/>
            <p:nvPr/>
          </p:nvSpPr>
          <p:spPr>
            <a:xfrm>
              <a:off x="2544275" y="2909300"/>
              <a:ext cx="218350" cy="147875"/>
            </a:xfrm>
            <a:custGeom>
              <a:avLst/>
              <a:gdLst/>
              <a:ahLst/>
              <a:cxnLst/>
              <a:rect l="l" t="t" r="r" b="b"/>
              <a:pathLst>
                <a:path w="8734" h="5915" extrusionOk="0">
                  <a:moveTo>
                    <a:pt x="111" y="0"/>
                  </a:moveTo>
                  <a:lnTo>
                    <a:pt x="56" y="277"/>
                  </a:lnTo>
                  <a:lnTo>
                    <a:pt x="1" y="1050"/>
                  </a:lnTo>
                  <a:lnTo>
                    <a:pt x="56" y="1879"/>
                  </a:lnTo>
                  <a:lnTo>
                    <a:pt x="111" y="2487"/>
                  </a:lnTo>
                  <a:lnTo>
                    <a:pt x="222" y="3095"/>
                  </a:lnTo>
                  <a:lnTo>
                    <a:pt x="443" y="3703"/>
                  </a:lnTo>
                  <a:lnTo>
                    <a:pt x="719" y="4311"/>
                  </a:lnTo>
                  <a:lnTo>
                    <a:pt x="1051" y="4809"/>
                  </a:lnTo>
                  <a:lnTo>
                    <a:pt x="1272" y="5085"/>
                  </a:lnTo>
                  <a:lnTo>
                    <a:pt x="1549" y="5306"/>
                  </a:lnTo>
                  <a:lnTo>
                    <a:pt x="1825" y="5472"/>
                  </a:lnTo>
                  <a:lnTo>
                    <a:pt x="2157" y="5638"/>
                  </a:lnTo>
                  <a:lnTo>
                    <a:pt x="2543" y="5748"/>
                  </a:lnTo>
                  <a:lnTo>
                    <a:pt x="2930" y="5859"/>
                  </a:lnTo>
                  <a:lnTo>
                    <a:pt x="3483" y="5914"/>
                  </a:lnTo>
                  <a:lnTo>
                    <a:pt x="3980" y="5914"/>
                  </a:lnTo>
                  <a:lnTo>
                    <a:pt x="4478" y="5859"/>
                  </a:lnTo>
                  <a:lnTo>
                    <a:pt x="4975" y="5748"/>
                  </a:lnTo>
                  <a:lnTo>
                    <a:pt x="5528" y="5527"/>
                  </a:lnTo>
                  <a:lnTo>
                    <a:pt x="5970" y="5251"/>
                  </a:lnTo>
                  <a:lnTo>
                    <a:pt x="6468" y="4975"/>
                  </a:lnTo>
                  <a:lnTo>
                    <a:pt x="6855" y="4643"/>
                  </a:lnTo>
                  <a:lnTo>
                    <a:pt x="7241" y="4256"/>
                  </a:lnTo>
                  <a:lnTo>
                    <a:pt x="7573" y="3924"/>
                  </a:lnTo>
                  <a:lnTo>
                    <a:pt x="8126" y="3261"/>
                  </a:lnTo>
                  <a:lnTo>
                    <a:pt x="8623" y="2543"/>
                  </a:lnTo>
                  <a:lnTo>
                    <a:pt x="8734" y="2266"/>
                  </a:lnTo>
                  <a:lnTo>
                    <a:pt x="7905" y="2211"/>
                  </a:lnTo>
                  <a:lnTo>
                    <a:pt x="6965" y="2045"/>
                  </a:lnTo>
                  <a:lnTo>
                    <a:pt x="5749" y="1879"/>
                  </a:lnTo>
                  <a:lnTo>
                    <a:pt x="4367" y="1548"/>
                  </a:lnTo>
                  <a:lnTo>
                    <a:pt x="2930" y="1161"/>
                  </a:lnTo>
                  <a:lnTo>
                    <a:pt x="2212" y="884"/>
                  </a:lnTo>
                  <a:lnTo>
                    <a:pt x="1493" y="608"/>
                  </a:lnTo>
                  <a:lnTo>
                    <a:pt x="775" y="332"/>
                  </a:lnTo>
                  <a:lnTo>
                    <a:pt x="111" y="0"/>
                  </a:lnTo>
                  <a:close/>
                </a:path>
              </a:pathLst>
            </a:custGeom>
            <a:solidFill>
              <a:srgbClr val="CC4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7" name="Google Shape;7717;p41"/>
            <p:cNvSpPr/>
            <p:nvPr/>
          </p:nvSpPr>
          <p:spPr>
            <a:xfrm>
              <a:off x="2544275" y="2909300"/>
              <a:ext cx="218350" cy="81550"/>
            </a:xfrm>
            <a:custGeom>
              <a:avLst/>
              <a:gdLst/>
              <a:ahLst/>
              <a:cxnLst/>
              <a:rect l="l" t="t" r="r" b="b"/>
              <a:pathLst>
                <a:path w="8734" h="3262" extrusionOk="0">
                  <a:moveTo>
                    <a:pt x="111" y="0"/>
                  </a:moveTo>
                  <a:lnTo>
                    <a:pt x="56" y="277"/>
                  </a:lnTo>
                  <a:lnTo>
                    <a:pt x="1" y="1050"/>
                  </a:lnTo>
                  <a:lnTo>
                    <a:pt x="1051" y="1492"/>
                  </a:lnTo>
                  <a:lnTo>
                    <a:pt x="2157" y="1935"/>
                  </a:lnTo>
                  <a:lnTo>
                    <a:pt x="3317" y="2266"/>
                  </a:lnTo>
                  <a:lnTo>
                    <a:pt x="4423" y="2598"/>
                  </a:lnTo>
                  <a:lnTo>
                    <a:pt x="5473" y="2874"/>
                  </a:lnTo>
                  <a:lnTo>
                    <a:pt x="6523" y="3095"/>
                  </a:lnTo>
                  <a:lnTo>
                    <a:pt x="7407" y="3206"/>
                  </a:lnTo>
                  <a:lnTo>
                    <a:pt x="8126" y="3261"/>
                  </a:lnTo>
                  <a:lnTo>
                    <a:pt x="8623" y="2543"/>
                  </a:lnTo>
                  <a:lnTo>
                    <a:pt x="8734" y="2266"/>
                  </a:lnTo>
                  <a:lnTo>
                    <a:pt x="7905" y="2211"/>
                  </a:lnTo>
                  <a:lnTo>
                    <a:pt x="6965" y="2045"/>
                  </a:lnTo>
                  <a:lnTo>
                    <a:pt x="5749" y="1879"/>
                  </a:lnTo>
                  <a:lnTo>
                    <a:pt x="4367" y="1548"/>
                  </a:lnTo>
                  <a:lnTo>
                    <a:pt x="2930" y="1161"/>
                  </a:lnTo>
                  <a:lnTo>
                    <a:pt x="2212" y="884"/>
                  </a:lnTo>
                  <a:lnTo>
                    <a:pt x="1493" y="608"/>
                  </a:lnTo>
                  <a:lnTo>
                    <a:pt x="775" y="332"/>
                  </a:lnTo>
                  <a:lnTo>
                    <a:pt x="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8" name="Google Shape;7718;p41"/>
            <p:cNvSpPr/>
            <p:nvPr/>
          </p:nvSpPr>
          <p:spPr>
            <a:xfrm>
              <a:off x="2545675" y="2956275"/>
              <a:ext cx="123000" cy="100900"/>
            </a:xfrm>
            <a:custGeom>
              <a:avLst/>
              <a:gdLst/>
              <a:ahLst/>
              <a:cxnLst/>
              <a:rect l="l" t="t" r="r" b="b"/>
              <a:pathLst>
                <a:path w="4920" h="4036" extrusionOk="0">
                  <a:moveTo>
                    <a:pt x="0" y="0"/>
                  </a:moveTo>
                  <a:lnTo>
                    <a:pt x="55" y="608"/>
                  </a:lnTo>
                  <a:lnTo>
                    <a:pt x="166" y="1216"/>
                  </a:lnTo>
                  <a:lnTo>
                    <a:pt x="387" y="1824"/>
                  </a:lnTo>
                  <a:lnTo>
                    <a:pt x="663" y="2432"/>
                  </a:lnTo>
                  <a:lnTo>
                    <a:pt x="995" y="2930"/>
                  </a:lnTo>
                  <a:lnTo>
                    <a:pt x="1216" y="3206"/>
                  </a:lnTo>
                  <a:lnTo>
                    <a:pt x="1493" y="3427"/>
                  </a:lnTo>
                  <a:lnTo>
                    <a:pt x="1769" y="3593"/>
                  </a:lnTo>
                  <a:lnTo>
                    <a:pt x="2101" y="3759"/>
                  </a:lnTo>
                  <a:lnTo>
                    <a:pt x="2487" y="3869"/>
                  </a:lnTo>
                  <a:lnTo>
                    <a:pt x="2874" y="3980"/>
                  </a:lnTo>
                  <a:lnTo>
                    <a:pt x="3427" y="4035"/>
                  </a:lnTo>
                  <a:lnTo>
                    <a:pt x="3924" y="4035"/>
                  </a:lnTo>
                  <a:lnTo>
                    <a:pt x="4422" y="3980"/>
                  </a:lnTo>
                  <a:lnTo>
                    <a:pt x="4919" y="3814"/>
                  </a:lnTo>
                  <a:lnTo>
                    <a:pt x="4532" y="3096"/>
                  </a:lnTo>
                  <a:lnTo>
                    <a:pt x="4090" y="2377"/>
                  </a:lnTo>
                  <a:lnTo>
                    <a:pt x="3538" y="1714"/>
                  </a:lnTo>
                  <a:lnTo>
                    <a:pt x="2930" y="1161"/>
                  </a:lnTo>
                  <a:lnTo>
                    <a:pt x="2266" y="719"/>
                  </a:lnTo>
                  <a:lnTo>
                    <a:pt x="1548" y="387"/>
                  </a:lnTo>
                  <a:lnTo>
                    <a:pt x="774" y="111"/>
                  </a:lnTo>
                  <a:lnTo>
                    <a:pt x="0" y="0"/>
                  </a:lnTo>
                  <a:close/>
                </a:path>
              </a:pathLst>
            </a:custGeom>
            <a:solidFill>
              <a:srgbClr val="E872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9" name="Google Shape;7719;p41"/>
            <p:cNvSpPr/>
            <p:nvPr/>
          </p:nvSpPr>
          <p:spPr>
            <a:xfrm>
              <a:off x="2088300" y="1770725"/>
              <a:ext cx="976950" cy="736500"/>
            </a:xfrm>
            <a:custGeom>
              <a:avLst/>
              <a:gdLst/>
              <a:ahLst/>
              <a:cxnLst/>
              <a:rect l="l" t="t" r="r" b="b"/>
              <a:pathLst>
                <a:path w="39078" h="29460" extrusionOk="0">
                  <a:moveTo>
                    <a:pt x="23435" y="0"/>
                  </a:moveTo>
                  <a:lnTo>
                    <a:pt x="22496" y="55"/>
                  </a:lnTo>
                  <a:lnTo>
                    <a:pt x="21556" y="166"/>
                  </a:lnTo>
                  <a:lnTo>
                    <a:pt x="20617" y="276"/>
                  </a:lnTo>
                  <a:lnTo>
                    <a:pt x="19677" y="442"/>
                  </a:lnTo>
                  <a:lnTo>
                    <a:pt x="18737" y="608"/>
                  </a:lnTo>
                  <a:lnTo>
                    <a:pt x="17853" y="829"/>
                  </a:lnTo>
                  <a:lnTo>
                    <a:pt x="16913" y="1161"/>
                  </a:lnTo>
                  <a:lnTo>
                    <a:pt x="16029" y="1492"/>
                  </a:lnTo>
                  <a:lnTo>
                    <a:pt x="15145" y="1879"/>
                  </a:lnTo>
                  <a:lnTo>
                    <a:pt x="14205" y="2321"/>
                  </a:lnTo>
                  <a:lnTo>
                    <a:pt x="13266" y="2874"/>
                  </a:lnTo>
                  <a:lnTo>
                    <a:pt x="12326" y="3537"/>
                  </a:lnTo>
                  <a:lnTo>
                    <a:pt x="11386" y="4201"/>
                  </a:lnTo>
                  <a:lnTo>
                    <a:pt x="10447" y="4919"/>
                  </a:lnTo>
                  <a:lnTo>
                    <a:pt x="9507" y="5748"/>
                  </a:lnTo>
                  <a:lnTo>
                    <a:pt x="8623" y="6577"/>
                  </a:lnTo>
                  <a:lnTo>
                    <a:pt x="7739" y="7462"/>
                  </a:lnTo>
                  <a:lnTo>
                    <a:pt x="6909" y="8346"/>
                  </a:lnTo>
                  <a:lnTo>
                    <a:pt x="6136" y="9341"/>
                  </a:lnTo>
                  <a:lnTo>
                    <a:pt x="5417" y="10280"/>
                  </a:lnTo>
                  <a:lnTo>
                    <a:pt x="4754" y="11331"/>
                  </a:lnTo>
                  <a:lnTo>
                    <a:pt x="4146" y="12325"/>
                  </a:lnTo>
                  <a:lnTo>
                    <a:pt x="3593" y="13376"/>
                  </a:lnTo>
                  <a:lnTo>
                    <a:pt x="3151" y="14481"/>
                  </a:lnTo>
                  <a:lnTo>
                    <a:pt x="2764" y="15531"/>
                  </a:lnTo>
                  <a:lnTo>
                    <a:pt x="2433" y="16692"/>
                  </a:lnTo>
                  <a:lnTo>
                    <a:pt x="1769" y="19124"/>
                  </a:lnTo>
                  <a:lnTo>
                    <a:pt x="1217" y="21556"/>
                  </a:lnTo>
                  <a:lnTo>
                    <a:pt x="774" y="23877"/>
                  </a:lnTo>
                  <a:lnTo>
                    <a:pt x="443" y="25867"/>
                  </a:lnTo>
                  <a:lnTo>
                    <a:pt x="166" y="27525"/>
                  </a:lnTo>
                  <a:lnTo>
                    <a:pt x="1" y="28962"/>
                  </a:lnTo>
                  <a:lnTo>
                    <a:pt x="2267" y="29459"/>
                  </a:lnTo>
                  <a:lnTo>
                    <a:pt x="2322" y="28188"/>
                  </a:lnTo>
                  <a:lnTo>
                    <a:pt x="2433" y="26751"/>
                  </a:lnTo>
                  <a:lnTo>
                    <a:pt x="2598" y="24927"/>
                  </a:lnTo>
                  <a:lnTo>
                    <a:pt x="2930" y="22716"/>
                  </a:lnTo>
                  <a:lnTo>
                    <a:pt x="3206" y="21500"/>
                  </a:lnTo>
                  <a:lnTo>
                    <a:pt x="3483" y="20229"/>
                  </a:lnTo>
                  <a:lnTo>
                    <a:pt x="3814" y="18958"/>
                  </a:lnTo>
                  <a:lnTo>
                    <a:pt x="4201" y="17631"/>
                  </a:lnTo>
                  <a:lnTo>
                    <a:pt x="4643" y="16250"/>
                  </a:lnTo>
                  <a:lnTo>
                    <a:pt x="5196" y="14923"/>
                  </a:lnTo>
                  <a:lnTo>
                    <a:pt x="5583" y="14094"/>
                  </a:lnTo>
                  <a:lnTo>
                    <a:pt x="5970" y="13265"/>
                  </a:lnTo>
                  <a:lnTo>
                    <a:pt x="6799" y="11773"/>
                  </a:lnTo>
                  <a:lnTo>
                    <a:pt x="7739" y="10336"/>
                  </a:lnTo>
                  <a:lnTo>
                    <a:pt x="8733" y="9065"/>
                  </a:lnTo>
                  <a:lnTo>
                    <a:pt x="9784" y="7849"/>
                  </a:lnTo>
                  <a:lnTo>
                    <a:pt x="10944" y="6798"/>
                  </a:lnTo>
                  <a:lnTo>
                    <a:pt x="12105" y="5859"/>
                  </a:lnTo>
                  <a:lnTo>
                    <a:pt x="13376" y="4974"/>
                  </a:lnTo>
                  <a:lnTo>
                    <a:pt x="14647" y="4201"/>
                  </a:lnTo>
                  <a:lnTo>
                    <a:pt x="15974" y="3593"/>
                  </a:lnTo>
                  <a:lnTo>
                    <a:pt x="17300" y="3040"/>
                  </a:lnTo>
                  <a:lnTo>
                    <a:pt x="18682" y="2543"/>
                  </a:lnTo>
                  <a:lnTo>
                    <a:pt x="20064" y="2211"/>
                  </a:lnTo>
                  <a:lnTo>
                    <a:pt x="21501" y="1935"/>
                  </a:lnTo>
                  <a:lnTo>
                    <a:pt x="22883" y="1769"/>
                  </a:lnTo>
                  <a:lnTo>
                    <a:pt x="24320" y="1658"/>
                  </a:lnTo>
                  <a:lnTo>
                    <a:pt x="25978" y="1658"/>
                  </a:lnTo>
                  <a:lnTo>
                    <a:pt x="26752" y="1714"/>
                  </a:lnTo>
                  <a:lnTo>
                    <a:pt x="27525" y="1824"/>
                  </a:lnTo>
                  <a:lnTo>
                    <a:pt x="29018" y="2100"/>
                  </a:lnTo>
                  <a:lnTo>
                    <a:pt x="30455" y="2432"/>
                  </a:lnTo>
                  <a:lnTo>
                    <a:pt x="31726" y="2874"/>
                  </a:lnTo>
                  <a:lnTo>
                    <a:pt x="32942" y="3372"/>
                  </a:lnTo>
                  <a:lnTo>
                    <a:pt x="34047" y="3869"/>
                  </a:lnTo>
                  <a:lnTo>
                    <a:pt x="35098" y="4422"/>
                  </a:lnTo>
                  <a:lnTo>
                    <a:pt x="35982" y="4974"/>
                  </a:lnTo>
                  <a:lnTo>
                    <a:pt x="36756" y="5527"/>
                  </a:lnTo>
                  <a:lnTo>
                    <a:pt x="37474" y="6025"/>
                  </a:lnTo>
                  <a:lnTo>
                    <a:pt x="38027" y="6467"/>
                  </a:lnTo>
                  <a:lnTo>
                    <a:pt x="38801" y="7185"/>
                  </a:lnTo>
                  <a:lnTo>
                    <a:pt x="39077" y="7462"/>
                  </a:lnTo>
                  <a:lnTo>
                    <a:pt x="38911" y="7185"/>
                  </a:lnTo>
                  <a:lnTo>
                    <a:pt x="38524" y="6577"/>
                  </a:lnTo>
                  <a:lnTo>
                    <a:pt x="37806" y="5693"/>
                  </a:lnTo>
                  <a:lnTo>
                    <a:pt x="36866" y="4643"/>
                  </a:lnTo>
                  <a:lnTo>
                    <a:pt x="36258" y="4090"/>
                  </a:lnTo>
                  <a:lnTo>
                    <a:pt x="35595" y="3482"/>
                  </a:lnTo>
                  <a:lnTo>
                    <a:pt x="34876" y="2929"/>
                  </a:lnTo>
                  <a:lnTo>
                    <a:pt x="34103" y="2432"/>
                  </a:lnTo>
                  <a:lnTo>
                    <a:pt x="33274" y="1879"/>
                  </a:lnTo>
                  <a:lnTo>
                    <a:pt x="32334" y="1437"/>
                  </a:lnTo>
                  <a:lnTo>
                    <a:pt x="31339" y="1050"/>
                  </a:lnTo>
                  <a:lnTo>
                    <a:pt x="30289" y="719"/>
                  </a:lnTo>
                  <a:lnTo>
                    <a:pt x="28741" y="387"/>
                  </a:lnTo>
                  <a:lnTo>
                    <a:pt x="27083" y="166"/>
                  </a:lnTo>
                  <a:lnTo>
                    <a:pt x="25315" y="55"/>
                  </a:lnTo>
                  <a:lnTo>
                    <a:pt x="23435"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0" name="Google Shape;7720;p41"/>
            <p:cNvSpPr/>
            <p:nvPr/>
          </p:nvSpPr>
          <p:spPr>
            <a:xfrm>
              <a:off x="1936300" y="2449175"/>
              <a:ext cx="355150" cy="533375"/>
            </a:xfrm>
            <a:custGeom>
              <a:avLst/>
              <a:gdLst/>
              <a:ahLst/>
              <a:cxnLst/>
              <a:rect l="l" t="t" r="r" b="b"/>
              <a:pathLst>
                <a:path w="14206" h="21335" extrusionOk="0">
                  <a:moveTo>
                    <a:pt x="6025" y="0"/>
                  </a:moveTo>
                  <a:lnTo>
                    <a:pt x="5307" y="111"/>
                  </a:lnTo>
                  <a:lnTo>
                    <a:pt x="4588" y="332"/>
                  </a:lnTo>
                  <a:lnTo>
                    <a:pt x="3980" y="719"/>
                  </a:lnTo>
                  <a:lnTo>
                    <a:pt x="3372" y="1105"/>
                  </a:lnTo>
                  <a:lnTo>
                    <a:pt x="2764" y="1603"/>
                  </a:lnTo>
                  <a:lnTo>
                    <a:pt x="2267" y="2211"/>
                  </a:lnTo>
                  <a:lnTo>
                    <a:pt x="1769" y="2874"/>
                  </a:lnTo>
                  <a:lnTo>
                    <a:pt x="1327" y="3648"/>
                  </a:lnTo>
                  <a:lnTo>
                    <a:pt x="996" y="4422"/>
                  </a:lnTo>
                  <a:lnTo>
                    <a:pt x="664" y="5306"/>
                  </a:lnTo>
                  <a:lnTo>
                    <a:pt x="388" y="6190"/>
                  </a:lnTo>
                  <a:lnTo>
                    <a:pt x="222" y="7185"/>
                  </a:lnTo>
                  <a:lnTo>
                    <a:pt x="56" y="8180"/>
                  </a:lnTo>
                  <a:lnTo>
                    <a:pt x="1" y="9230"/>
                  </a:lnTo>
                  <a:lnTo>
                    <a:pt x="1" y="10280"/>
                  </a:lnTo>
                  <a:lnTo>
                    <a:pt x="56" y="11386"/>
                  </a:lnTo>
                  <a:lnTo>
                    <a:pt x="222" y="12491"/>
                  </a:lnTo>
                  <a:lnTo>
                    <a:pt x="443" y="13541"/>
                  </a:lnTo>
                  <a:lnTo>
                    <a:pt x="719" y="14536"/>
                  </a:lnTo>
                  <a:lnTo>
                    <a:pt x="1051" y="15476"/>
                  </a:lnTo>
                  <a:lnTo>
                    <a:pt x="1438" y="16360"/>
                  </a:lnTo>
                  <a:lnTo>
                    <a:pt x="1880" y="17244"/>
                  </a:lnTo>
                  <a:lnTo>
                    <a:pt x="2377" y="18018"/>
                  </a:lnTo>
                  <a:lnTo>
                    <a:pt x="2930" y="18682"/>
                  </a:lnTo>
                  <a:lnTo>
                    <a:pt x="3483" y="19345"/>
                  </a:lnTo>
                  <a:lnTo>
                    <a:pt x="4091" y="19897"/>
                  </a:lnTo>
                  <a:lnTo>
                    <a:pt x="4754" y="20395"/>
                  </a:lnTo>
                  <a:lnTo>
                    <a:pt x="5417" y="20782"/>
                  </a:lnTo>
                  <a:lnTo>
                    <a:pt x="6081" y="21058"/>
                  </a:lnTo>
                  <a:lnTo>
                    <a:pt x="6799" y="21224"/>
                  </a:lnTo>
                  <a:lnTo>
                    <a:pt x="7518" y="21334"/>
                  </a:lnTo>
                  <a:lnTo>
                    <a:pt x="8236" y="21334"/>
                  </a:lnTo>
                  <a:lnTo>
                    <a:pt x="8955" y="21169"/>
                  </a:lnTo>
                  <a:lnTo>
                    <a:pt x="9618" y="20948"/>
                  </a:lnTo>
                  <a:lnTo>
                    <a:pt x="10281" y="20616"/>
                  </a:lnTo>
                  <a:lnTo>
                    <a:pt x="10889" y="20174"/>
                  </a:lnTo>
                  <a:lnTo>
                    <a:pt x="11442" y="19676"/>
                  </a:lnTo>
                  <a:lnTo>
                    <a:pt x="11939" y="19068"/>
                  </a:lnTo>
                  <a:lnTo>
                    <a:pt x="12437" y="18405"/>
                  </a:lnTo>
                  <a:lnTo>
                    <a:pt x="12879" y="17687"/>
                  </a:lnTo>
                  <a:lnTo>
                    <a:pt x="13266" y="16858"/>
                  </a:lnTo>
                  <a:lnTo>
                    <a:pt x="13542" y="16029"/>
                  </a:lnTo>
                  <a:lnTo>
                    <a:pt x="13819" y="15089"/>
                  </a:lnTo>
                  <a:lnTo>
                    <a:pt x="14040" y="14149"/>
                  </a:lnTo>
                  <a:lnTo>
                    <a:pt x="14150" y="13099"/>
                  </a:lnTo>
                  <a:lnTo>
                    <a:pt x="14205" y="12104"/>
                  </a:lnTo>
                  <a:lnTo>
                    <a:pt x="14205" y="10999"/>
                  </a:lnTo>
                  <a:lnTo>
                    <a:pt x="14150" y="9949"/>
                  </a:lnTo>
                  <a:lnTo>
                    <a:pt x="13984" y="8843"/>
                  </a:lnTo>
                  <a:lnTo>
                    <a:pt x="13763" y="7793"/>
                  </a:lnTo>
                  <a:lnTo>
                    <a:pt x="13487" y="6798"/>
                  </a:lnTo>
                  <a:lnTo>
                    <a:pt x="13155" y="5803"/>
                  </a:lnTo>
                  <a:lnTo>
                    <a:pt x="12768" y="4919"/>
                  </a:lnTo>
                  <a:lnTo>
                    <a:pt x="12326" y="4090"/>
                  </a:lnTo>
                  <a:lnTo>
                    <a:pt x="11829" y="3316"/>
                  </a:lnTo>
                  <a:lnTo>
                    <a:pt x="11276" y="2598"/>
                  </a:lnTo>
                  <a:lnTo>
                    <a:pt x="10723" y="1990"/>
                  </a:lnTo>
                  <a:lnTo>
                    <a:pt x="10115" y="1382"/>
                  </a:lnTo>
                  <a:lnTo>
                    <a:pt x="9507" y="940"/>
                  </a:lnTo>
                  <a:lnTo>
                    <a:pt x="8844" y="553"/>
                  </a:lnTo>
                  <a:lnTo>
                    <a:pt x="8126" y="276"/>
                  </a:lnTo>
                  <a:lnTo>
                    <a:pt x="7462" y="55"/>
                  </a:lnTo>
                  <a:lnTo>
                    <a:pt x="6744"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1" name="Google Shape;7721;p41"/>
            <p:cNvSpPr/>
            <p:nvPr/>
          </p:nvSpPr>
          <p:spPr>
            <a:xfrm>
              <a:off x="1950125" y="2534825"/>
              <a:ext cx="234925" cy="400750"/>
            </a:xfrm>
            <a:custGeom>
              <a:avLst/>
              <a:gdLst/>
              <a:ahLst/>
              <a:cxnLst/>
              <a:rect l="l" t="t" r="r" b="b"/>
              <a:pathLst>
                <a:path w="9397" h="16030" extrusionOk="0">
                  <a:moveTo>
                    <a:pt x="3483" y="1"/>
                  </a:moveTo>
                  <a:lnTo>
                    <a:pt x="3040" y="111"/>
                  </a:lnTo>
                  <a:lnTo>
                    <a:pt x="2598" y="332"/>
                  </a:lnTo>
                  <a:lnTo>
                    <a:pt x="2156" y="554"/>
                  </a:lnTo>
                  <a:lnTo>
                    <a:pt x="1824" y="885"/>
                  </a:lnTo>
                  <a:lnTo>
                    <a:pt x="1438" y="1327"/>
                  </a:lnTo>
                  <a:lnTo>
                    <a:pt x="1161" y="1769"/>
                  </a:lnTo>
                  <a:lnTo>
                    <a:pt x="885" y="2267"/>
                  </a:lnTo>
                  <a:lnTo>
                    <a:pt x="608" y="2820"/>
                  </a:lnTo>
                  <a:lnTo>
                    <a:pt x="387" y="3428"/>
                  </a:lnTo>
                  <a:lnTo>
                    <a:pt x="222" y="4091"/>
                  </a:lnTo>
                  <a:lnTo>
                    <a:pt x="111" y="4809"/>
                  </a:lnTo>
                  <a:lnTo>
                    <a:pt x="1" y="5528"/>
                  </a:lnTo>
                  <a:lnTo>
                    <a:pt x="1" y="6302"/>
                  </a:lnTo>
                  <a:lnTo>
                    <a:pt x="1" y="7075"/>
                  </a:lnTo>
                  <a:lnTo>
                    <a:pt x="56" y="7849"/>
                  </a:lnTo>
                  <a:lnTo>
                    <a:pt x="111" y="8678"/>
                  </a:lnTo>
                  <a:lnTo>
                    <a:pt x="277" y="9507"/>
                  </a:lnTo>
                  <a:lnTo>
                    <a:pt x="498" y="10281"/>
                  </a:lnTo>
                  <a:lnTo>
                    <a:pt x="719" y="11055"/>
                  </a:lnTo>
                  <a:lnTo>
                    <a:pt x="940" y="11718"/>
                  </a:lnTo>
                  <a:lnTo>
                    <a:pt x="1272" y="12437"/>
                  </a:lnTo>
                  <a:lnTo>
                    <a:pt x="1603" y="13045"/>
                  </a:lnTo>
                  <a:lnTo>
                    <a:pt x="1935" y="13597"/>
                  </a:lnTo>
                  <a:lnTo>
                    <a:pt x="2322" y="14150"/>
                  </a:lnTo>
                  <a:lnTo>
                    <a:pt x="2709" y="14592"/>
                  </a:lnTo>
                  <a:lnTo>
                    <a:pt x="3151" y="15034"/>
                  </a:lnTo>
                  <a:lnTo>
                    <a:pt x="3593" y="15366"/>
                  </a:lnTo>
                  <a:lnTo>
                    <a:pt x="4035" y="15642"/>
                  </a:lnTo>
                  <a:lnTo>
                    <a:pt x="4477" y="15863"/>
                  </a:lnTo>
                  <a:lnTo>
                    <a:pt x="4920" y="15974"/>
                  </a:lnTo>
                  <a:lnTo>
                    <a:pt x="5417" y="16029"/>
                  </a:lnTo>
                  <a:lnTo>
                    <a:pt x="5859" y="15974"/>
                  </a:lnTo>
                  <a:lnTo>
                    <a:pt x="6357" y="15863"/>
                  </a:lnTo>
                  <a:lnTo>
                    <a:pt x="6744" y="15698"/>
                  </a:lnTo>
                  <a:lnTo>
                    <a:pt x="7186" y="15421"/>
                  </a:lnTo>
                  <a:lnTo>
                    <a:pt x="7573" y="15090"/>
                  </a:lnTo>
                  <a:lnTo>
                    <a:pt x="7904" y="14703"/>
                  </a:lnTo>
                  <a:lnTo>
                    <a:pt x="8236" y="14261"/>
                  </a:lnTo>
                  <a:lnTo>
                    <a:pt x="8512" y="13708"/>
                  </a:lnTo>
                  <a:lnTo>
                    <a:pt x="8733" y="13155"/>
                  </a:lnTo>
                  <a:lnTo>
                    <a:pt x="8954" y="12547"/>
                  </a:lnTo>
                  <a:lnTo>
                    <a:pt x="9120" y="11884"/>
                  </a:lnTo>
                  <a:lnTo>
                    <a:pt x="9231" y="11221"/>
                  </a:lnTo>
                  <a:lnTo>
                    <a:pt x="9341" y="10502"/>
                  </a:lnTo>
                  <a:lnTo>
                    <a:pt x="9397" y="9728"/>
                  </a:lnTo>
                  <a:lnTo>
                    <a:pt x="9341" y="8955"/>
                  </a:lnTo>
                  <a:lnTo>
                    <a:pt x="9341" y="8126"/>
                  </a:lnTo>
                  <a:lnTo>
                    <a:pt x="9231" y="7297"/>
                  </a:lnTo>
                  <a:lnTo>
                    <a:pt x="9065" y="6523"/>
                  </a:lnTo>
                  <a:lnTo>
                    <a:pt x="8899" y="5749"/>
                  </a:lnTo>
                  <a:lnTo>
                    <a:pt x="8678" y="4975"/>
                  </a:lnTo>
                  <a:lnTo>
                    <a:pt x="8402" y="4257"/>
                  </a:lnTo>
                  <a:lnTo>
                    <a:pt x="8125" y="3593"/>
                  </a:lnTo>
                  <a:lnTo>
                    <a:pt x="7794" y="2985"/>
                  </a:lnTo>
                  <a:lnTo>
                    <a:pt x="7407" y="2377"/>
                  </a:lnTo>
                  <a:lnTo>
                    <a:pt x="7020" y="1880"/>
                  </a:lnTo>
                  <a:lnTo>
                    <a:pt x="6633" y="1383"/>
                  </a:lnTo>
                  <a:lnTo>
                    <a:pt x="6246" y="996"/>
                  </a:lnTo>
                  <a:lnTo>
                    <a:pt x="5804" y="664"/>
                  </a:lnTo>
                  <a:lnTo>
                    <a:pt x="5362" y="388"/>
                  </a:lnTo>
                  <a:lnTo>
                    <a:pt x="4864" y="167"/>
                  </a:lnTo>
                  <a:lnTo>
                    <a:pt x="4422" y="56"/>
                  </a:lnTo>
                  <a:lnTo>
                    <a:pt x="3925"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2" name="Google Shape;7722;p41"/>
            <p:cNvSpPr/>
            <p:nvPr/>
          </p:nvSpPr>
          <p:spPr>
            <a:xfrm>
              <a:off x="2603700" y="3076475"/>
              <a:ext cx="187950" cy="116100"/>
            </a:xfrm>
            <a:custGeom>
              <a:avLst/>
              <a:gdLst/>
              <a:ahLst/>
              <a:cxnLst/>
              <a:rect l="l" t="t" r="r" b="b"/>
              <a:pathLst>
                <a:path w="7518" h="4644" extrusionOk="0">
                  <a:moveTo>
                    <a:pt x="2985" y="1"/>
                  </a:moveTo>
                  <a:lnTo>
                    <a:pt x="2267" y="167"/>
                  </a:lnTo>
                  <a:lnTo>
                    <a:pt x="1659" y="388"/>
                  </a:lnTo>
                  <a:lnTo>
                    <a:pt x="1106" y="664"/>
                  </a:lnTo>
                  <a:lnTo>
                    <a:pt x="609" y="996"/>
                  </a:lnTo>
                  <a:lnTo>
                    <a:pt x="277" y="1383"/>
                  </a:lnTo>
                  <a:lnTo>
                    <a:pt x="166" y="1604"/>
                  </a:lnTo>
                  <a:lnTo>
                    <a:pt x="56" y="1825"/>
                  </a:lnTo>
                  <a:lnTo>
                    <a:pt x="1" y="2101"/>
                  </a:lnTo>
                  <a:lnTo>
                    <a:pt x="1" y="2322"/>
                  </a:lnTo>
                  <a:lnTo>
                    <a:pt x="1" y="2543"/>
                  </a:lnTo>
                  <a:lnTo>
                    <a:pt x="56" y="2820"/>
                  </a:lnTo>
                  <a:lnTo>
                    <a:pt x="166" y="3041"/>
                  </a:lnTo>
                  <a:lnTo>
                    <a:pt x="277" y="3262"/>
                  </a:lnTo>
                  <a:lnTo>
                    <a:pt x="609" y="3649"/>
                  </a:lnTo>
                  <a:lnTo>
                    <a:pt x="1106" y="3980"/>
                  </a:lnTo>
                  <a:lnTo>
                    <a:pt x="1659" y="4257"/>
                  </a:lnTo>
                  <a:lnTo>
                    <a:pt x="2267" y="4478"/>
                  </a:lnTo>
                  <a:lnTo>
                    <a:pt x="2985" y="4644"/>
                  </a:lnTo>
                  <a:lnTo>
                    <a:pt x="4478" y="4644"/>
                  </a:lnTo>
                  <a:lnTo>
                    <a:pt x="5196" y="4478"/>
                  </a:lnTo>
                  <a:lnTo>
                    <a:pt x="5859" y="4257"/>
                  </a:lnTo>
                  <a:lnTo>
                    <a:pt x="6412" y="3980"/>
                  </a:lnTo>
                  <a:lnTo>
                    <a:pt x="6854" y="3649"/>
                  </a:lnTo>
                  <a:lnTo>
                    <a:pt x="7241" y="3262"/>
                  </a:lnTo>
                  <a:lnTo>
                    <a:pt x="7352" y="3041"/>
                  </a:lnTo>
                  <a:lnTo>
                    <a:pt x="7407" y="2820"/>
                  </a:lnTo>
                  <a:lnTo>
                    <a:pt x="7517" y="2543"/>
                  </a:lnTo>
                  <a:lnTo>
                    <a:pt x="7517" y="2322"/>
                  </a:lnTo>
                  <a:lnTo>
                    <a:pt x="7517" y="2101"/>
                  </a:lnTo>
                  <a:lnTo>
                    <a:pt x="7407" y="1825"/>
                  </a:lnTo>
                  <a:lnTo>
                    <a:pt x="7352" y="1604"/>
                  </a:lnTo>
                  <a:lnTo>
                    <a:pt x="7241" y="1383"/>
                  </a:lnTo>
                  <a:lnTo>
                    <a:pt x="6854" y="996"/>
                  </a:lnTo>
                  <a:lnTo>
                    <a:pt x="6412" y="664"/>
                  </a:lnTo>
                  <a:lnTo>
                    <a:pt x="5859" y="388"/>
                  </a:lnTo>
                  <a:lnTo>
                    <a:pt x="5196" y="167"/>
                  </a:lnTo>
                  <a:lnTo>
                    <a:pt x="4478"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3" name="Google Shape;7723;p41"/>
            <p:cNvSpPr/>
            <p:nvPr/>
          </p:nvSpPr>
          <p:spPr>
            <a:xfrm>
              <a:off x="2223725" y="2938300"/>
              <a:ext cx="380000" cy="196250"/>
            </a:xfrm>
            <a:custGeom>
              <a:avLst/>
              <a:gdLst/>
              <a:ahLst/>
              <a:cxnLst/>
              <a:rect l="l" t="t" r="r" b="b"/>
              <a:pathLst>
                <a:path w="15200" h="7850" fill="none" extrusionOk="0">
                  <a:moveTo>
                    <a:pt x="0" y="1"/>
                  </a:moveTo>
                  <a:lnTo>
                    <a:pt x="0" y="1"/>
                  </a:lnTo>
                  <a:lnTo>
                    <a:pt x="276" y="332"/>
                  </a:lnTo>
                  <a:lnTo>
                    <a:pt x="1050" y="1106"/>
                  </a:lnTo>
                  <a:lnTo>
                    <a:pt x="1603" y="1659"/>
                  </a:lnTo>
                  <a:lnTo>
                    <a:pt x="2266" y="2267"/>
                  </a:lnTo>
                  <a:lnTo>
                    <a:pt x="3095" y="2985"/>
                  </a:lnTo>
                  <a:lnTo>
                    <a:pt x="3980" y="3649"/>
                  </a:lnTo>
                  <a:lnTo>
                    <a:pt x="5030" y="4367"/>
                  </a:lnTo>
                  <a:lnTo>
                    <a:pt x="6135" y="5030"/>
                  </a:lnTo>
                  <a:lnTo>
                    <a:pt x="7406" y="5694"/>
                  </a:lnTo>
                  <a:lnTo>
                    <a:pt x="8733" y="6302"/>
                  </a:lnTo>
                  <a:lnTo>
                    <a:pt x="10225" y="6854"/>
                  </a:lnTo>
                  <a:lnTo>
                    <a:pt x="11773" y="7297"/>
                  </a:lnTo>
                  <a:lnTo>
                    <a:pt x="12602" y="7462"/>
                  </a:lnTo>
                  <a:lnTo>
                    <a:pt x="13431" y="7628"/>
                  </a:lnTo>
                  <a:lnTo>
                    <a:pt x="14260" y="7739"/>
                  </a:lnTo>
                  <a:lnTo>
                    <a:pt x="15200" y="7849"/>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4" name="Google Shape;7724;p41"/>
            <p:cNvSpPr/>
            <p:nvPr/>
          </p:nvSpPr>
          <p:spPr>
            <a:xfrm>
              <a:off x="1545275" y="4099000"/>
              <a:ext cx="1254675" cy="1014225"/>
            </a:xfrm>
            <a:custGeom>
              <a:avLst/>
              <a:gdLst/>
              <a:ahLst/>
              <a:cxnLst/>
              <a:rect l="l" t="t" r="r" b="b"/>
              <a:pathLst>
                <a:path w="50187" h="40569" extrusionOk="0">
                  <a:moveTo>
                    <a:pt x="19842" y="0"/>
                  </a:moveTo>
                  <a:lnTo>
                    <a:pt x="0" y="3924"/>
                  </a:lnTo>
                  <a:lnTo>
                    <a:pt x="221" y="5361"/>
                  </a:lnTo>
                  <a:lnTo>
                    <a:pt x="885" y="9341"/>
                  </a:lnTo>
                  <a:lnTo>
                    <a:pt x="1935" y="14923"/>
                  </a:lnTo>
                  <a:lnTo>
                    <a:pt x="2543" y="18074"/>
                  </a:lnTo>
                  <a:lnTo>
                    <a:pt x="3261" y="21335"/>
                  </a:lnTo>
                  <a:lnTo>
                    <a:pt x="3980" y="24485"/>
                  </a:lnTo>
                  <a:lnTo>
                    <a:pt x="4809" y="27580"/>
                  </a:lnTo>
                  <a:lnTo>
                    <a:pt x="5638" y="30510"/>
                  </a:lnTo>
                  <a:lnTo>
                    <a:pt x="6522" y="33218"/>
                  </a:lnTo>
                  <a:lnTo>
                    <a:pt x="7020" y="34489"/>
                  </a:lnTo>
                  <a:lnTo>
                    <a:pt x="7462" y="35595"/>
                  </a:lnTo>
                  <a:lnTo>
                    <a:pt x="7959" y="36645"/>
                  </a:lnTo>
                  <a:lnTo>
                    <a:pt x="8457" y="37584"/>
                  </a:lnTo>
                  <a:lnTo>
                    <a:pt x="8899" y="38413"/>
                  </a:lnTo>
                  <a:lnTo>
                    <a:pt x="9396" y="39077"/>
                  </a:lnTo>
                  <a:lnTo>
                    <a:pt x="9949" y="39574"/>
                  </a:lnTo>
                  <a:lnTo>
                    <a:pt x="10170" y="39795"/>
                  </a:lnTo>
                  <a:lnTo>
                    <a:pt x="10446" y="39961"/>
                  </a:lnTo>
                  <a:lnTo>
                    <a:pt x="10723" y="40127"/>
                  </a:lnTo>
                  <a:lnTo>
                    <a:pt x="11054" y="40237"/>
                  </a:lnTo>
                  <a:lnTo>
                    <a:pt x="11773" y="40403"/>
                  </a:lnTo>
                  <a:lnTo>
                    <a:pt x="12712" y="40514"/>
                  </a:lnTo>
                  <a:lnTo>
                    <a:pt x="13707" y="40569"/>
                  </a:lnTo>
                  <a:lnTo>
                    <a:pt x="14868" y="40569"/>
                  </a:lnTo>
                  <a:lnTo>
                    <a:pt x="16139" y="40514"/>
                  </a:lnTo>
                  <a:lnTo>
                    <a:pt x="17521" y="40403"/>
                  </a:lnTo>
                  <a:lnTo>
                    <a:pt x="18958" y="40237"/>
                  </a:lnTo>
                  <a:lnTo>
                    <a:pt x="22053" y="39795"/>
                  </a:lnTo>
                  <a:lnTo>
                    <a:pt x="25369" y="39187"/>
                  </a:lnTo>
                  <a:lnTo>
                    <a:pt x="28796" y="38469"/>
                  </a:lnTo>
                  <a:lnTo>
                    <a:pt x="32223" y="37695"/>
                  </a:lnTo>
                  <a:lnTo>
                    <a:pt x="35595" y="36866"/>
                  </a:lnTo>
                  <a:lnTo>
                    <a:pt x="38856" y="36092"/>
                  </a:lnTo>
                  <a:lnTo>
                    <a:pt x="44493" y="34544"/>
                  </a:lnTo>
                  <a:lnTo>
                    <a:pt x="48362" y="33439"/>
                  </a:lnTo>
                  <a:lnTo>
                    <a:pt x="49854" y="33052"/>
                  </a:lnTo>
                  <a:lnTo>
                    <a:pt x="50186" y="23656"/>
                  </a:lnTo>
                  <a:lnTo>
                    <a:pt x="50186" y="23656"/>
                  </a:lnTo>
                  <a:lnTo>
                    <a:pt x="45985" y="23877"/>
                  </a:lnTo>
                  <a:lnTo>
                    <a:pt x="41619" y="24043"/>
                  </a:lnTo>
                  <a:lnTo>
                    <a:pt x="36534" y="24209"/>
                  </a:lnTo>
                  <a:lnTo>
                    <a:pt x="31394" y="24319"/>
                  </a:lnTo>
                  <a:lnTo>
                    <a:pt x="26751" y="24375"/>
                  </a:lnTo>
                  <a:lnTo>
                    <a:pt x="24872" y="24319"/>
                  </a:lnTo>
                  <a:lnTo>
                    <a:pt x="23269" y="24209"/>
                  </a:lnTo>
                  <a:lnTo>
                    <a:pt x="22164" y="24098"/>
                  </a:lnTo>
                  <a:lnTo>
                    <a:pt x="21777" y="23988"/>
                  </a:lnTo>
                  <a:lnTo>
                    <a:pt x="21556" y="23932"/>
                  </a:lnTo>
                  <a:lnTo>
                    <a:pt x="21390" y="23711"/>
                  </a:lnTo>
                  <a:lnTo>
                    <a:pt x="21224" y="23380"/>
                  </a:lnTo>
                  <a:lnTo>
                    <a:pt x="21114" y="22938"/>
                  </a:lnTo>
                  <a:lnTo>
                    <a:pt x="20948" y="22385"/>
                  </a:lnTo>
                  <a:lnTo>
                    <a:pt x="20727" y="20893"/>
                  </a:lnTo>
                  <a:lnTo>
                    <a:pt x="20506" y="19124"/>
                  </a:lnTo>
                  <a:lnTo>
                    <a:pt x="20285" y="16250"/>
                  </a:lnTo>
                  <a:lnTo>
                    <a:pt x="20119" y="13155"/>
                  </a:lnTo>
                  <a:lnTo>
                    <a:pt x="20008" y="10004"/>
                  </a:lnTo>
                  <a:lnTo>
                    <a:pt x="19898" y="6964"/>
                  </a:lnTo>
                  <a:lnTo>
                    <a:pt x="19842" y="2045"/>
                  </a:lnTo>
                  <a:lnTo>
                    <a:pt x="19842"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5" name="Google Shape;7725;p41"/>
            <p:cNvSpPr/>
            <p:nvPr/>
          </p:nvSpPr>
          <p:spPr>
            <a:xfrm>
              <a:off x="1545275" y="4099000"/>
              <a:ext cx="512650" cy="537525"/>
            </a:xfrm>
            <a:custGeom>
              <a:avLst/>
              <a:gdLst/>
              <a:ahLst/>
              <a:cxnLst/>
              <a:rect l="l" t="t" r="r" b="b"/>
              <a:pathLst>
                <a:path w="20506" h="21501" extrusionOk="0">
                  <a:moveTo>
                    <a:pt x="19842" y="0"/>
                  </a:moveTo>
                  <a:lnTo>
                    <a:pt x="0" y="3924"/>
                  </a:lnTo>
                  <a:lnTo>
                    <a:pt x="221" y="5361"/>
                  </a:lnTo>
                  <a:lnTo>
                    <a:pt x="885" y="9286"/>
                  </a:lnTo>
                  <a:lnTo>
                    <a:pt x="1935" y="14923"/>
                  </a:lnTo>
                  <a:lnTo>
                    <a:pt x="2543" y="18074"/>
                  </a:lnTo>
                  <a:lnTo>
                    <a:pt x="3261" y="21335"/>
                  </a:lnTo>
                  <a:lnTo>
                    <a:pt x="4532" y="21445"/>
                  </a:lnTo>
                  <a:lnTo>
                    <a:pt x="5804" y="21500"/>
                  </a:lnTo>
                  <a:lnTo>
                    <a:pt x="7020" y="21500"/>
                  </a:lnTo>
                  <a:lnTo>
                    <a:pt x="8291" y="21445"/>
                  </a:lnTo>
                  <a:lnTo>
                    <a:pt x="9507" y="21390"/>
                  </a:lnTo>
                  <a:lnTo>
                    <a:pt x="10723" y="21279"/>
                  </a:lnTo>
                  <a:lnTo>
                    <a:pt x="13044" y="20948"/>
                  </a:lnTo>
                  <a:lnTo>
                    <a:pt x="15255" y="20506"/>
                  </a:lnTo>
                  <a:lnTo>
                    <a:pt x="17245" y="20063"/>
                  </a:lnTo>
                  <a:lnTo>
                    <a:pt x="19013" y="19566"/>
                  </a:lnTo>
                  <a:lnTo>
                    <a:pt x="20506" y="19069"/>
                  </a:lnTo>
                  <a:lnTo>
                    <a:pt x="20285" y="16250"/>
                  </a:lnTo>
                  <a:lnTo>
                    <a:pt x="20119" y="13155"/>
                  </a:lnTo>
                  <a:lnTo>
                    <a:pt x="20008" y="10004"/>
                  </a:lnTo>
                  <a:lnTo>
                    <a:pt x="19898" y="6909"/>
                  </a:lnTo>
                  <a:lnTo>
                    <a:pt x="19842" y="1990"/>
                  </a:lnTo>
                  <a:lnTo>
                    <a:pt x="19842"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6" name="Google Shape;7726;p41"/>
            <p:cNvSpPr/>
            <p:nvPr/>
          </p:nvSpPr>
          <p:spPr>
            <a:xfrm>
              <a:off x="2733600" y="4578475"/>
              <a:ext cx="755850" cy="475350"/>
            </a:xfrm>
            <a:custGeom>
              <a:avLst/>
              <a:gdLst/>
              <a:ahLst/>
              <a:cxnLst/>
              <a:rect l="l" t="t" r="r" b="b"/>
              <a:pathLst>
                <a:path w="30234" h="19014" extrusionOk="0">
                  <a:moveTo>
                    <a:pt x="19290" y="0"/>
                  </a:moveTo>
                  <a:lnTo>
                    <a:pt x="18792" y="55"/>
                  </a:lnTo>
                  <a:lnTo>
                    <a:pt x="15365" y="995"/>
                  </a:lnTo>
                  <a:lnTo>
                    <a:pt x="10833" y="2266"/>
                  </a:lnTo>
                  <a:lnTo>
                    <a:pt x="6025" y="3537"/>
                  </a:lnTo>
                  <a:lnTo>
                    <a:pt x="3758" y="4145"/>
                  </a:lnTo>
                  <a:lnTo>
                    <a:pt x="1713" y="4588"/>
                  </a:lnTo>
                  <a:lnTo>
                    <a:pt x="1161" y="6577"/>
                  </a:lnTo>
                  <a:lnTo>
                    <a:pt x="663" y="8899"/>
                  </a:lnTo>
                  <a:lnTo>
                    <a:pt x="387" y="10115"/>
                  </a:lnTo>
                  <a:lnTo>
                    <a:pt x="221" y="11331"/>
                  </a:lnTo>
                  <a:lnTo>
                    <a:pt x="55" y="12436"/>
                  </a:lnTo>
                  <a:lnTo>
                    <a:pt x="0" y="13541"/>
                  </a:lnTo>
                  <a:lnTo>
                    <a:pt x="276" y="13818"/>
                  </a:lnTo>
                  <a:lnTo>
                    <a:pt x="608" y="14094"/>
                  </a:lnTo>
                  <a:lnTo>
                    <a:pt x="940" y="14371"/>
                  </a:lnTo>
                  <a:lnTo>
                    <a:pt x="1327" y="14592"/>
                  </a:lnTo>
                  <a:lnTo>
                    <a:pt x="2100" y="14978"/>
                  </a:lnTo>
                  <a:lnTo>
                    <a:pt x="2929" y="15255"/>
                  </a:lnTo>
                  <a:lnTo>
                    <a:pt x="3814" y="15476"/>
                  </a:lnTo>
                  <a:lnTo>
                    <a:pt x="4753" y="15586"/>
                  </a:lnTo>
                  <a:lnTo>
                    <a:pt x="5693" y="15642"/>
                  </a:lnTo>
                  <a:lnTo>
                    <a:pt x="6633" y="15586"/>
                  </a:lnTo>
                  <a:lnTo>
                    <a:pt x="7683" y="15531"/>
                  </a:lnTo>
                  <a:lnTo>
                    <a:pt x="8678" y="15421"/>
                  </a:lnTo>
                  <a:lnTo>
                    <a:pt x="9672" y="15255"/>
                  </a:lnTo>
                  <a:lnTo>
                    <a:pt x="10612" y="15034"/>
                  </a:lnTo>
                  <a:lnTo>
                    <a:pt x="11552" y="14757"/>
                  </a:lnTo>
                  <a:lnTo>
                    <a:pt x="12436" y="14426"/>
                  </a:lnTo>
                  <a:lnTo>
                    <a:pt x="13265" y="14039"/>
                  </a:lnTo>
                  <a:lnTo>
                    <a:pt x="14094" y="13541"/>
                  </a:lnTo>
                  <a:lnTo>
                    <a:pt x="14094" y="14481"/>
                  </a:lnTo>
                  <a:lnTo>
                    <a:pt x="14094" y="15421"/>
                  </a:lnTo>
                  <a:lnTo>
                    <a:pt x="14205" y="16305"/>
                  </a:lnTo>
                  <a:lnTo>
                    <a:pt x="14315" y="17079"/>
                  </a:lnTo>
                  <a:lnTo>
                    <a:pt x="14426" y="17742"/>
                  </a:lnTo>
                  <a:lnTo>
                    <a:pt x="14647" y="18295"/>
                  </a:lnTo>
                  <a:lnTo>
                    <a:pt x="14868" y="18682"/>
                  </a:lnTo>
                  <a:lnTo>
                    <a:pt x="14978" y="18847"/>
                  </a:lnTo>
                  <a:lnTo>
                    <a:pt x="15089" y="18903"/>
                  </a:lnTo>
                  <a:lnTo>
                    <a:pt x="15310" y="19013"/>
                  </a:lnTo>
                  <a:lnTo>
                    <a:pt x="15697" y="19013"/>
                  </a:lnTo>
                  <a:lnTo>
                    <a:pt x="15918" y="18958"/>
                  </a:lnTo>
                  <a:lnTo>
                    <a:pt x="16250" y="18792"/>
                  </a:lnTo>
                  <a:lnTo>
                    <a:pt x="16581" y="18516"/>
                  </a:lnTo>
                  <a:lnTo>
                    <a:pt x="16858" y="18184"/>
                  </a:lnTo>
                  <a:lnTo>
                    <a:pt x="17134" y="17742"/>
                  </a:lnTo>
                  <a:lnTo>
                    <a:pt x="17300" y="17300"/>
                  </a:lnTo>
                  <a:lnTo>
                    <a:pt x="17466" y="16858"/>
                  </a:lnTo>
                  <a:lnTo>
                    <a:pt x="17631" y="17300"/>
                  </a:lnTo>
                  <a:lnTo>
                    <a:pt x="17853" y="17687"/>
                  </a:lnTo>
                  <a:lnTo>
                    <a:pt x="18074" y="17963"/>
                  </a:lnTo>
                  <a:lnTo>
                    <a:pt x="18239" y="18018"/>
                  </a:lnTo>
                  <a:lnTo>
                    <a:pt x="18405" y="18129"/>
                  </a:lnTo>
                  <a:lnTo>
                    <a:pt x="18847" y="18184"/>
                  </a:lnTo>
                  <a:lnTo>
                    <a:pt x="19234" y="18129"/>
                  </a:lnTo>
                  <a:lnTo>
                    <a:pt x="19621" y="17908"/>
                  </a:lnTo>
                  <a:lnTo>
                    <a:pt x="19953" y="17631"/>
                  </a:lnTo>
                  <a:lnTo>
                    <a:pt x="20174" y="17245"/>
                  </a:lnTo>
                  <a:lnTo>
                    <a:pt x="20395" y="16747"/>
                  </a:lnTo>
                  <a:lnTo>
                    <a:pt x="20561" y="16194"/>
                  </a:lnTo>
                  <a:lnTo>
                    <a:pt x="20671" y="15476"/>
                  </a:lnTo>
                  <a:lnTo>
                    <a:pt x="20727" y="13597"/>
                  </a:lnTo>
                  <a:lnTo>
                    <a:pt x="20782" y="11773"/>
                  </a:lnTo>
                  <a:lnTo>
                    <a:pt x="20837" y="9894"/>
                  </a:lnTo>
                  <a:lnTo>
                    <a:pt x="20837" y="8014"/>
                  </a:lnTo>
                  <a:lnTo>
                    <a:pt x="21003" y="9838"/>
                  </a:lnTo>
                  <a:lnTo>
                    <a:pt x="21279" y="11607"/>
                  </a:lnTo>
                  <a:lnTo>
                    <a:pt x="21611" y="13320"/>
                  </a:lnTo>
                  <a:lnTo>
                    <a:pt x="21943" y="15034"/>
                  </a:lnTo>
                  <a:lnTo>
                    <a:pt x="22053" y="15531"/>
                  </a:lnTo>
                  <a:lnTo>
                    <a:pt x="22219" y="16029"/>
                  </a:lnTo>
                  <a:lnTo>
                    <a:pt x="22329" y="16194"/>
                  </a:lnTo>
                  <a:lnTo>
                    <a:pt x="22495" y="16416"/>
                  </a:lnTo>
                  <a:lnTo>
                    <a:pt x="22661" y="16581"/>
                  </a:lnTo>
                  <a:lnTo>
                    <a:pt x="22882" y="16692"/>
                  </a:lnTo>
                  <a:lnTo>
                    <a:pt x="23103" y="16747"/>
                  </a:lnTo>
                  <a:lnTo>
                    <a:pt x="23324" y="16747"/>
                  </a:lnTo>
                  <a:lnTo>
                    <a:pt x="23545" y="16692"/>
                  </a:lnTo>
                  <a:lnTo>
                    <a:pt x="23767" y="16637"/>
                  </a:lnTo>
                  <a:lnTo>
                    <a:pt x="23932" y="16471"/>
                  </a:lnTo>
                  <a:lnTo>
                    <a:pt x="24153" y="16360"/>
                  </a:lnTo>
                  <a:lnTo>
                    <a:pt x="24319" y="16139"/>
                  </a:lnTo>
                  <a:lnTo>
                    <a:pt x="24430" y="15973"/>
                  </a:lnTo>
                  <a:lnTo>
                    <a:pt x="24651" y="15531"/>
                  </a:lnTo>
                  <a:lnTo>
                    <a:pt x="24761" y="15034"/>
                  </a:lnTo>
                  <a:lnTo>
                    <a:pt x="24817" y="14592"/>
                  </a:lnTo>
                  <a:lnTo>
                    <a:pt x="24817" y="14094"/>
                  </a:lnTo>
                  <a:lnTo>
                    <a:pt x="24872" y="11994"/>
                  </a:lnTo>
                  <a:lnTo>
                    <a:pt x="24872" y="10999"/>
                  </a:lnTo>
                  <a:lnTo>
                    <a:pt x="24817" y="10004"/>
                  </a:lnTo>
                  <a:lnTo>
                    <a:pt x="24706" y="9065"/>
                  </a:lnTo>
                  <a:lnTo>
                    <a:pt x="24485" y="8125"/>
                  </a:lnTo>
                  <a:lnTo>
                    <a:pt x="24264" y="7130"/>
                  </a:lnTo>
                  <a:lnTo>
                    <a:pt x="23877" y="6135"/>
                  </a:lnTo>
                  <a:lnTo>
                    <a:pt x="24485" y="6467"/>
                  </a:lnTo>
                  <a:lnTo>
                    <a:pt x="24982" y="6854"/>
                  </a:lnTo>
                  <a:lnTo>
                    <a:pt x="25480" y="7241"/>
                  </a:lnTo>
                  <a:lnTo>
                    <a:pt x="25867" y="7627"/>
                  </a:lnTo>
                  <a:lnTo>
                    <a:pt x="26254" y="8014"/>
                  </a:lnTo>
                  <a:lnTo>
                    <a:pt x="26530" y="8457"/>
                  </a:lnTo>
                  <a:lnTo>
                    <a:pt x="26751" y="8843"/>
                  </a:lnTo>
                  <a:lnTo>
                    <a:pt x="26917" y="9286"/>
                  </a:lnTo>
                  <a:lnTo>
                    <a:pt x="27027" y="9894"/>
                  </a:lnTo>
                  <a:lnTo>
                    <a:pt x="27138" y="10612"/>
                  </a:lnTo>
                  <a:lnTo>
                    <a:pt x="27304" y="12215"/>
                  </a:lnTo>
                  <a:lnTo>
                    <a:pt x="27470" y="12989"/>
                  </a:lnTo>
                  <a:lnTo>
                    <a:pt x="27691" y="13652"/>
                  </a:lnTo>
                  <a:lnTo>
                    <a:pt x="27801" y="13928"/>
                  </a:lnTo>
                  <a:lnTo>
                    <a:pt x="27967" y="14149"/>
                  </a:lnTo>
                  <a:lnTo>
                    <a:pt x="28188" y="14315"/>
                  </a:lnTo>
                  <a:lnTo>
                    <a:pt x="28409" y="14426"/>
                  </a:lnTo>
                  <a:lnTo>
                    <a:pt x="28630" y="14481"/>
                  </a:lnTo>
                  <a:lnTo>
                    <a:pt x="29072" y="14481"/>
                  </a:lnTo>
                  <a:lnTo>
                    <a:pt x="29238" y="14371"/>
                  </a:lnTo>
                  <a:lnTo>
                    <a:pt x="29404" y="14260"/>
                  </a:lnTo>
                  <a:lnTo>
                    <a:pt x="29570" y="14094"/>
                  </a:lnTo>
                  <a:lnTo>
                    <a:pt x="29791" y="13652"/>
                  </a:lnTo>
                  <a:lnTo>
                    <a:pt x="30012" y="13099"/>
                  </a:lnTo>
                  <a:lnTo>
                    <a:pt x="30123" y="12491"/>
                  </a:lnTo>
                  <a:lnTo>
                    <a:pt x="30233" y="11773"/>
                  </a:lnTo>
                  <a:lnTo>
                    <a:pt x="30233" y="11054"/>
                  </a:lnTo>
                  <a:lnTo>
                    <a:pt x="30233" y="10280"/>
                  </a:lnTo>
                  <a:lnTo>
                    <a:pt x="30233" y="9507"/>
                  </a:lnTo>
                  <a:lnTo>
                    <a:pt x="30067" y="8014"/>
                  </a:lnTo>
                  <a:lnTo>
                    <a:pt x="29846" y="6798"/>
                  </a:lnTo>
                  <a:lnTo>
                    <a:pt x="29680" y="6301"/>
                  </a:lnTo>
                  <a:lnTo>
                    <a:pt x="29570" y="5969"/>
                  </a:lnTo>
                  <a:lnTo>
                    <a:pt x="29183" y="5361"/>
                  </a:lnTo>
                  <a:lnTo>
                    <a:pt x="28686" y="4809"/>
                  </a:lnTo>
                  <a:lnTo>
                    <a:pt x="28133" y="4201"/>
                  </a:lnTo>
                  <a:lnTo>
                    <a:pt x="27525" y="3648"/>
                  </a:lnTo>
                  <a:lnTo>
                    <a:pt x="26806" y="3040"/>
                  </a:lnTo>
                  <a:lnTo>
                    <a:pt x="26033" y="2543"/>
                  </a:lnTo>
                  <a:lnTo>
                    <a:pt x="25259" y="2045"/>
                  </a:lnTo>
                  <a:lnTo>
                    <a:pt x="24485" y="1603"/>
                  </a:lnTo>
                  <a:lnTo>
                    <a:pt x="23656" y="1161"/>
                  </a:lnTo>
                  <a:lnTo>
                    <a:pt x="22827" y="829"/>
                  </a:lnTo>
                  <a:lnTo>
                    <a:pt x="22053" y="498"/>
                  </a:lnTo>
                  <a:lnTo>
                    <a:pt x="21279" y="276"/>
                  </a:lnTo>
                  <a:lnTo>
                    <a:pt x="20561" y="111"/>
                  </a:lnTo>
                  <a:lnTo>
                    <a:pt x="19898"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7" name="Google Shape;7727;p41"/>
            <p:cNvSpPr/>
            <p:nvPr/>
          </p:nvSpPr>
          <p:spPr>
            <a:xfrm>
              <a:off x="3159175" y="4839625"/>
              <a:ext cx="13850" cy="150625"/>
            </a:xfrm>
            <a:custGeom>
              <a:avLst/>
              <a:gdLst/>
              <a:ahLst/>
              <a:cxnLst/>
              <a:rect l="l" t="t" r="r" b="b"/>
              <a:pathLst>
                <a:path w="554" h="6025" fill="none" extrusionOk="0">
                  <a:moveTo>
                    <a:pt x="498" y="6025"/>
                  </a:moveTo>
                  <a:lnTo>
                    <a:pt x="498" y="6025"/>
                  </a:lnTo>
                  <a:lnTo>
                    <a:pt x="553" y="4477"/>
                  </a:lnTo>
                  <a:lnTo>
                    <a:pt x="498" y="2985"/>
                  </a:lnTo>
                  <a:lnTo>
                    <a:pt x="277" y="1493"/>
                  </a:lnTo>
                  <a:lnTo>
                    <a:pt x="0" y="0"/>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8" name="Google Shape;7728;p41"/>
            <p:cNvSpPr/>
            <p:nvPr/>
          </p:nvSpPr>
          <p:spPr>
            <a:xfrm>
              <a:off x="1470650" y="3300325"/>
              <a:ext cx="643925" cy="1217375"/>
            </a:xfrm>
            <a:custGeom>
              <a:avLst/>
              <a:gdLst/>
              <a:ahLst/>
              <a:cxnLst/>
              <a:rect l="l" t="t" r="r" b="b"/>
              <a:pathLst>
                <a:path w="25757" h="48695" extrusionOk="0">
                  <a:moveTo>
                    <a:pt x="13874" y="1"/>
                  </a:moveTo>
                  <a:lnTo>
                    <a:pt x="13542" y="167"/>
                  </a:lnTo>
                  <a:lnTo>
                    <a:pt x="12547" y="609"/>
                  </a:lnTo>
                  <a:lnTo>
                    <a:pt x="11165" y="1383"/>
                  </a:lnTo>
                  <a:lnTo>
                    <a:pt x="10391" y="1825"/>
                  </a:lnTo>
                  <a:lnTo>
                    <a:pt x="9507" y="2377"/>
                  </a:lnTo>
                  <a:lnTo>
                    <a:pt x="8623" y="2985"/>
                  </a:lnTo>
                  <a:lnTo>
                    <a:pt x="7683" y="3649"/>
                  </a:lnTo>
                  <a:lnTo>
                    <a:pt x="6744" y="4422"/>
                  </a:lnTo>
                  <a:lnTo>
                    <a:pt x="5859" y="5196"/>
                  </a:lnTo>
                  <a:lnTo>
                    <a:pt x="5030" y="6081"/>
                  </a:lnTo>
                  <a:lnTo>
                    <a:pt x="4256" y="7020"/>
                  </a:lnTo>
                  <a:lnTo>
                    <a:pt x="3593" y="8015"/>
                  </a:lnTo>
                  <a:lnTo>
                    <a:pt x="2985" y="9010"/>
                  </a:lnTo>
                  <a:lnTo>
                    <a:pt x="2543" y="10005"/>
                  </a:lnTo>
                  <a:lnTo>
                    <a:pt x="2156" y="11055"/>
                  </a:lnTo>
                  <a:lnTo>
                    <a:pt x="1824" y="12160"/>
                  </a:lnTo>
                  <a:lnTo>
                    <a:pt x="1493" y="13376"/>
                  </a:lnTo>
                  <a:lnTo>
                    <a:pt x="1217" y="14703"/>
                  </a:lnTo>
                  <a:lnTo>
                    <a:pt x="940" y="16029"/>
                  </a:lnTo>
                  <a:lnTo>
                    <a:pt x="774" y="17466"/>
                  </a:lnTo>
                  <a:lnTo>
                    <a:pt x="553" y="18903"/>
                  </a:lnTo>
                  <a:lnTo>
                    <a:pt x="277" y="21943"/>
                  </a:lnTo>
                  <a:lnTo>
                    <a:pt x="111" y="25038"/>
                  </a:lnTo>
                  <a:lnTo>
                    <a:pt x="1" y="28189"/>
                  </a:lnTo>
                  <a:lnTo>
                    <a:pt x="1" y="31229"/>
                  </a:lnTo>
                  <a:lnTo>
                    <a:pt x="1" y="34213"/>
                  </a:lnTo>
                  <a:lnTo>
                    <a:pt x="56" y="37032"/>
                  </a:lnTo>
                  <a:lnTo>
                    <a:pt x="277" y="41785"/>
                  </a:lnTo>
                  <a:lnTo>
                    <a:pt x="498" y="45046"/>
                  </a:lnTo>
                  <a:lnTo>
                    <a:pt x="609" y="46262"/>
                  </a:lnTo>
                  <a:lnTo>
                    <a:pt x="1880" y="46760"/>
                  </a:lnTo>
                  <a:lnTo>
                    <a:pt x="3317" y="47147"/>
                  </a:lnTo>
                  <a:lnTo>
                    <a:pt x="4864" y="47534"/>
                  </a:lnTo>
                  <a:lnTo>
                    <a:pt x="6523" y="47810"/>
                  </a:lnTo>
                  <a:lnTo>
                    <a:pt x="8181" y="48086"/>
                  </a:lnTo>
                  <a:lnTo>
                    <a:pt x="9949" y="48307"/>
                  </a:lnTo>
                  <a:lnTo>
                    <a:pt x="11718" y="48418"/>
                  </a:lnTo>
                  <a:lnTo>
                    <a:pt x="13542" y="48584"/>
                  </a:lnTo>
                  <a:lnTo>
                    <a:pt x="15311" y="48639"/>
                  </a:lnTo>
                  <a:lnTo>
                    <a:pt x="17079" y="48694"/>
                  </a:lnTo>
                  <a:lnTo>
                    <a:pt x="18737" y="48694"/>
                  </a:lnTo>
                  <a:lnTo>
                    <a:pt x="20395" y="48639"/>
                  </a:lnTo>
                  <a:lnTo>
                    <a:pt x="21943" y="48584"/>
                  </a:lnTo>
                  <a:lnTo>
                    <a:pt x="23325" y="48473"/>
                  </a:lnTo>
                  <a:lnTo>
                    <a:pt x="24596" y="48363"/>
                  </a:lnTo>
                  <a:lnTo>
                    <a:pt x="25757" y="48252"/>
                  </a:lnTo>
                  <a:lnTo>
                    <a:pt x="25370" y="43775"/>
                  </a:lnTo>
                  <a:lnTo>
                    <a:pt x="24872" y="39022"/>
                  </a:lnTo>
                  <a:lnTo>
                    <a:pt x="24264" y="33329"/>
                  </a:lnTo>
                  <a:lnTo>
                    <a:pt x="23491" y="27249"/>
                  </a:lnTo>
                  <a:lnTo>
                    <a:pt x="23048" y="24265"/>
                  </a:lnTo>
                  <a:lnTo>
                    <a:pt x="22606" y="21391"/>
                  </a:lnTo>
                  <a:lnTo>
                    <a:pt x="22109" y="18682"/>
                  </a:lnTo>
                  <a:lnTo>
                    <a:pt x="21611" y="16195"/>
                  </a:lnTo>
                  <a:lnTo>
                    <a:pt x="21114" y="14095"/>
                  </a:lnTo>
                  <a:lnTo>
                    <a:pt x="20838" y="13155"/>
                  </a:lnTo>
                  <a:lnTo>
                    <a:pt x="20561" y="12326"/>
                  </a:lnTo>
                  <a:lnTo>
                    <a:pt x="20285" y="11552"/>
                  </a:lnTo>
                  <a:lnTo>
                    <a:pt x="19898" y="10668"/>
                  </a:lnTo>
                  <a:lnTo>
                    <a:pt x="18903" y="8734"/>
                  </a:lnTo>
                  <a:lnTo>
                    <a:pt x="17853" y="6633"/>
                  </a:lnTo>
                  <a:lnTo>
                    <a:pt x="16692" y="4643"/>
                  </a:lnTo>
                  <a:lnTo>
                    <a:pt x="14703" y="1383"/>
                  </a:lnTo>
                  <a:lnTo>
                    <a:pt x="138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9" name="Google Shape;7729;p41"/>
            <p:cNvSpPr/>
            <p:nvPr/>
          </p:nvSpPr>
          <p:spPr>
            <a:xfrm>
              <a:off x="2010925" y="3651300"/>
              <a:ext cx="93975" cy="747550"/>
            </a:xfrm>
            <a:custGeom>
              <a:avLst/>
              <a:gdLst/>
              <a:ahLst/>
              <a:cxnLst/>
              <a:rect l="l" t="t" r="r" b="b"/>
              <a:pathLst>
                <a:path w="3759" h="29902" fill="none" extrusionOk="0">
                  <a:moveTo>
                    <a:pt x="0" y="1"/>
                  </a:moveTo>
                  <a:lnTo>
                    <a:pt x="0" y="1"/>
                  </a:lnTo>
                  <a:lnTo>
                    <a:pt x="774" y="3925"/>
                  </a:lnTo>
                  <a:lnTo>
                    <a:pt x="1437" y="7738"/>
                  </a:lnTo>
                  <a:lnTo>
                    <a:pt x="2045" y="11552"/>
                  </a:lnTo>
                  <a:lnTo>
                    <a:pt x="2543" y="15310"/>
                  </a:lnTo>
                  <a:lnTo>
                    <a:pt x="2985" y="19014"/>
                  </a:lnTo>
                  <a:lnTo>
                    <a:pt x="3317" y="22661"/>
                  </a:lnTo>
                  <a:lnTo>
                    <a:pt x="3538" y="26309"/>
                  </a:lnTo>
                  <a:lnTo>
                    <a:pt x="3759" y="29902"/>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0" name="Google Shape;7730;p41"/>
            <p:cNvSpPr/>
            <p:nvPr/>
          </p:nvSpPr>
          <p:spPr>
            <a:xfrm>
              <a:off x="549000" y="5128400"/>
              <a:ext cx="5766150" cy="143725"/>
            </a:xfrm>
            <a:custGeom>
              <a:avLst/>
              <a:gdLst/>
              <a:ahLst/>
              <a:cxnLst/>
              <a:rect l="l" t="t" r="r" b="b"/>
              <a:pathLst>
                <a:path w="230646" h="5749" extrusionOk="0">
                  <a:moveTo>
                    <a:pt x="1" y="1"/>
                  </a:moveTo>
                  <a:lnTo>
                    <a:pt x="1" y="5749"/>
                  </a:lnTo>
                  <a:lnTo>
                    <a:pt x="230646" y="5749"/>
                  </a:lnTo>
                  <a:lnTo>
                    <a:pt x="230646"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31" name="Google Shape;7731;p41"/>
          <p:cNvGrpSpPr/>
          <p:nvPr/>
        </p:nvGrpSpPr>
        <p:grpSpPr>
          <a:xfrm>
            <a:off x="-883475" y="4680280"/>
            <a:ext cx="1469145" cy="1357639"/>
            <a:chOff x="4482950" y="515400"/>
            <a:chExt cx="991125" cy="915900"/>
          </a:xfrm>
        </p:grpSpPr>
        <p:sp>
          <p:nvSpPr>
            <p:cNvPr id="7732" name="Google Shape;7732;p41"/>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3" name="Google Shape;7733;p41"/>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4" name="Google Shape;7734;p41"/>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5" name="Google Shape;7735;p41"/>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6" name="Google Shape;7736;p41"/>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7" name="Google Shape;7737;p41"/>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8" name="Google Shape;7738;p41"/>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9" name="Google Shape;7739;p41"/>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0" name="Google Shape;7740;p41"/>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1" name="Google Shape;7741;p41"/>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2" name="Google Shape;7742;p41"/>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3" name="Google Shape;7743;p41"/>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4" name="Google Shape;7744;p41"/>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5" name="Google Shape;7745;p41"/>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6" name="Google Shape;7746;p41"/>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7" name="Google Shape;7747;p41"/>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8" name="Google Shape;7748;p41"/>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9" name="Google Shape;7749;p41"/>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0" name="Google Shape;7750;p41"/>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1" name="Google Shape;7751;p41"/>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2" name="Google Shape;7752;p41"/>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3" name="Google Shape;7753;p41"/>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4" name="Google Shape;7754;p41"/>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5" name="Google Shape;7755;p41"/>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6" name="Google Shape;7756;p41"/>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7" name="Google Shape;7757;p41"/>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8" name="Google Shape;7758;p41"/>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9" name="Google Shape;7759;p41"/>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0" name="Google Shape;7760;p41"/>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1" name="Google Shape;7761;p41"/>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2" name="Google Shape;7762;p41"/>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3" name="Google Shape;7763;p41"/>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4" name="Google Shape;7764;p41"/>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5" name="Google Shape;7765;p41"/>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6" name="Google Shape;7766;p41"/>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7" name="Google Shape;7767;p41"/>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8" name="Google Shape;7768;p41"/>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9" name="Google Shape;7769;p41"/>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0" name="Google Shape;7770;p41"/>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1" name="Google Shape;7771;p41"/>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2" name="Google Shape;7772;p41"/>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3" name="Google Shape;7773;p41"/>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4" name="Google Shape;7774;p41"/>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5" name="Google Shape;7775;p41"/>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6" name="Google Shape;7776;p41"/>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7" name="Google Shape;7777;p41"/>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8" name="Google Shape;7778;p41"/>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9" name="Google Shape;7779;p41"/>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0" name="Google Shape;7780;p41"/>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1" name="Google Shape;7781;p41"/>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2" name="Google Shape;7782;p41"/>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3" name="Google Shape;7783;p41"/>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4" name="Google Shape;7784;p41"/>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5" name="Google Shape;7785;p41"/>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6" name="Google Shape;7786;p41"/>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7" name="Google Shape;7787;p41"/>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8" name="Google Shape;7788;p41"/>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9" name="Google Shape;7789;p41"/>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0" name="Google Shape;7790;p41"/>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1" name="Google Shape;7791;p41"/>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2" name="Google Shape;7792;p41"/>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3" name="Google Shape;7793;p41"/>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4" name="Google Shape;7794;p41"/>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5" name="Google Shape;7795;p41"/>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6" name="Google Shape;7796;p41"/>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7" name="Google Shape;7797;p41"/>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8" name="Google Shape;7798;p41"/>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9" name="Google Shape;7799;p41"/>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0" name="Google Shape;7800;p41"/>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1" name="Google Shape;7801;p41"/>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2" name="Google Shape;7802;p41"/>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3" name="Google Shape;7803;p41"/>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4" name="Google Shape;7804;p41"/>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5" name="Google Shape;7805;p41"/>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6" name="Google Shape;7806;p41"/>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7" name="Google Shape;7807;p41"/>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8" name="Google Shape;7808;p41"/>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9" name="Google Shape;7809;p41"/>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0" name="Google Shape;7810;p41"/>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1" name="Google Shape;7811;p41"/>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2" name="Google Shape;7812;p41"/>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3" name="Google Shape;7813;p41"/>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4" name="Google Shape;7814;p41"/>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5" name="Google Shape;7815;p41"/>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6" name="Google Shape;7816;p41"/>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7" name="Google Shape;7817;p41"/>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8" name="Google Shape;7818;p41"/>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9" name="Google Shape;7819;p41"/>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0" name="Google Shape;7820;p41"/>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1" name="Google Shape;7821;p41"/>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2" name="Google Shape;7822;p41"/>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3" name="Google Shape;7823;p41"/>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4" name="Google Shape;7824;p41"/>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5" name="Google Shape;7825;p41"/>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6" name="Google Shape;7826;p41"/>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7" name="Google Shape;7827;p41"/>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8" name="Google Shape;7828;p41"/>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9" name="Google Shape;7829;p41"/>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0" name="Google Shape;7830;p41"/>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1" name="Google Shape;7831;p41"/>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2" name="Google Shape;7832;p41"/>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3" name="Google Shape;7833;p41"/>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4" name="Google Shape;7834;p41"/>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5" name="Google Shape;7835;p41"/>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6" name="Google Shape;7836;p41"/>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7" name="Google Shape;7837;p41"/>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8" name="Google Shape;7838;p41"/>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9" name="Google Shape;7839;p41"/>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0" name="Google Shape;7840;p41"/>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1" name="Google Shape;7841;p41"/>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2" name="Google Shape;7842;p41"/>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3" name="Google Shape;7843;p41"/>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4" name="Google Shape;7844;p41"/>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5" name="Google Shape;7845;p41"/>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6" name="Google Shape;7846;p41"/>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7" name="Google Shape;7847;p41"/>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8" name="Google Shape;7848;p41"/>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9" name="Google Shape;7849;p41"/>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0" name="Google Shape;7850;p41"/>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1" name="Google Shape;7851;p41"/>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2" name="Google Shape;7852;p41"/>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3" name="Google Shape;7853;p41"/>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4" name="Google Shape;7854;p41"/>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5" name="Google Shape;7855;p41"/>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6" name="Google Shape;7856;p41"/>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7" name="Google Shape;7857;p41"/>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8" name="Google Shape;7858;p41"/>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9" name="Google Shape;7859;p41"/>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0" name="Google Shape;7860;p41"/>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1" name="Google Shape;7861;p41"/>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2" name="Google Shape;7862;p41"/>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3" name="Google Shape;7863;p41"/>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D7E3897C-BB74-7B01-ED0E-DC69FCB7848A}"/>
              </a:ext>
            </a:extLst>
          </p:cNvPr>
          <p:cNvSpPr>
            <a:spLocks noGrp="1"/>
          </p:cNvSpPr>
          <p:nvPr>
            <p:ph type="subTitle" idx="1"/>
          </p:nvPr>
        </p:nvSpPr>
        <p:spPr/>
        <p:txBody>
          <a:bodyPr/>
          <a:lstStyle/>
          <a:p>
            <a:endParaRPr lang="en-US"/>
          </a:p>
        </p:txBody>
      </p:sp>
      <p:sp>
        <p:nvSpPr>
          <p:cNvPr id="7661" name="Google Shape;7661;p41"/>
          <p:cNvSpPr txBox="1">
            <a:spLocks noGrp="1"/>
          </p:cNvSpPr>
          <p:nvPr>
            <p:ph type="title"/>
          </p:nvPr>
        </p:nvSpPr>
        <p:spPr>
          <a:xfrm>
            <a:off x="720000" y="1839825"/>
            <a:ext cx="4663440" cy="191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t>REFERENCES</a:t>
            </a:r>
            <a:endParaRPr sz="5000" dirty="0"/>
          </a:p>
        </p:txBody>
      </p:sp>
    </p:spTree>
    <p:extLst>
      <p:ext uri="{BB962C8B-B14F-4D97-AF65-F5344CB8AC3E}">
        <p14:creationId xmlns:p14="http://schemas.microsoft.com/office/powerpoint/2010/main" val="24240469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135;p47">
            <a:extLst>
              <a:ext uri="{FF2B5EF4-FFF2-40B4-BE49-F238E27FC236}">
                <a16:creationId xmlns:a16="http://schemas.microsoft.com/office/drawing/2014/main" id="{86AD4835-CFC1-47AB-A7A3-6FC4D36EC9E0}"/>
              </a:ext>
            </a:extLst>
          </p:cNvPr>
          <p:cNvSpPr txBox="1">
            <a:spLocks/>
          </p:cNvSpPr>
          <p:nvPr/>
        </p:nvSpPr>
        <p:spPr>
          <a:xfrm>
            <a:off x="304800" y="1101545"/>
            <a:ext cx="8686800" cy="399288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a:lnSpc>
                <a:spcPct val="150000"/>
              </a:lnSpc>
              <a:spcBef>
                <a:spcPts val="0"/>
              </a:spcBef>
              <a:spcAft>
                <a:spcPts val="600"/>
              </a:spcAft>
            </a:pPr>
            <a:r>
              <a:rPr lang="en-US" sz="1000" dirty="0">
                <a:effectLst/>
                <a:latin typeface="Barlow" panose="00000500000000000000" pitchFamily="2" charset="0"/>
                <a:ea typeface="Arial" panose="020B0604020202020204" pitchFamily="34" charset="0"/>
              </a:rPr>
              <a:t>[1] </a:t>
            </a:r>
            <a:r>
              <a:rPr lang="en-US" sz="1000" dirty="0" err="1">
                <a:effectLst/>
                <a:latin typeface="Barlow" panose="00000500000000000000" pitchFamily="2" charset="0"/>
                <a:ea typeface="Arial" panose="020B0604020202020204" pitchFamily="34" charset="0"/>
              </a:rPr>
              <a:t>Cotten</a:t>
            </a:r>
            <a:r>
              <a:rPr lang="en-US" sz="1000" dirty="0">
                <a:effectLst/>
                <a:latin typeface="Barlow" panose="00000500000000000000" pitchFamily="2" charset="0"/>
                <a:ea typeface="Arial" panose="020B0604020202020204" pitchFamily="34" charset="0"/>
              </a:rPr>
              <a:t>, A. (2007). Seven Steps of Effective Workforce Planning, Human Capital Management Series, pp. 9 – 23</a:t>
            </a:r>
          </a:p>
          <a:p>
            <a:pPr marL="0" marR="0">
              <a:lnSpc>
                <a:spcPct val="115000"/>
              </a:lnSpc>
              <a:spcBef>
                <a:spcPts val="0"/>
              </a:spcBef>
              <a:spcAft>
                <a:spcPts val="600"/>
              </a:spcAft>
            </a:pPr>
            <a:r>
              <a:rPr lang="en-US" sz="1000" dirty="0">
                <a:effectLst/>
                <a:latin typeface="Barlow" panose="00000500000000000000" pitchFamily="2" charset="0"/>
                <a:ea typeface="Arial" panose="020B0604020202020204" pitchFamily="34" charset="0"/>
              </a:rPr>
              <a:t>[2] </a:t>
            </a:r>
            <a:r>
              <a:rPr lang="en-US" sz="1000" dirty="0" err="1">
                <a:effectLst/>
                <a:latin typeface="Barlow" panose="00000500000000000000" pitchFamily="2" charset="0"/>
                <a:ea typeface="Arial" panose="020B0604020202020204" pitchFamily="34" charset="0"/>
              </a:rPr>
              <a:t>Girotra</a:t>
            </a:r>
            <a:r>
              <a:rPr lang="en-US" sz="1000" dirty="0">
                <a:effectLst/>
                <a:latin typeface="Barlow" panose="00000500000000000000" pitchFamily="2" charset="0"/>
                <a:ea typeface="Arial" panose="020B0604020202020204" pitchFamily="34" charset="0"/>
              </a:rPr>
              <a:t>, R. (2022). Workforce Planning using Time Series [Master of Science in Computer Science - Data Science dissertation, Trinity College Dublin]. </a:t>
            </a:r>
            <a:r>
              <a:rPr lang="en-US" sz="1000" u="sng" dirty="0">
                <a:effectLst/>
                <a:latin typeface="Barlow" panose="00000500000000000000" pitchFamily="2" charset="0"/>
                <a:ea typeface="Arial" panose="020B0604020202020204" pitchFamily="34" charset="0"/>
              </a:rPr>
              <a:t>https://publications.scss.tcd.ie/theses/diss/2022/TCD-SCSS-DISSERTATION-2022-070.pdf</a:t>
            </a:r>
            <a:r>
              <a:rPr lang="en-US" sz="1000" dirty="0">
                <a:effectLst/>
                <a:latin typeface="Barlow" panose="00000500000000000000" pitchFamily="2" charset="0"/>
                <a:ea typeface="Arial" panose="020B0604020202020204" pitchFamily="34" charset="0"/>
              </a:rPr>
              <a:t> </a:t>
            </a:r>
          </a:p>
          <a:p>
            <a:pPr marL="0" marR="0">
              <a:lnSpc>
                <a:spcPct val="115000"/>
              </a:lnSpc>
              <a:spcBef>
                <a:spcPts val="0"/>
              </a:spcBef>
              <a:spcAft>
                <a:spcPts val="600"/>
              </a:spcAft>
            </a:pPr>
            <a:r>
              <a:rPr lang="en-US" sz="1000" dirty="0">
                <a:effectLst/>
                <a:latin typeface="Barlow" panose="00000500000000000000" pitchFamily="2" charset="0"/>
                <a:ea typeface="Arial" panose="020B0604020202020204" pitchFamily="34" charset="0"/>
              </a:rPr>
              <a:t>[3] Ibrahim et al (2016). Modeling and Forecasting Call Center Arrivals: A Literature Survey. https://www.iro.umontreal.ca/~lecuyer/myftp/papers/arrivals-survey15.pdf</a:t>
            </a:r>
          </a:p>
          <a:p>
            <a:pPr marL="0" marR="0">
              <a:lnSpc>
                <a:spcPct val="150000"/>
              </a:lnSpc>
              <a:spcBef>
                <a:spcPts val="0"/>
              </a:spcBef>
              <a:spcAft>
                <a:spcPts val="600"/>
              </a:spcAft>
            </a:pPr>
            <a:r>
              <a:rPr lang="en-US" sz="1000" dirty="0">
                <a:effectLst/>
                <a:latin typeface="Barlow" panose="00000500000000000000" pitchFamily="2" charset="0"/>
                <a:ea typeface="Arial" panose="020B0604020202020204" pitchFamily="34" charset="0"/>
              </a:rPr>
              <a:t>[4] </a:t>
            </a:r>
            <a:r>
              <a:rPr lang="en-US" sz="1000" dirty="0" err="1">
                <a:effectLst/>
                <a:latin typeface="Barlow" panose="00000500000000000000" pitchFamily="2" charset="0"/>
                <a:ea typeface="Arial" panose="020B0604020202020204" pitchFamily="34" charset="0"/>
              </a:rPr>
              <a:t>Anggraeni,W</a:t>
            </a:r>
            <a:r>
              <a:rPr lang="en-US" sz="1000" dirty="0">
                <a:effectLst/>
                <a:latin typeface="Barlow" panose="00000500000000000000" pitchFamily="2" charset="0"/>
                <a:ea typeface="Arial" panose="020B0604020202020204" pitchFamily="34" charset="0"/>
              </a:rPr>
              <a:t>. </a:t>
            </a:r>
            <a:r>
              <a:rPr lang="en-US" sz="1000" dirty="0" err="1">
                <a:effectLst/>
                <a:latin typeface="Barlow" panose="00000500000000000000" pitchFamily="2" charset="0"/>
                <a:ea typeface="Arial" panose="020B0604020202020204" pitchFamily="34" charset="0"/>
              </a:rPr>
              <a:t>Vinarti</a:t>
            </a:r>
            <a:r>
              <a:rPr lang="en-US" sz="1000" dirty="0">
                <a:effectLst/>
                <a:latin typeface="Barlow" panose="00000500000000000000" pitchFamily="2" charset="0"/>
                <a:ea typeface="Arial" panose="020B0604020202020204" pitchFamily="34" charset="0"/>
              </a:rPr>
              <a:t>, R., </a:t>
            </a:r>
            <a:r>
              <a:rPr lang="en-US" sz="1000" dirty="0" err="1">
                <a:effectLst/>
                <a:latin typeface="Barlow" panose="00000500000000000000" pitchFamily="2" charset="0"/>
                <a:ea typeface="Arial" panose="020B0604020202020204" pitchFamily="34" charset="0"/>
              </a:rPr>
              <a:t>Kurniawati</a:t>
            </a:r>
            <a:r>
              <a:rPr lang="en-US" sz="1000" dirty="0">
                <a:effectLst/>
                <a:latin typeface="Barlow" panose="00000500000000000000" pitchFamily="2" charset="0"/>
                <a:ea typeface="Arial" panose="020B0604020202020204" pitchFamily="34" charset="0"/>
              </a:rPr>
              <a:t>, Y. (2015). Performance Comparisons Between ARIMA and ARIMAX Method in Moslem Kids Clothes Demand Forecasting: Case Study. </a:t>
            </a:r>
            <a:r>
              <a:rPr lang="en-US" sz="1000" u="none" strike="noStrike" dirty="0">
                <a:solidFill>
                  <a:srgbClr val="0000FF"/>
                </a:solidFill>
                <a:effectLst/>
                <a:latin typeface="Barlow" panose="00000500000000000000" pitchFamily="2" charset="0"/>
                <a:ea typeface="Arial" panose="020B0604020202020204" pitchFamily="34" charset="0"/>
                <a:hlinkClick r:id="rId2"/>
              </a:rPr>
              <a:t>Procedia Computer Science</a:t>
            </a:r>
            <a:r>
              <a:rPr lang="en-US" sz="1000" dirty="0">
                <a:effectLst/>
                <a:latin typeface="Barlow" panose="00000500000000000000" pitchFamily="2" charset="0"/>
                <a:ea typeface="Arial" panose="020B0604020202020204" pitchFamily="34" charset="0"/>
              </a:rPr>
              <a:t>. </a:t>
            </a:r>
            <a:r>
              <a:rPr lang="en-US" sz="1000" u="none" strike="noStrike" dirty="0">
                <a:solidFill>
                  <a:srgbClr val="0000FF"/>
                </a:solidFill>
                <a:effectLst/>
                <a:latin typeface="Barlow" panose="00000500000000000000" pitchFamily="2" charset="0"/>
                <a:ea typeface="Arial" panose="020B0604020202020204" pitchFamily="34" charset="0"/>
                <a:hlinkClick r:id="rId3"/>
              </a:rPr>
              <a:t>Volume 72</a:t>
            </a:r>
            <a:r>
              <a:rPr lang="en-US" sz="1000" dirty="0">
                <a:effectLst/>
                <a:latin typeface="Barlow" panose="00000500000000000000" pitchFamily="2" charset="0"/>
                <a:ea typeface="Arial" panose="020B0604020202020204" pitchFamily="34" charset="0"/>
              </a:rPr>
              <a:t>, 2015, pp. 630-637</a:t>
            </a:r>
          </a:p>
          <a:p>
            <a:pPr marL="0" marR="0">
              <a:lnSpc>
                <a:spcPct val="150000"/>
              </a:lnSpc>
              <a:spcBef>
                <a:spcPts val="0"/>
              </a:spcBef>
              <a:spcAft>
                <a:spcPts val="600"/>
              </a:spcAft>
            </a:pPr>
            <a:r>
              <a:rPr lang="en-US" sz="1000" dirty="0">
                <a:effectLst/>
                <a:latin typeface="Barlow" panose="00000500000000000000" pitchFamily="2" charset="0"/>
                <a:ea typeface="Arial" panose="020B0604020202020204" pitchFamily="34" charset="0"/>
              </a:rPr>
              <a:t>[5] Rabbi, F., </a:t>
            </a:r>
            <a:r>
              <a:rPr lang="en-US" sz="1000" dirty="0" err="1">
                <a:effectLst/>
                <a:latin typeface="Barlow" panose="00000500000000000000" pitchFamily="2" charset="0"/>
                <a:ea typeface="Arial" panose="020B0604020202020204" pitchFamily="34" charset="0"/>
              </a:rPr>
              <a:t>Tareq</a:t>
            </a:r>
            <a:r>
              <a:rPr lang="en-US" sz="1000" dirty="0">
                <a:effectLst/>
                <a:latin typeface="Barlow" panose="00000500000000000000" pitchFamily="2" charset="0"/>
                <a:ea typeface="Arial" panose="020B0604020202020204" pitchFamily="34" charset="0"/>
              </a:rPr>
              <a:t>, S., Islam, M., Chowdhury, A., </a:t>
            </a:r>
            <a:r>
              <a:rPr lang="en-US" sz="1000" dirty="0" err="1">
                <a:effectLst/>
                <a:latin typeface="Barlow" panose="00000500000000000000" pitchFamily="2" charset="0"/>
                <a:ea typeface="Arial" panose="020B0604020202020204" pitchFamily="34" charset="0"/>
              </a:rPr>
              <a:t>Kashem</a:t>
            </a:r>
            <a:r>
              <a:rPr lang="en-US" sz="1000" dirty="0">
                <a:effectLst/>
                <a:latin typeface="Barlow" panose="00000500000000000000" pitchFamily="2" charset="0"/>
                <a:ea typeface="Arial" panose="020B0604020202020204" pitchFamily="34" charset="0"/>
              </a:rPr>
              <a:t>, M. (2020). A Multivariate Time Series Approach for Forecasting of Electricity Demand in Bangladesh Using ARIMAX Model. </a:t>
            </a:r>
            <a:r>
              <a:rPr lang="en-US" sz="1000" u="none" strike="noStrike" dirty="0">
                <a:solidFill>
                  <a:srgbClr val="0000FF"/>
                </a:solidFill>
                <a:effectLst/>
                <a:latin typeface="Barlow" panose="00000500000000000000" pitchFamily="2" charset="0"/>
                <a:ea typeface="Arial" panose="020B0604020202020204" pitchFamily="34" charset="0"/>
                <a:hlinkClick r:id="rId4"/>
              </a:rPr>
              <a:t>2020 2nd International Conference on Sustainable Technologies for Industry 4.0 (STI)</a:t>
            </a:r>
            <a:r>
              <a:rPr lang="en-US" sz="1000" dirty="0">
                <a:effectLst/>
                <a:latin typeface="Barlow" panose="00000500000000000000" pitchFamily="2" charset="0"/>
                <a:ea typeface="Arial" panose="020B0604020202020204" pitchFamily="34" charset="0"/>
              </a:rPr>
              <a:t>.  </a:t>
            </a:r>
          </a:p>
          <a:p>
            <a:pPr marL="0" marR="0">
              <a:lnSpc>
                <a:spcPct val="150000"/>
              </a:lnSpc>
              <a:spcBef>
                <a:spcPts val="0"/>
              </a:spcBef>
              <a:spcAft>
                <a:spcPts val="600"/>
              </a:spcAft>
            </a:pPr>
            <a:r>
              <a:rPr lang="en-US" sz="1000" dirty="0">
                <a:effectLst/>
                <a:latin typeface="Barlow" panose="00000500000000000000" pitchFamily="2" charset="0"/>
                <a:ea typeface="Arial" panose="020B0604020202020204" pitchFamily="34" charset="0"/>
              </a:rPr>
              <a:t>[6] </a:t>
            </a:r>
            <a:r>
              <a:rPr lang="en-US" sz="1000" dirty="0" err="1">
                <a:effectLst/>
                <a:latin typeface="Barlow" panose="00000500000000000000" pitchFamily="2" charset="0"/>
                <a:ea typeface="Arial" panose="020B0604020202020204" pitchFamily="34" charset="0"/>
              </a:rPr>
              <a:t>Koutsandreas</a:t>
            </a:r>
            <a:r>
              <a:rPr lang="en-US" sz="1000" dirty="0">
                <a:effectLst/>
                <a:latin typeface="Barlow" panose="00000500000000000000" pitchFamily="2" charset="0"/>
                <a:ea typeface="Arial" panose="020B0604020202020204" pitchFamily="34" charset="0"/>
              </a:rPr>
              <a:t>, D., </a:t>
            </a:r>
            <a:r>
              <a:rPr lang="en-US" sz="1000" dirty="0" err="1">
                <a:effectLst/>
                <a:latin typeface="Barlow" panose="00000500000000000000" pitchFamily="2" charset="0"/>
                <a:ea typeface="Arial" panose="020B0604020202020204" pitchFamily="34" charset="0"/>
              </a:rPr>
              <a:t>Petropoulous</a:t>
            </a:r>
            <a:r>
              <a:rPr lang="en-US" sz="1000" dirty="0">
                <a:effectLst/>
                <a:latin typeface="Barlow" panose="00000500000000000000" pitchFamily="2" charset="0"/>
                <a:ea typeface="Arial" panose="020B0604020202020204" pitchFamily="34" charset="0"/>
              </a:rPr>
              <a:t>, F., </a:t>
            </a:r>
            <a:r>
              <a:rPr lang="en-US" sz="1000" dirty="0" err="1">
                <a:effectLst/>
                <a:latin typeface="Barlow" panose="00000500000000000000" pitchFamily="2" charset="0"/>
                <a:ea typeface="Arial" panose="020B0604020202020204" pitchFamily="34" charset="0"/>
              </a:rPr>
              <a:t>Spiliotis</a:t>
            </a:r>
            <a:r>
              <a:rPr lang="en-US" sz="1000" dirty="0">
                <a:effectLst/>
                <a:latin typeface="Barlow" panose="00000500000000000000" pitchFamily="2" charset="0"/>
                <a:ea typeface="Arial" panose="020B0604020202020204" pitchFamily="34" charset="0"/>
              </a:rPr>
              <a:t>, E., </a:t>
            </a:r>
            <a:r>
              <a:rPr lang="en-US" sz="1000" dirty="0" err="1">
                <a:effectLst/>
                <a:latin typeface="Barlow" panose="00000500000000000000" pitchFamily="2" charset="0"/>
                <a:ea typeface="Arial" panose="020B0604020202020204" pitchFamily="34" charset="0"/>
              </a:rPr>
              <a:t>Assimakopoulos</a:t>
            </a:r>
            <a:r>
              <a:rPr lang="en-US" sz="1000" dirty="0">
                <a:effectLst/>
                <a:latin typeface="Barlow" panose="00000500000000000000" pitchFamily="2" charset="0"/>
                <a:ea typeface="Arial" panose="020B0604020202020204" pitchFamily="34" charset="0"/>
              </a:rPr>
              <a:t>, V.  (2021). On the selection of forecasting accuracy measures. Journal of the Operational Research Society.</a:t>
            </a:r>
          </a:p>
          <a:p>
            <a:pPr marL="0" marR="0">
              <a:lnSpc>
                <a:spcPct val="150000"/>
              </a:lnSpc>
              <a:spcBef>
                <a:spcPts val="0"/>
              </a:spcBef>
              <a:spcAft>
                <a:spcPts val="600"/>
              </a:spcAft>
            </a:pPr>
            <a:r>
              <a:rPr lang="en-US" sz="1000" dirty="0">
                <a:effectLst/>
                <a:latin typeface="Barlow" panose="00000500000000000000" pitchFamily="2" charset="0"/>
                <a:ea typeface="Arial" panose="020B0604020202020204" pitchFamily="34" charset="0"/>
              </a:rPr>
              <a:t>[7] </a:t>
            </a:r>
            <a:r>
              <a:rPr lang="en-US" sz="1000" dirty="0" err="1">
                <a:effectLst/>
                <a:latin typeface="Barlow" panose="00000500000000000000" pitchFamily="2" charset="0"/>
                <a:ea typeface="Arial" panose="020B0604020202020204" pitchFamily="34" charset="0"/>
              </a:rPr>
              <a:t>Fildes</a:t>
            </a:r>
            <a:r>
              <a:rPr lang="en-US" sz="1000" dirty="0">
                <a:effectLst/>
                <a:latin typeface="Barlow" panose="00000500000000000000" pitchFamily="2" charset="0"/>
                <a:ea typeface="Arial" panose="020B0604020202020204" pitchFamily="34" charset="0"/>
              </a:rPr>
              <a:t>, R., &amp; Goodwin, P. (2007). Against your better judgment? how organizations can improve their use of management judgment in forecasting. Interfaces, 37(6), 570–576.</a:t>
            </a:r>
          </a:p>
          <a:p>
            <a:pPr marL="0" marR="0">
              <a:lnSpc>
                <a:spcPct val="150000"/>
              </a:lnSpc>
              <a:spcBef>
                <a:spcPts val="0"/>
              </a:spcBef>
              <a:spcAft>
                <a:spcPts val="600"/>
              </a:spcAft>
            </a:pPr>
            <a:r>
              <a:rPr lang="en-US" sz="1000" dirty="0">
                <a:effectLst/>
                <a:latin typeface="Barlow" panose="00000500000000000000" pitchFamily="2" charset="0"/>
                <a:ea typeface="Arial" panose="020B0604020202020204" pitchFamily="34" charset="0"/>
              </a:rPr>
              <a:t>[8] </a:t>
            </a:r>
            <a:r>
              <a:rPr lang="en-US" sz="1000" dirty="0" err="1">
                <a:effectLst/>
                <a:latin typeface="Barlow" panose="00000500000000000000" pitchFamily="2" charset="0"/>
                <a:ea typeface="Arial" panose="020B0604020202020204" pitchFamily="34" charset="0"/>
              </a:rPr>
              <a:t>Kolassa</a:t>
            </a:r>
            <a:r>
              <a:rPr lang="en-US" sz="1000" dirty="0">
                <a:effectLst/>
                <a:latin typeface="Barlow" panose="00000500000000000000" pitchFamily="2" charset="0"/>
                <a:ea typeface="Arial" panose="020B0604020202020204" pitchFamily="34" charset="0"/>
              </a:rPr>
              <a:t>, S., &amp; Martin, R. (2011). Percentage errors can ruin your day (and rolling the dice shows how). Foresight: The International Journal of Applied Forecasting, 23, 21–27.</a:t>
            </a:r>
          </a:p>
        </p:txBody>
      </p:sp>
      <p:sp>
        <p:nvSpPr>
          <p:cNvPr id="5" name="Google Shape;8879;p59">
            <a:extLst>
              <a:ext uri="{FF2B5EF4-FFF2-40B4-BE49-F238E27FC236}">
                <a16:creationId xmlns:a16="http://schemas.microsoft.com/office/drawing/2014/main" id="{307A785E-D188-4994-9DAD-ABE2F856328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REFERENCES</a:t>
            </a:r>
            <a:endParaRPr dirty="0"/>
          </a:p>
        </p:txBody>
      </p:sp>
    </p:spTree>
    <p:extLst>
      <p:ext uri="{BB962C8B-B14F-4D97-AF65-F5344CB8AC3E}">
        <p14:creationId xmlns:p14="http://schemas.microsoft.com/office/powerpoint/2010/main" val="603351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59"/>
        <p:cNvGrpSpPr/>
        <p:nvPr/>
      </p:nvGrpSpPr>
      <p:grpSpPr>
        <a:xfrm>
          <a:off x="0" y="0"/>
          <a:ext cx="0" cy="0"/>
          <a:chOff x="0" y="0"/>
          <a:chExt cx="0" cy="0"/>
        </a:xfrm>
      </p:grpSpPr>
      <p:sp>
        <p:nvSpPr>
          <p:cNvPr id="7660" name="Google Shape;7660;p41"/>
          <p:cNvSpPr/>
          <p:nvPr/>
        </p:nvSpPr>
        <p:spPr>
          <a:xfrm>
            <a:off x="781650" y="653150"/>
            <a:ext cx="933600" cy="11043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1" name="Google Shape;7661;p41"/>
          <p:cNvSpPr txBox="1">
            <a:spLocks noGrp="1"/>
          </p:cNvSpPr>
          <p:nvPr>
            <p:ph type="title"/>
          </p:nvPr>
        </p:nvSpPr>
        <p:spPr>
          <a:xfrm>
            <a:off x="720000" y="1839825"/>
            <a:ext cx="3976700" cy="191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INTRODUCTION</a:t>
            </a:r>
            <a:endParaRPr sz="4400" dirty="0"/>
          </a:p>
        </p:txBody>
      </p:sp>
      <p:sp>
        <p:nvSpPr>
          <p:cNvPr id="7662" name="Google Shape;7662;p41"/>
          <p:cNvSpPr txBox="1">
            <a:spLocks noGrp="1"/>
          </p:cNvSpPr>
          <p:nvPr>
            <p:ph type="title" idx="2"/>
          </p:nvPr>
        </p:nvSpPr>
        <p:spPr>
          <a:xfrm>
            <a:off x="720000" y="674750"/>
            <a:ext cx="1056900" cy="106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dirty="0"/>
          </a:p>
        </p:txBody>
      </p:sp>
      <p:grpSp>
        <p:nvGrpSpPr>
          <p:cNvPr id="7664" name="Google Shape;7664;p41"/>
          <p:cNvGrpSpPr/>
          <p:nvPr/>
        </p:nvGrpSpPr>
        <p:grpSpPr>
          <a:xfrm flipH="1">
            <a:off x="4358175" y="925700"/>
            <a:ext cx="1007325" cy="1005950"/>
            <a:chOff x="3812750" y="835250"/>
            <a:chExt cx="1007325" cy="1005950"/>
          </a:xfrm>
        </p:grpSpPr>
        <p:sp>
          <p:nvSpPr>
            <p:cNvPr id="7665" name="Google Shape;7665;p41"/>
            <p:cNvSpPr/>
            <p:nvPr/>
          </p:nvSpPr>
          <p:spPr>
            <a:xfrm>
              <a:off x="3812750" y="835250"/>
              <a:ext cx="1007325" cy="1005950"/>
            </a:xfrm>
            <a:custGeom>
              <a:avLst/>
              <a:gdLst/>
              <a:ahLst/>
              <a:cxnLst/>
              <a:rect l="l" t="t" r="r" b="b"/>
              <a:pathLst>
                <a:path w="40293" h="40238" extrusionOk="0">
                  <a:moveTo>
                    <a:pt x="19124" y="1"/>
                  </a:moveTo>
                  <a:lnTo>
                    <a:pt x="18074" y="111"/>
                  </a:lnTo>
                  <a:lnTo>
                    <a:pt x="17079" y="222"/>
                  </a:lnTo>
                  <a:lnTo>
                    <a:pt x="16084" y="388"/>
                  </a:lnTo>
                  <a:lnTo>
                    <a:pt x="15089" y="609"/>
                  </a:lnTo>
                  <a:lnTo>
                    <a:pt x="14150" y="885"/>
                  </a:lnTo>
                  <a:lnTo>
                    <a:pt x="13210" y="1217"/>
                  </a:lnTo>
                  <a:lnTo>
                    <a:pt x="12326" y="1548"/>
                  </a:lnTo>
                  <a:lnTo>
                    <a:pt x="11386" y="1991"/>
                  </a:lnTo>
                  <a:lnTo>
                    <a:pt x="10557" y="2433"/>
                  </a:lnTo>
                  <a:lnTo>
                    <a:pt x="9673" y="2875"/>
                  </a:lnTo>
                  <a:lnTo>
                    <a:pt x="8899" y="3428"/>
                  </a:lnTo>
                  <a:lnTo>
                    <a:pt x="8070" y="3980"/>
                  </a:lnTo>
                  <a:lnTo>
                    <a:pt x="7352" y="4588"/>
                  </a:lnTo>
                  <a:lnTo>
                    <a:pt x="6578" y="5196"/>
                  </a:lnTo>
                  <a:lnTo>
                    <a:pt x="5915" y="5860"/>
                  </a:lnTo>
                  <a:lnTo>
                    <a:pt x="5251" y="6578"/>
                  </a:lnTo>
                  <a:lnTo>
                    <a:pt x="4588" y="7297"/>
                  </a:lnTo>
                  <a:lnTo>
                    <a:pt x="3980" y="8070"/>
                  </a:lnTo>
                  <a:lnTo>
                    <a:pt x="3427" y="8844"/>
                  </a:lnTo>
                  <a:lnTo>
                    <a:pt x="2930" y="9673"/>
                  </a:lnTo>
                  <a:lnTo>
                    <a:pt x="2432" y="10502"/>
                  </a:lnTo>
                  <a:lnTo>
                    <a:pt x="1990" y="11387"/>
                  </a:lnTo>
                  <a:lnTo>
                    <a:pt x="1603" y="12271"/>
                  </a:lnTo>
                  <a:lnTo>
                    <a:pt x="1217" y="13211"/>
                  </a:lnTo>
                  <a:lnTo>
                    <a:pt x="885" y="14150"/>
                  </a:lnTo>
                  <a:lnTo>
                    <a:pt x="609" y="15090"/>
                  </a:lnTo>
                  <a:lnTo>
                    <a:pt x="387" y="16085"/>
                  </a:lnTo>
                  <a:lnTo>
                    <a:pt x="222" y="17080"/>
                  </a:lnTo>
                  <a:lnTo>
                    <a:pt x="111" y="18074"/>
                  </a:lnTo>
                  <a:lnTo>
                    <a:pt x="1" y="19069"/>
                  </a:lnTo>
                  <a:lnTo>
                    <a:pt x="1" y="20119"/>
                  </a:lnTo>
                  <a:lnTo>
                    <a:pt x="56" y="21335"/>
                  </a:lnTo>
                  <a:lnTo>
                    <a:pt x="166" y="22496"/>
                  </a:lnTo>
                  <a:lnTo>
                    <a:pt x="332" y="23657"/>
                  </a:lnTo>
                  <a:lnTo>
                    <a:pt x="553" y="24762"/>
                  </a:lnTo>
                  <a:lnTo>
                    <a:pt x="830" y="25868"/>
                  </a:lnTo>
                  <a:lnTo>
                    <a:pt x="1217" y="26973"/>
                  </a:lnTo>
                  <a:lnTo>
                    <a:pt x="1603" y="28023"/>
                  </a:lnTo>
                  <a:lnTo>
                    <a:pt x="2101" y="29018"/>
                  </a:lnTo>
                  <a:lnTo>
                    <a:pt x="2598" y="30013"/>
                  </a:lnTo>
                  <a:lnTo>
                    <a:pt x="3206" y="31008"/>
                  </a:lnTo>
                  <a:lnTo>
                    <a:pt x="3814" y="31892"/>
                  </a:lnTo>
                  <a:lnTo>
                    <a:pt x="4477" y="32776"/>
                  </a:lnTo>
                  <a:lnTo>
                    <a:pt x="5196" y="33661"/>
                  </a:lnTo>
                  <a:lnTo>
                    <a:pt x="5970" y="34435"/>
                  </a:lnTo>
                  <a:lnTo>
                    <a:pt x="6799" y="35208"/>
                  </a:lnTo>
                  <a:lnTo>
                    <a:pt x="7628" y="35927"/>
                  </a:lnTo>
                  <a:lnTo>
                    <a:pt x="8291" y="36424"/>
                  </a:lnTo>
                  <a:lnTo>
                    <a:pt x="9010" y="36866"/>
                  </a:lnTo>
                  <a:lnTo>
                    <a:pt x="9673" y="37309"/>
                  </a:lnTo>
                  <a:lnTo>
                    <a:pt x="10391" y="37751"/>
                  </a:lnTo>
                  <a:lnTo>
                    <a:pt x="11110" y="38138"/>
                  </a:lnTo>
                  <a:lnTo>
                    <a:pt x="11884" y="38469"/>
                  </a:lnTo>
                  <a:lnTo>
                    <a:pt x="12658" y="38801"/>
                  </a:lnTo>
                  <a:lnTo>
                    <a:pt x="13431" y="39133"/>
                  </a:lnTo>
                  <a:lnTo>
                    <a:pt x="14205" y="39354"/>
                  </a:lnTo>
                  <a:lnTo>
                    <a:pt x="15034" y="39575"/>
                  </a:lnTo>
                  <a:lnTo>
                    <a:pt x="15863" y="39796"/>
                  </a:lnTo>
                  <a:lnTo>
                    <a:pt x="16692" y="39962"/>
                  </a:lnTo>
                  <a:lnTo>
                    <a:pt x="17521" y="40072"/>
                  </a:lnTo>
                  <a:lnTo>
                    <a:pt x="18406" y="40183"/>
                  </a:lnTo>
                  <a:lnTo>
                    <a:pt x="19235" y="40238"/>
                  </a:lnTo>
                  <a:lnTo>
                    <a:pt x="21003" y="40238"/>
                  </a:lnTo>
                  <a:lnTo>
                    <a:pt x="21888" y="40183"/>
                  </a:lnTo>
                  <a:lnTo>
                    <a:pt x="22772" y="40072"/>
                  </a:lnTo>
                  <a:lnTo>
                    <a:pt x="23601" y="39962"/>
                  </a:lnTo>
                  <a:lnTo>
                    <a:pt x="24430" y="39796"/>
                  </a:lnTo>
                  <a:lnTo>
                    <a:pt x="25259" y="39575"/>
                  </a:lnTo>
                  <a:lnTo>
                    <a:pt x="26088" y="39354"/>
                  </a:lnTo>
                  <a:lnTo>
                    <a:pt x="26862" y="39133"/>
                  </a:lnTo>
                  <a:lnTo>
                    <a:pt x="27636" y="38801"/>
                  </a:lnTo>
                  <a:lnTo>
                    <a:pt x="28410" y="38469"/>
                  </a:lnTo>
                  <a:lnTo>
                    <a:pt x="29184" y="38138"/>
                  </a:lnTo>
                  <a:lnTo>
                    <a:pt x="29902" y="37751"/>
                  </a:lnTo>
                  <a:lnTo>
                    <a:pt x="30621" y="37309"/>
                  </a:lnTo>
                  <a:lnTo>
                    <a:pt x="31284" y="36866"/>
                  </a:lnTo>
                  <a:lnTo>
                    <a:pt x="31947" y="36424"/>
                  </a:lnTo>
                  <a:lnTo>
                    <a:pt x="32610" y="35927"/>
                  </a:lnTo>
                  <a:lnTo>
                    <a:pt x="33495" y="35208"/>
                  </a:lnTo>
                  <a:lnTo>
                    <a:pt x="34268" y="34435"/>
                  </a:lnTo>
                  <a:lnTo>
                    <a:pt x="35042" y="33661"/>
                  </a:lnTo>
                  <a:lnTo>
                    <a:pt x="35761" y="32776"/>
                  </a:lnTo>
                  <a:lnTo>
                    <a:pt x="36479" y="31892"/>
                  </a:lnTo>
                  <a:lnTo>
                    <a:pt x="37087" y="31008"/>
                  </a:lnTo>
                  <a:lnTo>
                    <a:pt x="37695" y="30013"/>
                  </a:lnTo>
                  <a:lnTo>
                    <a:pt x="38193" y="29018"/>
                  </a:lnTo>
                  <a:lnTo>
                    <a:pt x="38690" y="28023"/>
                  </a:lnTo>
                  <a:lnTo>
                    <a:pt x="39077" y="26973"/>
                  </a:lnTo>
                  <a:lnTo>
                    <a:pt x="39464" y="25868"/>
                  </a:lnTo>
                  <a:lnTo>
                    <a:pt x="39740" y="24762"/>
                  </a:lnTo>
                  <a:lnTo>
                    <a:pt x="39961" y="23657"/>
                  </a:lnTo>
                  <a:lnTo>
                    <a:pt x="40127" y="22496"/>
                  </a:lnTo>
                  <a:lnTo>
                    <a:pt x="40238" y="21335"/>
                  </a:lnTo>
                  <a:lnTo>
                    <a:pt x="40293" y="20119"/>
                  </a:lnTo>
                  <a:lnTo>
                    <a:pt x="40238" y="19069"/>
                  </a:lnTo>
                  <a:lnTo>
                    <a:pt x="40182" y="18074"/>
                  </a:lnTo>
                  <a:lnTo>
                    <a:pt x="40017" y="17080"/>
                  </a:lnTo>
                  <a:lnTo>
                    <a:pt x="39851" y="16085"/>
                  </a:lnTo>
                  <a:lnTo>
                    <a:pt x="39630" y="15090"/>
                  </a:lnTo>
                  <a:lnTo>
                    <a:pt x="39353" y="14150"/>
                  </a:lnTo>
                  <a:lnTo>
                    <a:pt x="39077" y="13211"/>
                  </a:lnTo>
                  <a:lnTo>
                    <a:pt x="38690" y="12271"/>
                  </a:lnTo>
                  <a:lnTo>
                    <a:pt x="38303" y="11387"/>
                  </a:lnTo>
                  <a:lnTo>
                    <a:pt x="37861" y="10502"/>
                  </a:lnTo>
                  <a:lnTo>
                    <a:pt x="37364" y="9673"/>
                  </a:lnTo>
                  <a:lnTo>
                    <a:pt x="36811" y="8844"/>
                  </a:lnTo>
                  <a:lnTo>
                    <a:pt x="36258" y="8070"/>
                  </a:lnTo>
                  <a:lnTo>
                    <a:pt x="35650" y="7297"/>
                  </a:lnTo>
                  <a:lnTo>
                    <a:pt x="35042" y="6578"/>
                  </a:lnTo>
                  <a:lnTo>
                    <a:pt x="34379" y="5860"/>
                  </a:lnTo>
                  <a:lnTo>
                    <a:pt x="33660" y="5196"/>
                  </a:lnTo>
                  <a:lnTo>
                    <a:pt x="32942" y="4588"/>
                  </a:lnTo>
                  <a:lnTo>
                    <a:pt x="32168" y="3980"/>
                  </a:lnTo>
                  <a:lnTo>
                    <a:pt x="31394" y="3428"/>
                  </a:lnTo>
                  <a:lnTo>
                    <a:pt x="30565" y="2875"/>
                  </a:lnTo>
                  <a:lnTo>
                    <a:pt x="29736" y="2433"/>
                  </a:lnTo>
                  <a:lnTo>
                    <a:pt x="28852" y="1991"/>
                  </a:lnTo>
                  <a:lnTo>
                    <a:pt x="27968" y="1548"/>
                  </a:lnTo>
                  <a:lnTo>
                    <a:pt x="27083" y="1217"/>
                  </a:lnTo>
                  <a:lnTo>
                    <a:pt x="26144" y="885"/>
                  </a:lnTo>
                  <a:lnTo>
                    <a:pt x="25149" y="609"/>
                  </a:lnTo>
                  <a:lnTo>
                    <a:pt x="24209" y="388"/>
                  </a:lnTo>
                  <a:lnTo>
                    <a:pt x="23214" y="222"/>
                  </a:lnTo>
                  <a:lnTo>
                    <a:pt x="22219" y="111"/>
                  </a:lnTo>
                  <a:lnTo>
                    <a:pt x="21169"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6" name="Google Shape;7666;p41"/>
            <p:cNvSpPr/>
            <p:nvPr/>
          </p:nvSpPr>
          <p:spPr>
            <a:xfrm>
              <a:off x="4151275" y="1007975"/>
              <a:ext cx="330275" cy="328900"/>
            </a:xfrm>
            <a:custGeom>
              <a:avLst/>
              <a:gdLst/>
              <a:ahLst/>
              <a:cxnLst/>
              <a:rect l="l" t="t" r="r" b="b"/>
              <a:pathLst>
                <a:path w="13211" h="13156" extrusionOk="0">
                  <a:moveTo>
                    <a:pt x="5915" y="1"/>
                  </a:moveTo>
                  <a:lnTo>
                    <a:pt x="5252" y="111"/>
                  </a:lnTo>
                  <a:lnTo>
                    <a:pt x="4644" y="277"/>
                  </a:lnTo>
                  <a:lnTo>
                    <a:pt x="4036" y="498"/>
                  </a:lnTo>
                  <a:lnTo>
                    <a:pt x="3483" y="774"/>
                  </a:lnTo>
                  <a:lnTo>
                    <a:pt x="2930" y="1106"/>
                  </a:lnTo>
                  <a:lnTo>
                    <a:pt x="2378" y="1493"/>
                  </a:lnTo>
                  <a:lnTo>
                    <a:pt x="1935" y="1935"/>
                  </a:lnTo>
                  <a:lnTo>
                    <a:pt x="1493" y="2377"/>
                  </a:lnTo>
                  <a:lnTo>
                    <a:pt x="1106" y="2875"/>
                  </a:lnTo>
                  <a:lnTo>
                    <a:pt x="775" y="3427"/>
                  </a:lnTo>
                  <a:lnTo>
                    <a:pt x="498" y="4035"/>
                  </a:lnTo>
                  <a:lnTo>
                    <a:pt x="277" y="4643"/>
                  </a:lnTo>
                  <a:lnTo>
                    <a:pt x="167" y="5251"/>
                  </a:lnTo>
                  <a:lnTo>
                    <a:pt x="56" y="5915"/>
                  </a:lnTo>
                  <a:lnTo>
                    <a:pt x="1" y="6578"/>
                  </a:lnTo>
                  <a:lnTo>
                    <a:pt x="56" y="7241"/>
                  </a:lnTo>
                  <a:lnTo>
                    <a:pt x="167" y="7904"/>
                  </a:lnTo>
                  <a:lnTo>
                    <a:pt x="277" y="8568"/>
                  </a:lnTo>
                  <a:lnTo>
                    <a:pt x="498" y="9120"/>
                  </a:lnTo>
                  <a:lnTo>
                    <a:pt x="775" y="9728"/>
                  </a:lnTo>
                  <a:lnTo>
                    <a:pt x="1106" y="10281"/>
                  </a:lnTo>
                  <a:lnTo>
                    <a:pt x="1493" y="10778"/>
                  </a:lnTo>
                  <a:lnTo>
                    <a:pt x="1935" y="11221"/>
                  </a:lnTo>
                  <a:lnTo>
                    <a:pt x="2378" y="11663"/>
                  </a:lnTo>
                  <a:lnTo>
                    <a:pt x="2930" y="12050"/>
                  </a:lnTo>
                  <a:lnTo>
                    <a:pt x="3483" y="12381"/>
                  </a:lnTo>
                  <a:lnTo>
                    <a:pt x="4036" y="12658"/>
                  </a:lnTo>
                  <a:lnTo>
                    <a:pt x="4644" y="12879"/>
                  </a:lnTo>
                  <a:lnTo>
                    <a:pt x="5252" y="13045"/>
                  </a:lnTo>
                  <a:lnTo>
                    <a:pt x="5915" y="13155"/>
                  </a:lnTo>
                  <a:lnTo>
                    <a:pt x="7297" y="13155"/>
                  </a:lnTo>
                  <a:lnTo>
                    <a:pt x="7905" y="13045"/>
                  </a:lnTo>
                  <a:lnTo>
                    <a:pt x="8568" y="12879"/>
                  </a:lnTo>
                  <a:lnTo>
                    <a:pt x="9176" y="12658"/>
                  </a:lnTo>
                  <a:lnTo>
                    <a:pt x="9729" y="12381"/>
                  </a:lnTo>
                  <a:lnTo>
                    <a:pt x="10281" y="12050"/>
                  </a:lnTo>
                  <a:lnTo>
                    <a:pt x="10779" y="11663"/>
                  </a:lnTo>
                  <a:lnTo>
                    <a:pt x="11276" y="11221"/>
                  </a:lnTo>
                  <a:lnTo>
                    <a:pt x="11663" y="10778"/>
                  </a:lnTo>
                  <a:lnTo>
                    <a:pt x="12050" y="10281"/>
                  </a:lnTo>
                  <a:lnTo>
                    <a:pt x="12382" y="9728"/>
                  </a:lnTo>
                  <a:lnTo>
                    <a:pt x="12658" y="9120"/>
                  </a:lnTo>
                  <a:lnTo>
                    <a:pt x="12879" y="8568"/>
                  </a:lnTo>
                  <a:lnTo>
                    <a:pt x="13045" y="7904"/>
                  </a:lnTo>
                  <a:lnTo>
                    <a:pt x="13155" y="7241"/>
                  </a:lnTo>
                  <a:lnTo>
                    <a:pt x="13211" y="6578"/>
                  </a:lnTo>
                  <a:lnTo>
                    <a:pt x="13155" y="5915"/>
                  </a:lnTo>
                  <a:lnTo>
                    <a:pt x="13045" y="5251"/>
                  </a:lnTo>
                  <a:lnTo>
                    <a:pt x="12879" y="4643"/>
                  </a:lnTo>
                  <a:lnTo>
                    <a:pt x="12658" y="4035"/>
                  </a:lnTo>
                  <a:lnTo>
                    <a:pt x="12382" y="3427"/>
                  </a:lnTo>
                  <a:lnTo>
                    <a:pt x="12050" y="2875"/>
                  </a:lnTo>
                  <a:lnTo>
                    <a:pt x="11663" y="2377"/>
                  </a:lnTo>
                  <a:lnTo>
                    <a:pt x="11276" y="1935"/>
                  </a:lnTo>
                  <a:lnTo>
                    <a:pt x="10779" y="1493"/>
                  </a:lnTo>
                  <a:lnTo>
                    <a:pt x="10281" y="1106"/>
                  </a:lnTo>
                  <a:lnTo>
                    <a:pt x="9729" y="774"/>
                  </a:lnTo>
                  <a:lnTo>
                    <a:pt x="9176" y="498"/>
                  </a:lnTo>
                  <a:lnTo>
                    <a:pt x="8568" y="277"/>
                  </a:lnTo>
                  <a:lnTo>
                    <a:pt x="7905" y="111"/>
                  </a:lnTo>
                  <a:lnTo>
                    <a:pt x="7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7" name="Google Shape;7667;p41"/>
            <p:cNvSpPr/>
            <p:nvPr/>
          </p:nvSpPr>
          <p:spPr>
            <a:xfrm>
              <a:off x="4003425" y="1306450"/>
              <a:ext cx="624600" cy="471200"/>
            </a:xfrm>
            <a:custGeom>
              <a:avLst/>
              <a:gdLst/>
              <a:ahLst/>
              <a:cxnLst/>
              <a:rect l="l" t="t" r="r" b="b"/>
              <a:pathLst>
                <a:path w="24984" h="18848" extrusionOk="0">
                  <a:moveTo>
                    <a:pt x="11497" y="0"/>
                  </a:moveTo>
                  <a:lnTo>
                    <a:pt x="10337" y="166"/>
                  </a:lnTo>
                  <a:lnTo>
                    <a:pt x="9121" y="387"/>
                  </a:lnTo>
                  <a:lnTo>
                    <a:pt x="7849" y="719"/>
                  </a:lnTo>
                  <a:lnTo>
                    <a:pt x="6633" y="1106"/>
                  </a:lnTo>
                  <a:lnTo>
                    <a:pt x="5473" y="1548"/>
                  </a:lnTo>
                  <a:lnTo>
                    <a:pt x="4975" y="1824"/>
                  </a:lnTo>
                  <a:lnTo>
                    <a:pt x="4533" y="2100"/>
                  </a:lnTo>
                  <a:lnTo>
                    <a:pt x="4091" y="2432"/>
                  </a:lnTo>
                  <a:lnTo>
                    <a:pt x="3704" y="2708"/>
                  </a:lnTo>
                  <a:lnTo>
                    <a:pt x="3483" y="2985"/>
                  </a:lnTo>
                  <a:lnTo>
                    <a:pt x="3262" y="3372"/>
                  </a:lnTo>
                  <a:lnTo>
                    <a:pt x="2820" y="4311"/>
                  </a:lnTo>
                  <a:lnTo>
                    <a:pt x="2378" y="5527"/>
                  </a:lnTo>
                  <a:lnTo>
                    <a:pt x="1880" y="6964"/>
                  </a:lnTo>
                  <a:lnTo>
                    <a:pt x="1438" y="8622"/>
                  </a:lnTo>
                  <a:lnTo>
                    <a:pt x="996" y="10446"/>
                  </a:lnTo>
                  <a:lnTo>
                    <a:pt x="1" y="14536"/>
                  </a:lnTo>
                  <a:lnTo>
                    <a:pt x="664" y="15034"/>
                  </a:lnTo>
                  <a:lnTo>
                    <a:pt x="1383" y="15476"/>
                  </a:lnTo>
                  <a:lnTo>
                    <a:pt x="2046" y="15918"/>
                  </a:lnTo>
                  <a:lnTo>
                    <a:pt x="2764" y="16360"/>
                  </a:lnTo>
                  <a:lnTo>
                    <a:pt x="3483" y="16747"/>
                  </a:lnTo>
                  <a:lnTo>
                    <a:pt x="4257" y="17079"/>
                  </a:lnTo>
                  <a:lnTo>
                    <a:pt x="5031" y="17410"/>
                  </a:lnTo>
                  <a:lnTo>
                    <a:pt x="5804" y="17742"/>
                  </a:lnTo>
                  <a:lnTo>
                    <a:pt x="6578" y="17963"/>
                  </a:lnTo>
                  <a:lnTo>
                    <a:pt x="7407" y="18239"/>
                  </a:lnTo>
                  <a:lnTo>
                    <a:pt x="8236" y="18405"/>
                  </a:lnTo>
                  <a:lnTo>
                    <a:pt x="9065" y="18571"/>
                  </a:lnTo>
                  <a:lnTo>
                    <a:pt x="9894" y="18682"/>
                  </a:lnTo>
                  <a:lnTo>
                    <a:pt x="10779" y="18792"/>
                  </a:lnTo>
                  <a:lnTo>
                    <a:pt x="11608" y="18847"/>
                  </a:lnTo>
                  <a:lnTo>
                    <a:pt x="13376" y="18847"/>
                  </a:lnTo>
                  <a:lnTo>
                    <a:pt x="14261" y="18792"/>
                  </a:lnTo>
                  <a:lnTo>
                    <a:pt x="15145" y="18682"/>
                  </a:lnTo>
                  <a:lnTo>
                    <a:pt x="15974" y="18571"/>
                  </a:lnTo>
                  <a:lnTo>
                    <a:pt x="16803" y="18405"/>
                  </a:lnTo>
                  <a:lnTo>
                    <a:pt x="17632" y="18239"/>
                  </a:lnTo>
                  <a:lnTo>
                    <a:pt x="18461" y="17963"/>
                  </a:lnTo>
                  <a:lnTo>
                    <a:pt x="19235" y="17742"/>
                  </a:lnTo>
                  <a:lnTo>
                    <a:pt x="20009" y="17410"/>
                  </a:lnTo>
                  <a:lnTo>
                    <a:pt x="20783" y="17079"/>
                  </a:lnTo>
                  <a:lnTo>
                    <a:pt x="21557" y="16747"/>
                  </a:lnTo>
                  <a:lnTo>
                    <a:pt x="22275" y="16360"/>
                  </a:lnTo>
                  <a:lnTo>
                    <a:pt x="22994" y="15918"/>
                  </a:lnTo>
                  <a:lnTo>
                    <a:pt x="23657" y="15476"/>
                  </a:lnTo>
                  <a:lnTo>
                    <a:pt x="24320" y="15034"/>
                  </a:lnTo>
                  <a:lnTo>
                    <a:pt x="24983" y="14536"/>
                  </a:lnTo>
                  <a:lnTo>
                    <a:pt x="24596" y="12491"/>
                  </a:lnTo>
                  <a:lnTo>
                    <a:pt x="24154" y="10502"/>
                  </a:lnTo>
                  <a:lnTo>
                    <a:pt x="23712" y="8622"/>
                  </a:lnTo>
                  <a:lnTo>
                    <a:pt x="23159" y="6909"/>
                  </a:lnTo>
                  <a:lnTo>
                    <a:pt x="22607" y="5361"/>
                  </a:lnTo>
                  <a:lnTo>
                    <a:pt x="21943" y="4035"/>
                  </a:lnTo>
                  <a:lnTo>
                    <a:pt x="21667" y="3427"/>
                  </a:lnTo>
                  <a:lnTo>
                    <a:pt x="21335" y="2930"/>
                  </a:lnTo>
                  <a:lnTo>
                    <a:pt x="21004" y="2487"/>
                  </a:lnTo>
                  <a:lnTo>
                    <a:pt x="20672" y="2100"/>
                  </a:lnTo>
                  <a:lnTo>
                    <a:pt x="20451" y="1935"/>
                  </a:lnTo>
                  <a:lnTo>
                    <a:pt x="20119" y="1769"/>
                  </a:lnTo>
                  <a:lnTo>
                    <a:pt x="19346" y="1382"/>
                  </a:lnTo>
                  <a:lnTo>
                    <a:pt x="18296" y="1050"/>
                  </a:lnTo>
                  <a:lnTo>
                    <a:pt x="17135" y="719"/>
                  </a:lnTo>
                  <a:lnTo>
                    <a:pt x="15919" y="387"/>
                  </a:lnTo>
                  <a:lnTo>
                    <a:pt x="14648" y="166"/>
                  </a:lnTo>
                  <a:lnTo>
                    <a:pt x="13487" y="55"/>
                  </a:lnTo>
                  <a:lnTo>
                    <a:pt x="124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8" name="Google Shape;7668;p41"/>
          <p:cNvGrpSpPr/>
          <p:nvPr/>
        </p:nvGrpSpPr>
        <p:grpSpPr>
          <a:xfrm flipH="1">
            <a:off x="4557150" y="2297800"/>
            <a:ext cx="1076400" cy="728225"/>
            <a:chOff x="3544700" y="2207350"/>
            <a:chExt cx="1076400" cy="728225"/>
          </a:xfrm>
        </p:grpSpPr>
        <p:sp>
          <p:nvSpPr>
            <p:cNvPr id="7669" name="Google Shape;7669;p41"/>
            <p:cNvSpPr/>
            <p:nvPr/>
          </p:nvSpPr>
          <p:spPr>
            <a:xfrm>
              <a:off x="3593050" y="2207350"/>
              <a:ext cx="1028050" cy="494700"/>
            </a:xfrm>
            <a:custGeom>
              <a:avLst/>
              <a:gdLst/>
              <a:ahLst/>
              <a:cxnLst/>
              <a:rect l="l" t="t" r="r" b="b"/>
              <a:pathLst>
                <a:path w="41122" h="19788" extrusionOk="0">
                  <a:moveTo>
                    <a:pt x="4920" y="1"/>
                  </a:moveTo>
                  <a:lnTo>
                    <a:pt x="4422" y="56"/>
                  </a:lnTo>
                  <a:lnTo>
                    <a:pt x="3925" y="111"/>
                  </a:lnTo>
                  <a:lnTo>
                    <a:pt x="3427" y="222"/>
                  </a:lnTo>
                  <a:lnTo>
                    <a:pt x="2985" y="388"/>
                  </a:lnTo>
                  <a:lnTo>
                    <a:pt x="2543" y="609"/>
                  </a:lnTo>
                  <a:lnTo>
                    <a:pt x="2156" y="885"/>
                  </a:lnTo>
                  <a:lnTo>
                    <a:pt x="1769" y="1161"/>
                  </a:lnTo>
                  <a:lnTo>
                    <a:pt x="1438" y="1438"/>
                  </a:lnTo>
                  <a:lnTo>
                    <a:pt x="1106" y="1825"/>
                  </a:lnTo>
                  <a:lnTo>
                    <a:pt x="830" y="2211"/>
                  </a:lnTo>
                  <a:lnTo>
                    <a:pt x="553" y="2598"/>
                  </a:lnTo>
                  <a:lnTo>
                    <a:pt x="387" y="3041"/>
                  </a:lnTo>
                  <a:lnTo>
                    <a:pt x="222" y="3483"/>
                  </a:lnTo>
                  <a:lnTo>
                    <a:pt x="111" y="3925"/>
                  </a:lnTo>
                  <a:lnTo>
                    <a:pt x="0" y="4422"/>
                  </a:lnTo>
                  <a:lnTo>
                    <a:pt x="0" y="4920"/>
                  </a:lnTo>
                  <a:lnTo>
                    <a:pt x="0" y="14868"/>
                  </a:lnTo>
                  <a:lnTo>
                    <a:pt x="0" y="15366"/>
                  </a:lnTo>
                  <a:lnTo>
                    <a:pt x="111" y="15863"/>
                  </a:lnTo>
                  <a:lnTo>
                    <a:pt x="222" y="16361"/>
                  </a:lnTo>
                  <a:lnTo>
                    <a:pt x="387" y="16803"/>
                  </a:lnTo>
                  <a:lnTo>
                    <a:pt x="553" y="17245"/>
                  </a:lnTo>
                  <a:lnTo>
                    <a:pt x="830" y="17632"/>
                  </a:lnTo>
                  <a:lnTo>
                    <a:pt x="1106" y="18019"/>
                  </a:lnTo>
                  <a:lnTo>
                    <a:pt x="1438" y="18351"/>
                  </a:lnTo>
                  <a:lnTo>
                    <a:pt x="1769" y="18682"/>
                  </a:lnTo>
                  <a:lnTo>
                    <a:pt x="2156" y="18958"/>
                  </a:lnTo>
                  <a:lnTo>
                    <a:pt x="2543" y="19180"/>
                  </a:lnTo>
                  <a:lnTo>
                    <a:pt x="2985" y="19401"/>
                  </a:lnTo>
                  <a:lnTo>
                    <a:pt x="3427" y="19566"/>
                  </a:lnTo>
                  <a:lnTo>
                    <a:pt x="3925" y="19677"/>
                  </a:lnTo>
                  <a:lnTo>
                    <a:pt x="4422" y="19788"/>
                  </a:lnTo>
                  <a:lnTo>
                    <a:pt x="36756" y="19788"/>
                  </a:lnTo>
                  <a:lnTo>
                    <a:pt x="37198" y="19677"/>
                  </a:lnTo>
                  <a:lnTo>
                    <a:pt x="37695" y="19566"/>
                  </a:lnTo>
                  <a:lnTo>
                    <a:pt x="38137" y="19401"/>
                  </a:lnTo>
                  <a:lnTo>
                    <a:pt x="38580" y="19180"/>
                  </a:lnTo>
                  <a:lnTo>
                    <a:pt x="38966" y="18958"/>
                  </a:lnTo>
                  <a:lnTo>
                    <a:pt x="39353" y="18682"/>
                  </a:lnTo>
                  <a:lnTo>
                    <a:pt x="39685" y="18351"/>
                  </a:lnTo>
                  <a:lnTo>
                    <a:pt x="40017" y="18019"/>
                  </a:lnTo>
                  <a:lnTo>
                    <a:pt x="40293" y="17632"/>
                  </a:lnTo>
                  <a:lnTo>
                    <a:pt x="40569" y="17245"/>
                  </a:lnTo>
                  <a:lnTo>
                    <a:pt x="40735" y="16803"/>
                  </a:lnTo>
                  <a:lnTo>
                    <a:pt x="40901" y="16361"/>
                  </a:lnTo>
                  <a:lnTo>
                    <a:pt x="41067" y="15863"/>
                  </a:lnTo>
                  <a:lnTo>
                    <a:pt x="41122" y="15366"/>
                  </a:lnTo>
                  <a:lnTo>
                    <a:pt x="41122" y="14868"/>
                  </a:lnTo>
                  <a:lnTo>
                    <a:pt x="41122" y="4920"/>
                  </a:lnTo>
                  <a:lnTo>
                    <a:pt x="41122" y="4422"/>
                  </a:lnTo>
                  <a:lnTo>
                    <a:pt x="41067" y="3925"/>
                  </a:lnTo>
                  <a:lnTo>
                    <a:pt x="40901" y="3483"/>
                  </a:lnTo>
                  <a:lnTo>
                    <a:pt x="40735" y="3041"/>
                  </a:lnTo>
                  <a:lnTo>
                    <a:pt x="40569" y="2598"/>
                  </a:lnTo>
                  <a:lnTo>
                    <a:pt x="40293" y="2211"/>
                  </a:lnTo>
                  <a:lnTo>
                    <a:pt x="40017" y="1825"/>
                  </a:lnTo>
                  <a:lnTo>
                    <a:pt x="39685" y="1438"/>
                  </a:lnTo>
                  <a:lnTo>
                    <a:pt x="39353" y="1161"/>
                  </a:lnTo>
                  <a:lnTo>
                    <a:pt x="38966" y="885"/>
                  </a:lnTo>
                  <a:lnTo>
                    <a:pt x="38580" y="609"/>
                  </a:lnTo>
                  <a:lnTo>
                    <a:pt x="38137" y="388"/>
                  </a:lnTo>
                  <a:lnTo>
                    <a:pt x="37695" y="222"/>
                  </a:lnTo>
                  <a:lnTo>
                    <a:pt x="37198" y="111"/>
                  </a:lnTo>
                  <a:lnTo>
                    <a:pt x="36756" y="56"/>
                  </a:lnTo>
                  <a:lnTo>
                    <a:pt x="36203"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0" name="Google Shape;7670;p41"/>
            <p:cNvSpPr/>
            <p:nvPr/>
          </p:nvSpPr>
          <p:spPr>
            <a:xfrm>
              <a:off x="3544700" y="2566625"/>
              <a:ext cx="613525" cy="368950"/>
            </a:xfrm>
            <a:custGeom>
              <a:avLst/>
              <a:gdLst/>
              <a:ahLst/>
              <a:cxnLst/>
              <a:rect l="l" t="t" r="r" b="b"/>
              <a:pathLst>
                <a:path w="24541" h="14758" extrusionOk="0">
                  <a:moveTo>
                    <a:pt x="15144" y="0"/>
                  </a:moveTo>
                  <a:lnTo>
                    <a:pt x="0" y="14757"/>
                  </a:lnTo>
                  <a:lnTo>
                    <a:pt x="24540" y="2321"/>
                  </a:lnTo>
                  <a:lnTo>
                    <a:pt x="15144" y="0"/>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1" name="Google Shape;7671;p41"/>
            <p:cNvSpPr/>
            <p:nvPr/>
          </p:nvSpPr>
          <p:spPr>
            <a:xfrm>
              <a:off x="3544700" y="2566625"/>
              <a:ext cx="613525" cy="368950"/>
            </a:xfrm>
            <a:custGeom>
              <a:avLst/>
              <a:gdLst/>
              <a:ahLst/>
              <a:cxnLst/>
              <a:rect l="l" t="t" r="r" b="b"/>
              <a:pathLst>
                <a:path w="24541" h="14758" fill="none" extrusionOk="0">
                  <a:moveTo>
                    <a:pt x="15144" y="0"/>
                  </a:moveTo>
                  <a:lnTo>
                    <a:pt x="0" y="14757"/>
                  </a:lnTo>
                  <a:lnTo>
                    <a:pt x="24540" y="23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2" name="Google Shape;7672;p41"/>
            <p:cNvSpPr/>
            <p:nvPr/>
          </p:nvSpPr>
          <p:spPr>
            <a:xfrm>
              <a:off x="3688400" y="2305450"/>
              <a:ext cx="422850" cy="37350"/>
            </a:xfrm>
            <a:custGeom>
              <a:avLst/>
              <a:gdLst/>
              <a:ahLst/>
              <a:cxnLst/>
              <a:rect l="l" t="t" r="r" b="b"/>
              <a:pathLst>
                <a:path w="16914" h="1494" extrusionOk="0">
                  <a:moveTo>
                    <a:pt x="719" y="1"/>
                  </a:moveTo>
                  <a:lnTo>
                    <a:pt x="442" y="56"/>
                  </a:lnTo>
                  <a:lnTo>
                    <a:pt x="166" y="167"/>
                  </a:lnTo>
                  <a:lnTo>
                    <a:pt x="55" y="443"/>
                  </a:lnTo>
                  <a:lnTo>
                    <a:pt x="0" y="719"/>
                  </a:lnTo>
                  <a:lnTo>
                    <a:pt x="0" y="775"/>
                  </a:lnTo>
                  <a:lnTo>
                    <a:pt x="55" y="1051"/>
                  </a:lnTo>
                  <a:lnTo>
                    <a:pt x="166" y="1272"/>
                  </a:lnTo>
                  <a:lnTo>
                    <a:pt x="442" y="1438"/>
                  </a:lnTo>
                  <a:lnTo>
                    <a:pt x="719" y="1493"/>
                  </a:lnTo>
                  <a:lnTo>
                    <a:pt x="16195" y="1493"/>
                  </a:lnTo>
                  <a:lnTo>
                    <a:pt x="16471" y="1438"/>
                  </a:lnTo>
                  <a:lnTo>
                    <a:pt x="16692" y="1272"/>
                  </a:lnTo>
                  <a:lnTo>
                    <a:pt x="16858" y="1051"/>
                  </a:lnTo>
                  <a:lnTo>
                    <a:pt x="16913" y="775"/>
                  </a:lnTo>
                  <a:lnTo>
                    <a:pt x="16913" y="719"/>
                  </a:lnTo>
                  <a:lnTo>
                    <a:pt x="16858" y="443"/>
                  </a:lnTo>
                  <a:lnTo>
                    <a:pt x="16692" y="167"/>
                  </a:lnTo>
                  <a:lnTo>
                    <a:pt x="16471" y="56"/>
                  </a:lnTo>
                  <a:lnTo>
                    <a:pt x="161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3" name="Google Shape;7673;p41"/>
            <p:cNvSpPr/>
            <p:nvPr/>
          </p:nvSpPr>
          <p:spPr>
            <a:xfrm>
              <a:off x="4129175" y="2305450"/>
              <a:ext cx="374475" cy="37350"/>
            </a:xfrm>
            <a:custGeom>
              <a:avLst/>
              <a:gdLst/>
              <a:ahLst/>
              <a:cxnLst/>
              <a:rect l="l" t="t" r="r" b="b"/>
              <a:pathLst>
                <a:path w="14979" h="1494" extrusionOk="0">
                  <a:moveTo>
                    <a:pt x="719" y="1"/>
                  </a:moveTo>
                  <a:lnTo>
                    <a:pt x="443" y="56"/>
                  </a:lnTo>
                  <a:lnTo>
                    <a:pt x="222" y="167"/>
                  </a:lnTo>
                  <a:lnTo>
                    <a:pt x="56" y="443"/>
                  </a:lnTo>
                  <a:lnTo>
                    <a:pt x="1" y="719"/>
                  </a:lnTo>
                  <a:lnTo>
                    <a:pt x="1" y="775"/>
                  </a:lnTo>
                  <a:lnTo>
                    <a:pt x="56" y="1051"/>
                  </a:lnTo>
                  <a:lnTo>
                    <a:pt x="222" y="1272"/>
                  </a:lnTo>
                  <a:lnTo>
                    <a:pt x="443" y="1438"/>
                  </a:lnTo>
                  <a:lnTo>
                    <a:pt x="719" y="1493"/>
                  </a:lnTo>
                  <a:lnTo>
                    <a:pt x="14260" y="1493"/>
                  </a:lnTo>
                  <a:lnTo>
                    <a:pt x="14537" y="1438"/>
                  </a:lnTo>
                  <a:lnTo>
                    <a:pt x="14758" y="1272"/>
                  </a:lnTo>
                  <a:lnTo>
                    <a:pt x="14924" y="1051"/>
                  </a:lnTo>
                  <a:lnTo>
                    <a:pt x="14979" y="775"/>
                  </a:lnTo>
                  <a:lnTo>
                    <a:pt x="14979" y="719"/>
                  </a:lnTo>
                  <a:lnTo>
                    <a:pt x="14924" y="443"/>
                  </a:lnTo>
                  <a:lnTo>
                    <a:pt x="14758" y="167"/>
                  </a:lnTo>
                  <a:lnTo>
                    <a:pt x="14537" y="56"/>
                  </a:lnTo>
                  <a:lnTo>
                    <a:pt x="14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4" name="Google Shape;7674;p41"/>
            <p:cNvSpPr/>
            <p:nvPr/>
          </p:nvSpPr>
          <p:spPr>
            <a:xfrm>
              <a:off x="3981325" y="2388375"/>
              <a:ext cx="522325" cy="37325"/>
            </a:xfrm>
            <a:custGeom>
              <a:avLst/>
              <a:gdLst/>
              <a:ahLst/>
              <a:cxnLst/>
              <a:rect l="l" t="t" r="r" b="b"/>
              <a:pathLst>
                <a:path w="20893" h="1493" extrusionOk="0">
                  <a:moveTo>
                    <a:pt x="719" y="0"/>
                  </a:moveTo>
                  <a:lnTo>
                    <a:pt x="443" y="55"/>
                  </a:lnTo>
                  <a:lnTo>
                    <a:pt x="222" y="221"/>
                  </a:lnTo>
                  <a:lnTo>
                    <a:pt x="56" y="442"/>
                  </a:lnTo>
                  <a:lnTo>
                    <a:pt x="1" y="719"/>
                  </a:lnTo>
                  <a:lnTo>
                    <a:pt x="1" y="774"/>
                  </a:lnTo>
                  <a:lnTo>
                    <a:pt x="56" y="1050"/>
                  </a:lnTo>
                  <a:lnTo>
                    <a:pt x="222" y="1271"/>
                  </a:lnTo>
                  <a:lnTo>
                    <a:pt x="443" y="1437"/>
                  </a:lnTo>
                  <a:lnTo>
                    <a:pt x="719" y="1492"/>
                  </a:lnTo>
                  <a:lnTo>
                    <a:pt x="20174" y="1492"/>
                  </a:lnTo>
                  <a:lnTo>
                    <a:pt x="20451" y="1437"/>
                  </a:lnTo>
                  <a:lnTo>
                    <a:pt x="20672" y="1271"/>
                  </a:lnTo>
                  <a:lnTo>
                    <a:pt x="20838" y="1050"/>
                  </a:lnTo>
                  <a:lnTo>
                    <a:pt x="20893" y="774"/>
                  </a:lnTo>
                  <a:lnTo>
                    <a:pt x="20893" y="719"/>
                  </a:lnTo>
                  <a:lnTo>
                    <a:pt x="20838" y="442"/>
                  </a:lnTo>
                  <a:lnTo>
                    <a:pt x="20672" y="221"/>
                  </a:lnTo>
                  <a:lnTo>
                    <a:pt x="20451" y="55"/>
                  </a:lnTo>
                  <a:lnTo>
                    <a:pt x="201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5" name="Google Shape;7675;p41"/>
            <p:cNvSpPr/>
            <p:nvPr/>
          </p:nvSpPr>
          <p:spPr>
            <a:xfrm>
              <a:off x="3688400" y="2388375"/>
              <a:ext cx="252875" cy="37325"/>
            </a:xfrm>
            <a:custGeom>
              <a:avLst/>
              <a:gdLst/>
              <a:ahLst/>
              <a:cxnLst/>
              <a:rect l="l" t="t" r="r" b="b"/>
              <a:pathLst>
                <a:path w="10115" h="1493" extrusionOk="0">
                  <a:moveTo>
                    <a:pt x="719" y="0"/>
                  </a:moveTo>
                  <a:lnTo>
                    <a:pt x="442" y="55"/>
                  </a:lnTo>
                  <a:lnTo>
                    <a:pt x="166" y="221"/>
                  </a:lnTo>
                  <a:lnTo>
                    <a:pt x="55" y="442"/>
                  </a:lnTo>
                  <a:lnTo>
                    <a:pt x="0" y="719"/>
                  </a:lnTo>
                  <a:lnTo>
                    <a:pt x="0" y="774"/>
                  </a:lnTo>
                  <a:lnTo>
                    <a:pt x="55" y="1050"/>
                  </a:lnTo>
                  <a:lnTo>
                    <a:pt x="166" y="1271"/>
                  </a:lnTo>
                  <a:lnTo>
                    <a:pt x="442" y="1437"/>
                  </a:lnTo>
                  <a:lnTo>
                    <a:pt x="719" y="1492"/>
                  </a:lnTo>
                  <a:lnTo>
                    <a:pt x="9396" y="1492"/>
                  </a:lnTo>
                  <a:lnTo>
                    <a:pt x="9673" y="1437"/>
                  </a:lnTo>
                  <a:lnTo>
                    <a:pt x="9894" y="1271"/>
                  </a:lnTo>
                  <a:lnTo>
                    <a:pt x="10059" y="1050"/>
                  </a:lnTo>
                  <a:lnTo>
                    <a:pt x="10115" y="774"/>
                  </a:lnTo>
                  <a:lnTo>
                    <a:pt x="10115" y="719"/>
                  </a:lnTo>
                  <a:lnTo>
                    <a:pt x="10059" y="442"/>
                  </a:lnTo>
                  <a:lnTo>
                    <a:pt x="9894" y="221"/>
                  </a:lnTo>
                  <a:lnTo>
                    <a:pt x="9673" y="55"/>
                  </a:lnTo>
                  <a:lnTo>
                    <a:pt x="93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6" name="Google Shape;7676;p41"/>
            <p:cNvSpPr/>
            <p:nvPr/>
          </p:nvSpPr>
          <p:spPr>
            <a:xfrm>
              <a:off x="4049025" y="2471275"/>
              <a:ext cx="454625" cy="37325"/>
            </a:xfrm>
            <a:custGeom>
              <a:avLst/>
              <a:gdLst/>
              <a:ahLst/>
              <a:cxnLst/>
              <a:rect l="l" t="t" r="r" b="b"/>
              <a:pathLst>
                <a:path w="18185" h="1493" extrusionOk="0">
                  <a:moveTo>
                    <a:pt x="719" y="0"/>
                  </a:moveTo>
                  <a:lnTo>
                    <a:pt x="443" y="56"/>
                  </a:lnTo>
                  <a:lnTo>
                    <a:pt x="222" y="221"/>
                  </a:lnTo>
                  <a:lnTo>
                    <a:pt x="56" y="443"/>
                  </a:lnTo>
                  <a:lnTo>
                    <a:pt x="1" y="719"/>
                  </a:lnTo>
                  <a:lnTo>
                    <a:pt x="1" y="774"/>
                  </a:lnTo>
                  <a:lnTo>
                    <a:pt x="56" y="1050"/>
                  </a:lnTo>
                  <a:lnTo>
                    <a:pt x="222" y="1327"/>
                  </a:lnTo>
                  <a:lnTo>
                    <a:pt x="443" y="1437"/>
                  </a:lnTo>
                  <a:lnTo>
                    <a:pt x="719" y="1493"/>
                  </a:lnTo>
                  <a:lnTo>
                    <a:pt x="17466" y="1493"/>
                  </a:lnTo>
                  <a:lnTo>
                    <a:pt x="17743" y="1437"/>
                  </a:lnTo>
                  <a:lnTo>
                    <a:pt x="17964" y="1327"/>
                  </a:lnTo>
                  <a:lnTo>
                    <a:pt x="18130" y="1050"/>
                  </a:lnTo>
                  <a:lnTo>
                    <a:pt x="18185" y="774"/>
                  </a:lnTo>
                  <a:lnTo>
                    <a:pt x="18185" y="719"/>
                  </a:lnTo>
                  <a:lnTo>
                    <a:pt x="18130" y="443"/>
                  </a:lnTo>
                  <a:lnTo>
                    <a:pt x="17964" y="221"/>
                  </a:lnTo>
                  <a:lnTo>
                    <a:pt x="17743" y="56"/>
                  </a:lnTo>
                  <a:lnTo>
                    <a:pt x="174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7" name="Google Shape;7677;p41"/>
            <p:cNvSpPr/>
            <p:nvPr/>
          </p:nvSpPr>
          <p:spPr>
            <a:xfrm>
              <a:off x="3688400" y="2471275"/>
              <a:ext cx="324725" cy="37325"/>
            </a:xfrm>
            <a:custGeom>
              <a:avLst/>
              <a:gdLst/>
              <a:ahLst/>
              <a:cxnLst/>
              <a:rect l="l" t="t" r="r" b="b"/>
              <a:pathLst>
                <a:path w="12989" h="1493" extrusionOk="0">
                  <a:moveTo>
                    <a:pt x="719" y="0"/>
                  </a:moveTo>
                  <a:lnTo>
                    <a:pt x="442" y="56"/>
                  </a:lnTo>
                  <a:lnTo>
                    <a:pt x="166" y="221"/>
                  </a:lnTo>
                  <a:lnTo>
                    <a:pt x="55" y="443"/>
                  </a:lnTo>
                  <a:lnTo>
                    <a:pt x="0" y="719"/>
                  </a:lnTo>
                  <a:lnTo>
                    <a:pt x="0" y="774"/>
                  </a:lnTo>
                  <a:lnTo>
                    <a:pt x="55" y="1050"/>
                  </a:lnTo>
                  <a:lnTo>
                    <a:pt x="166" y="1327"/>
                  </a:lnTo>
                  <a:lnTo>
                    <a:pt x="442" y="1437"/>
                  </a:lnTo>
                  <a:lnTo>
                    <a:pt x="719" y="1493"/>
                  </a:lnTo>
                  <a:lnTo>
                    <a:pt x="12270" y="1493"/>
                  </a:lnTo>
                  <a:lnTo>
                    <a:pt x="12547" y="1437"/>
                  </a:lnTo>
                  <a:lnTo>
                    <a:pt x="12768" y="1327"/>
                  </a:lnTo>
                  <a:lnTo>
                    <a:pt x="12934" y="1050"/>
                  </a:lnTo>
                  <a:lnTo>
                    <a:pt x="12989" y="774"/>
                  </a:lnTo>
                  <a:lnTo>
                    <a:pt x="12989" y="719"/>
                  </a:lnTo>
                  <a:lnTo>
                    <a:pt x="12934" y="443"/>
                  </a:lnTo>
                  <a:lnTo>
                    <a:pt x="12768" y="221"/>
                  </a:lnTo>
                  <a:lnTo>
                    <a:pt x="12547" y="56"/>
                  </a:lnTo>
                  <a:lnTo>
                    <a:pt x="122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8" name="Google Shape;7678;p41"/>
            <p:cNvSpPr/>
            <p:nvPr/>
          </p:nvSpPr>
          <p:spPr>
            <a:xfrm>
              <a:off x="3688400" y="2554175"/>
              <a:ext cx="143725" cy="38725"/>
            </a:xfrm>
            <a:custGeom>
              <a:avLst/>
              <a:gdLst/>
              <a:ahLst/>
              <a:cxnLst/>
              <a:rect l="l" t="t" r="r" b="b"/>
              <a:pathLst>
                <a:path w="5749" h="1549" extrusionOk="0">
                  <a:moveTo>
                    <a:pt x="719" y="1"/>
                  </a:moveTo>
                  <a:lnTo>
                    <a:pt x="442" y="56"/>
                  </a:lnTo>
                  <a:lnTo>
                    <a:pt x="166" y="222"/>
                  </a:lnTo>
                  <a:lnTo>
                    <a:pt x="55" y="443"/>
                  </a:lnTo>
                  <a:lnTo>
                    <a:pt x="0" y="719"/>
                  </a:lnTo>
                  <a:lnTo>
                    <a:pt x="0" y="774"/>
                  </a:lnTo>
                  <a:lnTo>
                    <a:pt x="55" y="1106"/>
                  </a:lnTo>
                  <a:lnTo>
                    <a:pt x="166" y="1327"/>
                  </a:lnTo>
                  <a:lnTo>
                    <a:pt x="442" y="1493"/>
                  </a:lnTo>
                  <a:lnTo>
                    <a:pt x="719" y="1548"/>
                  </a:lnTo>
                  <a:lnTo>
                    <a:pt x="4975" y="1548"/>
                  </a:lnTo>
                  <a:lnTo>
                    <a:pt x="5251" y="1493"/>
                  </a:lnTo>
                  <a:lnTo>
                    <a:pt x="5527" y="1327"/>
                  </a:lnTo>
                  <a:lnTo>
                    <a:pt x="5693" y="1106"/>
                  </a:lnTo>
                  <a:lnTo>
                    <a:pt x="5748" y="774"/>
                  </a:lnTo>
                  <a:lnTo>
                    <a:pt x="5748" y="719"/>
                  </a:lnTo>
                  <a:lnTo>
                    <a:pt x="5693" y="443"/>
                  </a:lnTo>
                  <a:lnTo>
                    <a:pt x="5527" y="222"/>
                  </a:lnTo>
                  <a:lnTo>
                    <a:pt x="5251" y="56"/>
                  </a:lnTo>
                  <a:lnTo>
                    <a:pt x="49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9" name="Google Shape;7679;p41"/>
            <p:cNvSpPr/>
            <p:nvPr/>
          </p:nvSpPr>
          <p:spPr>
            <a:xfrm>
              <a:off x="3869400" y="2554175"/>
              <a:ext cx="634250" cy="38725"/>
            </a:xfrm>
            <a:custGeom>
              <a:avLst/>
              <a:gdLst/>
              <a:ahLst/>
              <a:cxnLst/>
              <a:rect l="l" t="t" r="r" b="b"/>
              <a:pathLst>
                <a:path w="25370" h="1549" extrusionOk="0">
                  <a:moveTo>
                    <a:pt x="719" y="1"/>
                  </a:moveTo>
                  <a:lnTo>
                    <a:pt x="443" y="56"/>
                  </a:lnTo>
                  <a:lnTo>
                    <a:pt x="222" y="222"/>
                  </a:lnTo>
                  <a:lnTo>
                    <a:pt x="56" y="443"/>
                  </a:lnTo>
                  <a:lnTo>
                    <a:pt x="1" y="719"/>
                  </a:lnTo>
                  <a:lnTo>
                    <a:pt x="1" y="774"/>
                  </a:lnTo>
                  <a:lnTo>
                    <a:pt x="56" y="1106"/>
                  </a:lnTo>
                  <a:lnTo>
                    <a:pt x="222" y="1327"/>
                  </a:lnTo>
                  <a:lnTo>
                    <a:pt x="443" y="1493"/>
                  </a:lnTo>
                  <a:lnTo>
                    <a:pt x="719" y="1548"/>
                  </a:lnTo>
                  <a:lnTo>
                    <a:pt x="24651" y="1548"/>
                  </a:lnTo>
                  <a:lnTo>
                    <a:pt x="24928" y="1493"/>
                  </a:lnTo>
                  <a:lnTo>
                    <a:pt x="25149" y="1327"/>
                  </a:lnTo>
                  <a:lnTo>
                    <a:pt x="25315" y="1106"/>
                  </a:lnTo>
                  <a:lnTo>
                    <a:pt x="25370" y="774"/>
                  </a:lnTo>
                  <a:lnTo>
                    <a:pt x="25370" y="719"/>
                  </a:lnTo>
                  <a:lnTo>
                    <a:pt x="25315" y="443"/>
                  </a:lnTo>
                  <a:lnTo>
                    <a:pt x="25149" y="222"/>
                  </a:lnTo>
                  <a:lnTo>
                    <a:pt x="24928" y="56"/>
                  </a:lnTo>
                  <a:lnTo>
                    <a:pt x="246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0" name="Google Shape;7680;p41"/>
          <p:cNvGrpSpPr/>
          <p:nvPr/>
        </p:nvGrpSpPr>
        <p:grpSpPr>
          <a:xfrm flipH="1">
            <a:off x="7326200" y="1629025"/>
            <a:ext cx="1116500" cy="968650"/>
            <a:chOff x="735550" y="1538575"/>
            <a:chExt cx="1116500" cy="968650"/>
          </a:xfrm>
        </p:grpSpPr>
        <p:sp>
          <p:nvSpPr>
            <p:cNvPr id="7681" name="Google Shape;7681;p41"/>
            <p:cNvSpPr/>
            <p:nvPr/>
          </p:nvSpPr>
          <p:spPr>
            <a:xfrm>
              <a:off x="735550" y="1538575"/>
              <a:ext cx="968650" cy="968650"/>
            </a:xfrm>
            <a:custGeom>
              <a:avLst/>
              <a:gdLst/>
              <a:ahLst/>
              <a:cxnLst/>
              <a:rect l="l" t="t" r="r" b="b"/>
              <a:pathLst>
                <a:path w="38746" h="38746" extrusionOk="0">
                  <a:moveTo>
                    <a:pt x="19179" y="1"/>
                  </a:moveTo>
                  <a:lnTo>
                    <a:pt x="18185" y="56"/>
                  </a:lnTo>
                  <a:lnTo>
                    <a:pt x="17245" y="111"/>
                  </a:lnTo>
                  <a:lnTo>
                    <a:pt x="16305" y="222"/>
                  </a:lnTo>
                  <a:lnTo>
                    <a:pt x="15366" y="443"/>
                  </a:lnTo>
                  <a:lnTo>
                    <a:pt x="14371" y="664"/>
                  </a:lnTo>
                  <a:lnTo>
                    <a:pt x="13431" y="940"/>
                  </a:lnTo>
                  <a:lnTo>
                    <a:pt x="12492" y="1272"/>
                  </a:lnTo>
                  <a:lnTo>
                    <a:pt x="11607" y="1659"/>
                  </a:lnTo>
                  <a:lnTo>
                    <a:pt x="10668" y="2046"/>
                  </a:lnTo>
                  <a:lnTo>
                    <a:pt x="9839" y="2543"/>
                  </a:lnTo>
                  <a:lnTo>
                    <a:pt x="9010" y="3041"/>
                  </a:lnTo>
                  <a:lnTo>
                    <a:pt x="8181" y="3538"/>
                  </a:lnTo>
                  <a:lnTo>
                    <a:pt x="7407" y="4146"/>
                  </a:lnTo>
                  <a:lnTo>
                    <a:pt x="6688" y="4754"/>
                  </a:lnTo>
                  <a:lnTo>
                    <a:pt x="6025" y="5362"/>
                  </a:lnTo>
                  <a:lnTo>
                    <a:pt x="5306" y="6025"/>
                  </a:lnTo>
                  <a:lnTo>
                    <a:pt x="4699" y="6744"/>
                  </a:lnTo>
                  <a:lnTo>
                    <a:pt x="4091" y="7462"/>
                  </a:lnTo>
                  <a:lnTo>
                    <a:pt x="3538" y="8181"/>
                  </a:lnTo>
                  <a:lnTo>
                    <a:pt x="3040" y="8954"/>
                  </a:lnTo>
                  <a:lnTo>
                    <a:pt x="2543" y="9784"/>
                  </a:lnTo>
                  <a:lnTo>
                    <a:pt x="2101" y="10613"/>
                  </a:lnTo>
                  <a:lnTo>
                    <a:pt x="1714" y="11442"/>
                  </a:lnTo>
                  <a:lnTo>
                    <a:pt x="1327" y="12271"/>
                  </a:lnTo>
                  <a:lnTo>
                    <a:pt x="1051" y="13155"/>
                  </a:lnTo>
                  <a:lnTo>
                    <a:pt x="774" y="14039"/>
                  </a:lnTo>
                  <a:lnTo>
                    <a:pt x="498" y="14924"/>
                  </a:lnTo>
                  <a:lnTo>
                    <a:pt x="332" y="15863"/>
                  </a:lnTo>
                  <a:lnTo>
                    <a:pt x="166" y="16803"/>
                  </a:lnTo>
                  <a:lnTo>
                    <a:pt x="56" y="17743"/>
                  </a:lnTo>
                  <a:lnTo>
                    <a:pt x="0" y="18682"/>
                  </a:lnTo>
                  <a:lnTo>
                    <a:pt x="0" y="19622"/>
                  </a:lnTo>
                  <a:lnTo>
                    <a:pt x="56" y="20561"/>
                  </a:lnTo>
                  <a:lnTo>
                    <a:pt x="111" y="21501"/>
                  </a:lnTo>
                  <a:lnTo>
                    <a:pt x="277" y="22441"/>
                  </a:lnTo>
                  <a:lnTo>
                    <a:pt x="443" y="23435"/>
                  </a:lnTo>
                  <a:lnTo>
                    <a:pt x="664" y="24375"/>
                  </a:lnTo>
                  <a:lnTo>
                    <a:pt x="940" y="25315"/>
                  </a:lnTo>
                  <a:lnTo>
                    <a:pt x="1272" y="26254"/>
                  </a:lnTo>
                  <a:lnTo>
                    <a:pt x="1659" y="27194"/>
                  </a:lnTo>
                  <a:lnTo>
                    <a:pt x="2046" y="28078"/>
                  </a:lnTo>
                  <a:lnTo>
                    <a:pt x="2543" y="28907"/>
                  </a:lnTo>
                  <a:lnTo>
                    <a:pt x="3040" y="29736"/>
                  </a:lnTo>
                  <a:lnTo>
                    <a:pt x="3538" y="30565"/>
                  </a:lnTo>
                  <a:lnTo>
                    <a:pt x="4146" y="31339"/>
                  </a:lnTo>
                  <a:lnTo>
                    <a:pt x="4754" y="32058"/>
                  </a:lnTo>
                  <a:lnTo>
                    <a:pt x="5362" y="32776"/>
                  </a:lnTo>
                  <a:lnTo>
                    <a:pt x="6025" y="33439"/>
                  </a:lnTo>
                  <a:lnTo>
                    <a:pt x="6744" y="34047"/>
                  </a:lnTo>
                  <a:lnTo>
                    <a:pt x="7462" y="34655"/>
                  </a:lnTo>
                  <a:lnTo>
                    <a:pt x="8181" y="35208"/>
                  </a:lnTo>
                  <a:lnTo>
                    <a:pt x="8954" y="35706"/>
                  </a:lnTo>
                  <a:lnTo>
                    <a:pt x="9783" y="36203"/>
                  </a:lnTo>
                  <a:lnTo>
                    <a:pt x="10612" y="36645"/>
                  </a:lnTo>
                  <a:lnTo>
                    <a:pt x="11442" y="37032"/>
                  </a:lnTo>
                  <a:lnTo>
                    <a:pt x="12271" y="37419"/>
                  </a:lnTo>
                  <a:lnTo>
                    <a:pt x="13155" y="37751"/>
                  </a:lnTo>
                  <a:lnTo>
                    <a:pt x="14039" y="38027"/>
                  </a:lnTo>
                  <a:lnTo>
                    <a:pt x="14979" y="38248"/>
                  </a:lnTo>
                  <a:lnTo>
                    <a:pt x="15863" y="38414"/>
                  </a:lnTo>
                  <a:lnTo>
                    <a:pt x="16803" y="38580"/>
                  </a:lnTo>
                  <a:lnTo>
                    <a:pt x="17742" y="38690"/>
                  </a:lnTo>
                  <a:lnTo>
                    <a:pt x="18682" y="38745"/>
                  </a:lnTo>
                  <a:lnTo>
                    <a:pt x="20561" y="38745"/>
                  </a:lnTo>
                  <a:lnTo>
                    <a:pt x="21501" y="38635"/>
                  </a:lnTo>
                  <a:lnTo>
                    <a:pt x="22440" y="38524"/>
                  </a:lnTo>
                  <a:lnTo>
                    <a:pt x="23435" y="38303"/>
                  </a:lnTo>
                  <a:lnTo>
                    <a:pt x="24375" y="38082"/>
                  </a:lnTo>
                  <a:lnTo>
                    <a:pt x="25315" y="37806"/>
                  </a:lnTo>
                  <a:lnTo>
                    <a:pt x="26254" y="37474"/>
                  </a:lnTo>
                  <a:lnTo>
                    <a:pt x="27194" y="37087"/>
                  </a:lnTo>
                  <a:lnTo>
                    <a:pt x="28078" y="36700"/>
                  </a:lnTo>
                  <a:lnTo>
                    <a:pt x="28962" y="36258"/>
                  </a:lnTo>
                  <a:lnTo>
                    <a:pt x="29791" y="35761"/>
                  </a:lnTo>
                  <a:lnTo>
                    <a:pt x="30565" y="35208"/>
                  </a:lnTo>
                  <a:lnTo>
                    <a:pt x="31339" y="34655"/>
                  </a:lnTo>
                  <a:lnTo>
                    <a:pt x="32058" y="34047"/>
                  </a:lnTo>
                  <a:lnTo>
                    <a:pt x="32776" y="33384"/>
                  </a:lnTo>
                  <a:lnTo>
                    <a:pt x="33439" y="32721"/>
                  </a:lnTo>
                  <a:lnTo>
                    <a:pt x="34047" y="32002"/>
                  </a:lnTo>
                  <a:lnTo>
                    <a:pt x="34655" y="31284"/>
                  </a:lnTo>
                  <a:lnTo>
                    <a:pt x="35208" y="30565"/>
                  </a:lnTo>
                  <a:lnTo>
                    <a:pt x="35705" y="29792"/>
                  </a:lnTo>
                  <a:lnTo>
                    <a:pt x="36203" y="28962"/>
                  </a:lnTo>
                  <a:lnTo>
                    <a:pt x="36645" y="28189"/>
                  </a:lnTo>
                  <a:lnTo>
                    <a:pt x="37032" y="27304"/>
                  </a:lnTo>
                  <a:lnTo>
                    <a:pt x="37419" y="26475"/>
                  </a:lnTo>
                  <a:lnTo>
                    <a:pt x="37750" y="25591"/>
                  </a:lnTo>
                  <a:lnTo>
                    <a:pt x="38027" y="24707"/>
                  </a:lnTo>
                  <a:lnTo>
                    <a:pt x="38248" y="23822"/>
                  </a:lnTo>
                  <a:lnTo>
                    <a:pt x="38414" y="22883"/>
                  </a:lnTo>
                  <a:lnTo>
                    <a:pt x="38580" y="21943"/>
                  </a:lnTo>
                  <a:lnTo>
                    <a:pt x="38690" y="21059"/>
                  </a:lnTo>
                  <a:lnTo>
                    <a:pt x="38745" y="20119"/>
                  </a:lnTo>
                  <a:lnTo>
                    <a:pt x="38745" y="19124"/>
                  </a:lnTo>
                  <a:lnTo>
                    <a:pt x="38745" y="18185"/>
                  </a:lnTo>
                  <a:lnTo>
                    <a:pt x="38635" y="17245"/>
                  </a:lnTo>
                  <a:lnTo>
                    <a:pt x="38524" y="16305"/>
                  </a:lnTo>
                  <a:lnTo>
                    <a:pt x="38358" y="15366"/>
                  </a:lnTo>
                  <a:lnTo>
                    <a:pt x="38082" y="14371"/>
                  </a:lnTo>
                  <a:lnTo>
                    <a:pt x="37806" y="13431"/>
                  </a:lnTo>
                  <a:lnTo>
                    <a:pt x="37474" y="12492"/>
                  </a:lnTo>
                  <a:lnTo>
                    <a:pt x="37142" y="11607"/>
                  </a:lnTo>
                  <a:lnTo>
                    <a:pt x="36700" y="10668"/>
                  </a:lnTo>
                  <a:lnTo>
                    <a:pt x="36258" y="9839"/>
                  </a:lnTo>
                  <a:lnTo>
                    <a:pt x="35761" y="9010"/>
                  </a:lnTo>
                  <a:lnTo>
                    <a:pt x="35208" y="8181"/>
                  </a:lnTo>
                  <a:lnTo>
                    <a:pt x="34655" y="7407"/>
                  </a:lnTo>
                  <a:lnTo>
                    <a:pt x="34047" y="6688"/>
                  </a:lnTo>
                  <a:lnTo>
                    <a:pt x="33384" y="5970"/>
                  </a:lnTo>
                  <a:lnTo>
                    <a:pt x="32721" y="5307"/>
                  </a:lnTo>
                  <a:lnTo>
                    <a:pt x="32058" y="4699"/>
                  </a:lnTo>
                  <a:lnTo>
                    <a:pt x="31284" y="4091"/>
                  </a:lnTo>
                  <a:lnTo>
                    <a:pt x="30565" y="3538"/>
                  </a:lnTo>
                  <a:lnTo>
                    <a:pt x="29791" y="3041"/>
                  </a:lnTo>
                  <a:lnTo>
                    <a:pt x="28962" y="2543"/>
                  </a:lnTo>
                  <a:lnTo>
                    <a:pt x="28189" y="2101"/>
                  </a:lnTo>
                  <a:lnTo>
                    <a:pt x="27304" y="1714"/>
                  </a:lnTo>
                  <a:lnTo>
                    <a:pt x="26475" y="1327"/>
                  </a:lnTo>
                  <a:lnTo>
                    <a:pt x="25591" y="1051"/>
                  </a:lnTo>
                  <a:lnTo>
                    <a:pt x="24707" y="774"/>
                  </a:lnTo>
                  <a:lnTo>
                    <a:pt x="23822" y="498"/>
                  </a:lnTo>
                  <a:lnTo>
                    <a:pt x="22883" y="332"/>
                  </a:lnTo>
                  <a:lnTo>
                    <a:pt x="21998" y="166"/>
                  </a:lnTo>
                  <a:lnTo>
                    <a:pt x="21059" y="56"/>
                  </a:lnTo>
                  <a:lnTo>
                    <a:pt x="20119"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2" name="Google Shape;7682;p41"/>
            <p:cNvSpPr/>
            <p:nvPr/>
          </p:nvSpPr>
          <p:spPr>
            <a:xfrm>
              <a:off x="988425" y="2143800"/>
              <a:ext cx="234925" cy="233525"/>
            </a:xfrm>
            <a:custGeom>
              <a:avLst/>
              <a:gdLst/>
              <a:ahLst/>
              <a:cxnLst/>
              <a:rect l="l" t="t" r="r" b="b"/>
              <a:pathLst>
                <a:path w="9397" h="9341" extrusionOk="0">
                  <a:moveTo>
                    <a:pt x="4477" y="0"/>
                  </a:moveTo>
                  <a:lnTo>
                    <a:pt x="4035" y="55"/>
                  </a:lnTo>
                  <a:lnTo>
                    <a:pt x="3593" y="111"/>
                  </a:lnTo>
                  <a:lnTo>
                    <a:pt x="3150" y="221"/>
                  </a:lnTo>
                  <a:lnTo>
                    <a:pt x="2708" y="442"/>
                  </a:lnTo>
                  <a:lnTo>
                    <a:pt x="2321" y="608"/>
                  </a:lnTo>
                  <a:lnTo>
                    <a:pt x="1935" y="885"/>
                  </a:lnTo>
                  <a:lnTo>
                    <a:pt x="1603" y="1161"/>
                  </a:lnTo>
                  <a:lnTo>
                    <a:pt x="1271" y="1493"/>
                  </a:lnTo>
                  <a:lnTo>
                    <a:pt x="940" y="1824"/>
                  </a:lnTo>
                  <a:lnTo>
                    <a:pt x="719" y="2211"/>
                  </a:lnTo>
                  <a:lnTo>
                    <a:pt x="497" y="2653"/>
                  </a:lnTo>
                  <a:lnTo>
                    <a:pt x="276" y="3095"/>
                  </a:lnTo>
                  <a:lnTo>
                    <a:pt x="166" y="3538"/>
                  </a:lnTo>
                  <a:lnTo>
                    <a:pt x="55" y="3980"/>
                  </a:lnTo>
                  <a:lnTo>
                    <a:pt x="0" y="4477"/>
                  </a:lnTo>
                  <a:lnTo>
                    <a:pt x="0" y="4919"/>
                  </a:lnTo>
                  <a:lnTo>
                    <a:pt x="55" y="5361"/>
                  </a:lnTo>
                  <a:lnTo>
                    <a:pt x="166" y="5804"/>
                  </a:lnTo>
                  <a:lnTo>
                    <a:pt x="276" y="6246"/>
                  </a:lnTo>
                  <a:lnTo>
                    <a:pt x="442" y="6633"/>
                  </a:lnTo>
                  <a:lnTo>
                    <a:pt x="663" y="7075"/>
                  </a:lnTo>
                  <a:lnTo>
                    <a:pt x="884" y="7406"/>
                  </a:lnTo>
                  <a:lnTo>
                    <a:pt x="1161" y="7793"/>
                  </a:lnTo>
                  <a:lnTo>
                    <a:pt x="1492" y="8125"/>
                  </a:lnTo>
                  <a:lnTo>
                    <a:pt x="1879" y="8401"/>
                  </a:lnTo>
                  <a:lnTo>
                    <a:pt x="2266" y="8678"/>
                  </a:lnTo>
                  <a:lnTo>
                    <a:pt x="2653" y="8899"/>
                  </a:lnTo>
                  <a:lnTo>
                    <a:pt x="3095" y="9120"/>
                  </a:lnTo>
                  <a:lnTo>
                    <a:pt x="3537" y="9230"/>
                  </a:lnTo>
                  <a:lnTo>
                    <a:pt x="4035" y="9341"/>
                  </a:lnTo>
                  <a:lnTo>
                    <a:pt x="5361" y="9341"/>
                  </a:lnTo>
                  <a:lnTo>
                    <a:pt x="5803" y="9230"/>
                  </a:lnTo>
                  <a:lnTo>
                    <a:pt x="6246" y="9120"/>
                  </a:lnTo>
                  <a:lnTo>
                    <a:pt x="6688" y="8954"/>
                  </a:lnTo>
                  <a:lnTo>
                    <a:pt x="7075" y="8733"/>
                  </a:lnTo>
                  <a:lnTo>
                    <a:pt x="7462" y="8457"/>
                  </a:lnTo>
                  <a:lnTo>
                    <a:pt x="7793" y="8180"/>
                  </a:lnTo>
                  <a:lnTo>
                    <a:pt x="8125" y="7849"/>
                  </a:lnTo>
                  <a:lnTo>
                    <a:pt x="8456" y="7517"/>
                  </a:lnTo>
                  <a:lnTo>
                    <a:pt x="8733" y="7130"/>
                  </a:lnTo>
                  <a:lnTo>
                    <a:pt x="8954" y="6688"/>
                  </a:lnTo>
                  <a:lnTo>
                    <a:pt x="9120" y="6246"/>
                  </a:lnTo>
                  <a:lnTo>
                    <a:pt x="9286" y="5804"/>
                  </a:lnTo>
                  <a:lnTo>
                    <a:pt x="9341" y="5361"/>
                  </a:lnTo>
                  <a:lnTo>
                    <a:pt x="9396" y="4919"/>
                  </a:lnTo>
                  <a:lnTo>
                    <a:pt x="9396" y="4422"/>
                  </a:lnTo>
                  <a:lnTo>
                    <a:pt x="9341" y="3980"/>
                  </a:lnTo>
                  <a:lnTo>
                    <a:pt x="9286" y="3538"/>
                  </a:lnTo>
                  <a:lnTo>
                    <a:pt x="9120" y="3095"/>
                  </a:lnTo>
                  <a:lnTo>
                    <a:pt x="8954" y="2708"/>
                  </a:lnTo>
                  <a:lnTo>
                    <a:pt x="8733" y="2322"/>
                  </a:lnTo>
                  <a:lnTo>
                    <a:pt x="8512" y="1935"/>
                  </a:lnTo>
                  <a:lnTo>
                    <a:pt x="8235" y="1548"/>
                  </a:lnTo>
                  <a:lnTo>
                    <a:pt x="7904" y="1216"/>
                  </a:lnTo>
                  <a:lnTo>
                    <a:pt x="7572" y="940"/>
                  </a:lnTo>
                  <a:lnTo>
                    <a:pt x="7130" y="663"/>
                  </a:lnTo>
                  <a:lnTo>
                    <a:pt x="6743" y="442"/>
                  </a:lnTo>
                  <a:lnTo>
                    <a:pt x="6301" y="277"/>
                  </a:lnTo>
                  <a:lnTo>
                    <a:pt x="5859" y="111"/>
                  </a:lnTo>
                  <a:lnTo>
                    <a:pt x="5361" y="55"/>
                  </a:lnTo>
                  <a:lnTo>
                    <a:pt x="49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3" name="Google Shape;7683;p41"/>
            <p:cNvSpPr/>
            <p:nvPr/>
          </p:nvSpPr>
          <p:spPr>
            <a:xfrm>
              <a:off x="1038150" y="2186625"/>
              <a:ext cx="135450" cy="147875"/>
            </a:xfrm>
            <a:custGeom>
              <a:avLst/>
              <a:gdLst/>
              <a:ahLst/>
              <a:cxnLst/>
              <a:rect l="l" t="t" r="r" b="b"/>
              <a:pathLst>
                <a:path w="5418" h="5915" extrusionOk="0">
                  <a:moveTo>
                    <a:pt x="2488" y="1"/>
                  </a:moveTo>
                  <a:lnTo>
                    <a:pt x="1" y="1659"/>
                  </a:lnTo>
                  <a:lnTo>
                    <a:pt x="222" y="4643"/>
                  </a:lnTo>
                  <a:lnTo>
                    <a:pt x="2930" y="5915"/>
                  </a:lnTo>
                  <a:lnTo>
                    <a:pt x="5417" y="4256"/>
                  </a:lnTo>
                  <a:lnTo>
                    <a:pt x="5196" y="1272"/>
                  </a:lnTo>
                  <a:lnTo>
                    <a:pt x="2488"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4" name="Google Shape;7684;p41"/>
            <p:cNvSpPr/>
            <p:nvPr/>
          </p:nvSpPr>
          <p:spPr>
            <a:xfrm>
              <a:off x="1216400" y="1668475"/>
              <a:ext cx="234925" cy="233525"/>
            </a:xfrm>
            <a:custGeom>
              <a:avLst/>
              <a:gdLst/>
              <a:ahLst/>
              <a:cxnLst/>
              <a:rect l="l" t="t" r="r" b="b"/>
              <a:pathLst>
                <a:path w="9397" h="9341" extrusionOk="0">
                  <a:moveTo>
                    <a:pt x="4035" y="0"/>
                  </a:moveTo>
                  <a:lnTo>
                    <a:pt x="3593" y="111"/>
                  </a:lnTo>
                  <a:lnTo>
                    <a:pt x="3151" y="221"/>
                  </a:lnTo>
                  <a:lnTo>
                    <a:pt x="2764" y="387"/>
                  </a:lnTo>
                  <a:lnTo>
                    <a:pt x="2322" y="608"/>
                  </a:lnTo>
                  <a:lnTo>
                    <a:pt x="1935" y="884"/>
                  </a:lnTo>
                  <a:lnTo>
                    <a:pt x="1604" y="1161"/>
                  </a:lnTo>
                  <a:lnTo>
                    <a:pt x="1272" y="1492"/>
                  </a:lnTo>
                  <a:lnTo>
                    <a:pt x="996" y="1824"/>
                  </a:lnTo>
                  <a:lnTo>
                    <a:pt x="719" y="2211"/>
                  </a:lnTo>
                  <a:lnTo>
                    <a:pt x="498" y="2653"/>
                  </a:lnTo>
                  <a:lnTo>
                    <a:pt x="277" y="3095"/>
                  </a:lnTo>
                  <a:lnTo>
                    <a:pt x="167" y="3537"/>
                  </a:lnTo>
                  <a:lnTo>
                    <a:pt x="56" y="3980"/>
                  </a:lnTo>
                  <a:lnTo>
                    <a:pt x="1" y="4422"/>
                  </a:lnTo>
                  <a:lnTo>
                    <a:pt x="1" y="4919"/>
                  </a:lnTo>
                  <a:lnTo>
                    <a:pt x="56" y="5361"/>
                  </a:lnTo>
                  <a:lnTo>
                    <a:pt x="167" y="5804"/>
                  </a:lnTo>
                  <a:lnTo>
                    <a:pt x="277" y="6246"/>
                  </a:lnTo>
                  <a:lnTo>
                    <a:pt x="443" y="6633"/>
                  </a:lnTo>
                  <a:lnTo>
                    <a:pt x="664" y="7019"/>
                  </a:lnTo>
                  <a:lnTo>
                    <a:pt x="885" y="7406"/>
                  </a:lnTo>
                  <a:lnTo>
                    <a:pt x="1217" y="7793"/>
                  </a:lnTo>
                  <a:lnTo>
                    <a:pt x="1493" y="8125"/>
                  </a:lnTo>
                  <a:lnTo>
                    <a:pt x="1880" y="8401"/>
                  </a:lnTo>
                  <a:lnTo>
                    <a:pt x="2267" y="8678"/>
                  </a:lnTo>
                  <a:lnTo>
                    <a:pt x="2709" y="8899"/>
                  </a:lnTo>
                  <a:lnTo>
                    <a:pt x="3151" y="9064"/>
                  </a:lnTo>
                  <a:lnTo>
                    <a:pt x="3593" y="9230"/>
                  </a:lnTo>
                  <a:lnTo>
                    <a:pt x="4035" y="9341"/>
                  </a:lnTo>
                  <a:lnTo>
                    <a:pt x="5417" y="9341"/>
                  </a:lnTo>
                  <a:lnTo>
                    <a:pt x="5859" y="9230"/>
                  </a:lnTo>
                  <a:lnTo>
                    <a:pt x="6246" y="9120"/>
                  </a:lnTo>
                  <a:lnTo>
                    <a:pt x="6688" y="8954"/>
                  </a:lnTo>
                  <a:lnTo>
                    <a:pt x="7075" y="8733"/>
                  </a:lnTo>
                  <a:lnTo>
                    <a:pt x="7462" y="8457"/>
                  </a:lnTo>
                  <a:lnTo>
                    <a:pt x="7849" y="8180"/>
                  </a:lnTo>
                  <a:lnTo>
                    <a:pt x="8126" y="7849"/>
                  </a:lnTo>
                  <a:lnTo>
                    <a:pt x="8457" y="7517"/>
                  </a:lnTo>
                  <a:lnTo>
                    <a:pt x="8734" y="7130"/>
                  </a:lnTo>
                  <a:lnTo>
                    <a:pt x="8955" y="6688"/>
                  </a:lnTo>
                  <a:lnTo>
                    <a:pt x="9120" y="6246"/>
                  </a:lnTo>
                  <a:lnTo>
                    <a:pt x="9286" y="5804"/>
                  </a:lnTo>
                  <a:lnTo>
                    <a:pt x="9341" y="5361"/>
                  </a:lnTo>
                  <a:lnTo>
                    <a:pt x="9397" y="4919"/>
                  </a:lnTo>
                  <a:lnTo>
                    <a:pt x="9397" y="4422"/>
                  </a:lnTo>
                  <a:lnTo>
                    <a:pt x="9341" y="3980"/>
                  </a:lnTo>
                  <a:lnTo>
                    <a:pt x="9286" y="3537"/>
                  </a:lnTo>
                  <a:lnTo>
                    <a:pt x="9120" y="3095"/>
                  </a:lnTo>
                  <a:lnTo>
                    <a:pt x="8955" y="2708"/>
                  </a:lnTo>
                  <a:lnTo>
                    <a:pt x="8789" y="2321"/>
                  </a:lnTo>
                  <a:lnTo>
                    <a:pt x="8512" y="1935"/>
                  </a:lnTo>
                  <a:lnTo>
                    <a:pt x="8236" y="1548"/>
                  </a:lnTo>
                  <a:lnTo>
                    <a:pt x="7904" y="1216"/>
                  </a:lnTo>
                  <a:lnTo>
                    <a:pt x="7573" y="940"/>
                  </a:lnTo>
                  <a:lnTo>
                    <a:pt x="7186" y="663"/>
                  </a:lnTo>
                  <a:lnTo>
                    <a:pt x="6744" y="442"/>
                  </a:lnTo>
                  <a:lnTo>
                    <a:pt x="6302" y="276"/>
                  </a:lnTo>
                  <a:lnTo>
                    <a:pt x="5859" y="111"/>
                  </a:lnTo>
                  <a:lnTo>
                    <a:pt x="54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5" name="Google Shape;7685;p41"/>
            <p:cNvSpPr/>
            <p:nvPr/>
          </p:nvSpPr>
          <p:spPr>
            <a:xfrm>
              <a:off x="1275825" y="1662950"/>
              <a:ext cx="142350" cy="189325"/>
            </a:xfrm>
            <a:custGeom>
              <a:avLst/>
              <a:gdLst/>
              <a:ahLst/>
              <a:cxnLst/>
              <a:rect l="l" t="t" r="r" b="b"/>
              <a:pathLst>
                <a:path w="5694" h="7573" extrusionOk="0">
                  <a:moveTo>
                    <a:pt x="3040" y="0"/>
                  </a:moveTo>
                  <a:lnTo>
                    <a:pt x="166" y="2487"/>
                  </a:lnTo>
                  <a:lnTo>
                    <a:pt x="0" y="6301"/>
                  </a:lnTo>
                  <a:lnTo>
                    <a:pt x="2709" y="7572"/>
                  </a:lnTo>
                  <a:lnTo>
                    <a:pt x="5527" y="5085"/>
                  </a:lnTo>
                  <a:lnTo>
                    <a:pt x="5693" y="1327"/>
                  </a:lnTo>
                  <a:lnTo>
                    <a:pt x="3040" y="0"/>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6" name="Google Shape;7686;p41"/>
            <p:cNvSpPr/>
            <p:nvPr/>
          </p:nvSpPr>
          <p:spPr>
            <a:xfrm>
              <a:off x="1097575" y="1834275"/>
              <a:ext cx="247350" cy="371725"/>
            </a:xfrm>
            <a:custGeom>
              <a:avLst/>
              <a:gdLst/>
              <a:ahLst/>
              <a:cxnLst/>
              <a:rect l="l" t="t" r="r" b="b"/>
              <a:pathLst>
                <a:path w="9894" h="14869" extrusionOk="0">
                  <a:moveTo>
                    <a:pt x="6301" y="1"/>
                  </a:moveTo>
                  <a:lnTo>
                    <a:pt x="3206" y="5915"/>
                  </a:lnTo>
                  <a:lnTo>
                    <a:pt x="2653" y="7020"/>
                  </a:lnTo>
                  <a:lnTo>
                    <a:pt x="0" y="13155"/>
                  </a:lnTo>
                  <a:lnTo>
                    <a:pt x="3593" y="14868"/>
                  </a:lnTo>
                  <a:lnTo>
                    <a:pt x="6688" y="9120"/>
                  </a:lnTo>
                  <a:lnTo>
                    <a:pt x="7020" y="8457"/>
                  </a:lnTo>
                  <a:lnTo>
                    <a:pt x="7351" y="7738"/>
                  </a:lnTo>
                  <a:lnTo>
                    <a:pt x="9894" y="1714"/>
                  </a:lnTo>
                  <a:lnTo>
                    <a:pt x="6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7" name="Google Shape;7687;p41"/>
            <p:cNvSpPr/>
            <p:nvPr/>
          </p:nvSpPr>
          <p:spPr>
            <a:xfrm>
              <a:off x="1556325" y="2103725"/>
              <a:ext cx="295725" cy="185175"/>
            </a:xfrm>
            <a:custGeom>
              <a:avLst/>
              <a:gdLst/>
              <a:ahLst/>
              <a:cxnLst/>
              <a:rect l="l" t="t" r="r" b="b"/>
              <a:pathLst>
                <a:path w="11829" h="7407" extrusionOk="0">
                  <a:moveTo>
                    <a:pt x="3814" y="0"/>
                  </a:moveTo>
                  <a:lnTo>
                    <a:pt x="0" y="7186"/>
                  </a:lnTo>
                  <a:lnTo>
                    <a:pt x="277" y="7130"/>
                  </a:lnTo>
                  <a:lnTo>
                    <a:pt x="719" y="7130"/>
                  </a:lnTo>
                  <a:lnTo>
                    <a:pt x="2156" y="7075"/>
                  </a:lnTo>
                  <a:lnTo>
                    <a:pt x="6191" y="7186"/>
                  </a:lnTo>
                  <a:lnTo>
                    <a:pt x="11828" y="7407"/>
                  </a:lnTo>
                  <a:lnTo>
                    <a:pt x="11828" y="7407"/>
                  </a:lnTo>
                  <a:lnTo>
                    <a:pt x="3814" y="0"/>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8" name="Google Shape;7688;p41"/>
          <p:cNvGrpSpPr/>
          <p:nvPr/>
        </p:nvGrpSpPr>
        <p:grpSpPr>
          <a:xfrm flipH="1">
            <a:off x="6356200" y="630000"/>
            <a:ext cx="952075" cy="952075"/>
            <a:chOff x="1869975" y="539550"/>
            <a:chExt cx="952075" cy="952075"/>
          </a:xfrm>
        </p:grpSpPr>
        <p:sp>
          <p:nvSpPr>
            <p:cNvPr id="7689" name="Google Shape;7689;p41"/>
            <p:cNvSpPr/>
            <p:nvPr/>
          </p:nvSpPr>
          <p:spPr>
            <a:xfrm>
              <a:off x="1869975" y="539550"/>
              <a:ext cx="952075" cy="952075"/>
            </a:xfrm>
            <a:custGeom>
              <a:avLst/>
              <a:gdLst/>
              <a:ahLst/>
              <a:cxnLst/>
              <a:rect l="l" t="t" r="r" b="b"/>
              <a:pathLst>
                <a:path w="38083" h="38083" extrusionOk="0">
                  <a:moveTo>
                    <a:pt x="17964" y="1"/>
                  </a:moveTo>
                  <a:lnTo>
                    <a:pt x="16969" y="111"/>
                  </a:lnTo>
                  <a:lnTo>
                    <a:pt x="16029" y="222"/>
                  </a:lnTo>
                  <a:lnTo>
                    <a:pt x="15090" y="388"/>
                  </a:lnTo>
                  <a:lnTo>
                    <a:pt x="14150" y="609"/>
                  </a:lnTo>
                  <a:lnTo>
                    <a:pt x="13266" y="885"/>
                  </a:lnTo>
                  <a:lnTo>
                    <a:pt x="12381" y="1162"/>
                  </a:lnTo>
                  <a:lnTo>
                    <a:pt x="11552" y="1493"/>
                  </a:lnTo>
                  <a:lnTo>
                    <a:pt x="10668" y="1880"/>
                  </a:lnTo>
                  <a:lnTo>
                    <a:pt x="9894" y="2322"/>
                  </a:lnTo>
                  <a:lnTo>
                    <a:pt x="9065" y="2820"/>
                  </a:lnTo>
                  <a:lnTo>
                    <a:pt x="8291" y="3317"/>
                  </a:lnTo>
                  <a:lnTo>
                    <a:pt x="7573" y="3815"/>
                  </a:lnTo>
                  <a:lnTo>
                    <a:pt x="6854" y="4423"/>
                  </a:lnTo>
                  <a:lnTo>
                    <a:pt x="6136" y="4975"/>
                  </a:lnTo>
                  <a:lnTo>
                    <a:pt x="5473" y="5639"/>
                  </a:lnTo>
                  <a:lnTo>
                    <a:pt x="4865" y="6302"/>
                  </a:lnTo>
                  <a:lnTo>
                    <a:pt x="4257" y="7020"/>
                  </a:lnTo>
                  <a:lnTo>
                    <a:pt x="3704" y="7739"/>
                  </a:lnTo>
                  <a:lnTo>
                    <a:pt x="3207" y="8457"/>
                  </a:lnTo>
                  <a:lnTo>
                    <a:pt x="2709" y="9231"/>
                  </a:lnTo>
                  <a:lnTo>
                    <a:pt x="2267" y="10060"/>
                  </a:lnTo>
                  <a:lnTo>
                    <a:pt x="1825" y="10889"/>
                  </a:lnTo>
                  <a:lnTo>
                    <a:pt x="1438" y="11718"/>
                  </a:lnTo>
                  <a:lnTo>
                    <a:pt x="1106" y="12603"/>
                  </a:lnTo>
                  <a:lnTo>
                    <a:pt x="830" y="13487"/>
                  </a:lnTo>
                  <a:lnTo>
                    <a:pt x="554" y="14371"/>
                  </a:lnTo>
                  <a:lnTo>
                    <a:pt x="388" y="15311"/>
                  </a:lnTo>
                  <a:lnTo>
                    <a:pt x="222" y="16251"/>
                  </a:lnTo>
                  <a:lnTo>
                    <a:pt x="111" y="17190"/>
                  </a:lnTo>
                  <a:lnTo>
                    <a:pt x="1" y="18130"/>
                  </a:lnTo>
                  <a:lnTo>
                    <a:pt x="1" y="19125"/>
                  </a:lnTo>
                  <a:lnTo>
                    <a:pt x="56" y="20119"/>
                  </a:lnTo>
                  <a:lnTo>
                    <a:pt x="111" y="21059"/>
                  </a:lnTo>
                  <a:lnTo>
                    <a:pt x="222" y="22054"/>
                  </a:lnTo>
                  <a:lnTo>
                    <a:pt x="388" y="22994"/>
                  </a:lnTo>
                  <a:lnTo>
                    <a:pt x="609" y="23878"/>
                  </a:lnTo>
                  <a:lnTo>
                    <a:pt x="885" y="24817"/>
                  </a:lnTo>
                  <a:lnTo>
                    <a:pt x="1217" y="25702"/>
                  </a:lnTo>
                  <a:lnTo>
                    <a:pt x="1548" y="26531"/>
                  </a:lnTo>
                  <a:lnTo>
                    <a:pt x="1935" y="27360"/>
                  </a:lnTo>
                  <a:lnTo>
                    <a:pt x="2377" y="28189"/>
                  </a:lnTo>
                  <a:lnTo>
                    <a:pt x="2820" y="29018"/>
                  </a:lnTo>
                  <a:lnTo>
                    <a:pt x="3317" y="29737"/>
                  </a:lnTo>
                  <a:lnTo>
                    <a:pt x="3870" y="30510"/>
                  </a:lnTo>
                  <a:lnTo>
                    <a:pt x="4422" y="31229"/>
                  </a:lnTo>
                  <a:lnTo>
                    <a:pt x="5030" y="31892"/>
                  </a:lnTo>
                  <a:lnTo>
                    <a:pt x="5638" y="32555"/>
                  </a:lnTo>
                  <a:lnTo>
                    <a:pt x="6302" y="33219"/>
                  </a:lnTo>
                  <a:lnTo>
                    <a:pt x="7020" y="33771"/>
                  </a:lnTo>
                  <a:lnTo>
                    <a:pt x="7739" y="34324"/>
                  </a:lnTo>
                  <a:lnTo>
                    <a:pt x="8513" y="34877"/>
                  </a:lnTo>
                  <a:lnTo>
                    <a:pt x="9286" y="35374"/>
                  </a:lnTo>
                  <a:lnTo>
                    <a:pt x="10060" y="35816"/>
                  </a:lnTo>
                  <a:lnTo>
                    <a:pt x="10889" y="36259"/>
                  </a:lnTo>
                  <a:lnTo>
                    <a:pt x="11718" y="36590"/>
                  </a:lnTo>
                  <a:lnTo>
                    <a:pt x="12603" y="36922"/>
                  </a:lnTo>
                  <a:lnTo>
                    <a:pt x="13487" y="37253"/>
                  </a:lnTo>
                  <a:lnTo>
                    <a:pt x="14371" y="37474"/>
                  </a:lnTo>
                  <a:lnTo>
                    <a:pt x="15311" y="37696"/>
                  </a:lnTo>
                  <a:lnTo>
                    <a:pt x="16250" y="37861"/>
                  </a:lnTo>
                  <a:lnTo>
                    <a:pt x="17190" y="37972"/>
                  </a:lnTo>
                  <a:lnTo>
                    <a:pt x="18185" y="38027"/>
                  </a:lnTo>
                  <a:lnTo>
                    <a:pt x="19180" y="38082"/>
                  </a:lnTo>
                  <a:lnTo>
                    <a:pt x="20119" y="38027"/>
                  </a:lnTo>
                  <a:lnTo>
                    <a:pt x="21114" y="37972"/>
                  </a:lnTo>
                  <a:lnTo>
                    <a:pt x="22054" y="37806"/>
                  </a:lnTo>
                  <a:lnTo>
                    <a:pt x="22993" y="37640"/>
                  </a:lnTo>
                  <a:lnTo>
                    <a:pt x="23933" y="37419"/>
                  </a:lnTo>
                  <a:lnTo>
                    <a:pt x="24817" y="37198"/>
                  </a:lnTo>
                  <a:lnTo>
                    <a:pt x="25702" y="36866"/>
                  </a:lnTo>
                  <a:lnTo>
                    <a:pt x="26586" y="36535"/>
                  </a:lnTo>
                  <a:lnTo>
                    <a:pt x="27415" y="36148"/>
                  </a:lnTo>
                  <a:lnTo>
                    <a:pt x="28244" y="35706"/>
                  </a:lnTo>
                  <a:lnTo>
                    <a:pt x="29018" y="35264"/>
                  </a:lnTo>
                  <a:lnTo>
                    <a:pt x="29792" y="34766"/>
                  </a:lnTo>
                  <a:lnTo>
                    <a:pt x="30510" y="34213"/>
                  </a:lnTo>
                  <a:lnTo>
                    <a:pt x="31229" y="33661"/>
                  </a:lnTo>
                  <a:lnTo>
                    <a:pt x="31947" y="33053"/>
                  </a:lnTo>
                  <a:lnTo>
                    <a:pt x="32611" y="32390"/>
                  </a:lnTo>
                  <a:lnTo>
                    <a:pt x="33219" y="31726"/>
                  </a:lnTo>
                  <a:lnTo>
                    <a:pt x="33827" y="31063"/>
                  </a:lnTo>
                  <a:lnTo>
                    <a:pt x="34379" y="30345"/>
                  </a:lnTo>
                  <a:lnTo>
                    <a:pt x="34877" y="29571"/>
                  </a:lnTo>
                  <a:lnTo>
                    <a:pt x="35374" y="28797"/>
                  </a:lnTo>
                  <a:lnTo>
                    <a:pt x="35816" y="28023"/>
                  </a:lnTo>
                  <a:lnTo>
                    <a:pt x="36258" y="27194"/>
                  </a:lnTo>
                  <a:lnTo>
                    <a:pt x="36645" y="26310"/>
                  </a:lnTo>
                  <a:lnTo>
                    <a:pt x="36977" y="25481"/>
                  </a:lnTo>
                  <a:lnTo>
                    <a:pt x="37253" y="24596"/>
                  </a:lnTo>
                  <a:lnTo>
                    <a:pt x="37530" y="23657"/>
                  </a:lnTo>
                  <a:lnTo>
                    <a:pt x="37695" y="22772"/>
                  </a:lnTo>
                  <a:lnTo>
                    <a:pt x="37861" y="21833"/>
                  </a:lnTo>
                  <a:lnTo>
                    <a:pt x="37972" y="20838"/>
                  </a:lnTo>
                  <a:lnTo>
                    <a:pt x="38082" y="19898"/>
                  </a:lnTo>
                  <a:lnTo>
                    <a:pt x="38082" y="18904"/>
                  </a:lnTo>
                  <a:lnTo>
                    <a:pt x="38027" y="17909"/>
                  </a:lnTo>
                  <a:lnTo>
                    <a:pt x="37972" y="16969"/>
                  </a:lnTo>
                  <a:lnTo>
                    <a:pt x="37861" y="16029"/>
                  </a:lnTo>
                  <a:lnTo>
                    <a:pt x="37695" y="15090"/>
                  </a:lnTo>
                  <a:lnTo>
                    <a:pt x="37474" y="14150"/>
                  </a:lnTo>
                  <a:lnTo>
                    <a:pt x="37198" y="13266"/>
                  </a:lnTo>
                  <a:lnTo>
                    <a:pt x="36866" y="12382"/>
                  </a:lnTo>
                  <a:lnTo>
                    <a:pt x="36535" y="11497"/>
                  </a:lnTo>
                  <a:lnTo>
                    <a:pt x="36148" y="10668"/>
                  </a:lnTo>
                  <a:lnTo>
                    <a:pt x="35706" y="9839"/>
                  </a:lnTo>
                  <a:lnTo>
                    <a:pt x="35264" y="9065"/>
                  </a:lnTo>
                  <a:lnTo>
                    <a:pt x="34766" y="8292"/>
                  </a:lnTo>
                  <a:lnTo>
                    <a:pt x="34213" y="7518"/>
                  </a:lnTo>
                  <a:lnTo>
                    <a:pt x="33661" y="6799"/>
                  </a:lnTo>
                  <a:lnTo>
                    <a:pt x="33053" y="6136"/>
                  </a:lnTo>
                  <a:lnTo>
                    <a:pt x="32445" y="5473"/>
                  </a:lnTo>
                  <a:lnTo>
                    <a:pt x="31782" y="4865"/>
                  </a:lnTo>
                  <a:lnTo>
                    <a:pt x="31063" y="4257"/>
                  </a:lnTo>
                  <a:lnTo>
                    <a:pt x="30344" y="3704"/>
                  </a:lnTo>
                  <a:lnTo>
                    <a:pt x="29571" y="3151"/>
                  </a:lnTo>
                  <a:lnTo>
                    <a:pt x="28797" y="2654"/>
                  </a:lnTo>
                  <a:lnTo>
                    <a:pt x="28023" y="2212"/>
                  </a:lnTo>
                  <a:lnTo>
                    <a:pt x="27194" y="1825"/>
                  </a:lnTo>
                  <a:lnTo>
                    <a:pt x="26365" y="1438"/>
                  </a:lnTo>
                  <a:lnTo>
                    <a:pt x="25481" y="1106"/>
                  </a:lnTo>
                  <a:lnTo>
                    <a:pt x="24596" y="775"/>
                  </a:lnTo>
                  <a:lnTo>
                    <a:pt x="23712" y="554"/>
                  </a:lnTo>
                  <a:lnTo>
                    <a:pt x="22772" y="333"/>
                  </a:lnTo>
                  <a:lnTo>
                    <a:pt x="21833" y="167"/>
                  </a:lnTo>
                  <a:lnTo>
                    <a:pt x="20893" y="56"/>
                  </a:lnTo>
                  <a:lnTo>
                    <a:pt x="19898"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0" name="Google Shape;7690;p41"/>
            <p:cNvSpPr/>
            <p:nvPr/>
          </p:nvSpPr>
          <p:spPr>
            <a:xfrm>
              <a:off x="2330100" y="610025"/>
              <a:ext cx="31825" cy="399350"/>
            </a:xfrm>
            <a:custGeom>
              <a:avLst/>
              <a:gdLst/>
              <a:ahLst/>
              <a:cxnLst/>
              <a:rect l="l" t="t" r="r" b="b"/>
              <a:pathLst>
                <a:path w="1273" h="15974" extrusionOk="0">
                  <a:moveTo>
                    <a:pt x="1" y="1"/>
                  </a:moveTo>
                  <a:lnTo>
                    <a:pt x="1" y="15974"/>
                  </a:lnTo>
                  <a:lnTo>
                    <a:pt x="1272" y="15974"/>
                  </a:lnTo>
                  <a:lnTo>
                    <a:pt x="1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1" name="Google Shape;7691;p41"/>
            <p:cNvSpPr/>
            <p:nvPr/>
          </p:nvSpPr>
          <p:spPr>
            <a:xfrm>
              <a:off x="1994350" y="1009350"/>
              <a:ext cx="352375" cy="257050"/>
            </a:xfrm>
            <a:custGeom>
              <a:avLst/>
              <a:gdLst/>
              <a:ahLst/>
              <a:cxnLst/>
              <a:rect l="l" t="t" r="r" b="b"/>
              <a:pathLst>
                <a:path w="14095" h="10282" extrusionOk="0">
                  <a:moveTo>
                    <a:pt x="13320" y="1"/>
                  </a:moveTo>
                  <a:lnTo>
                    <a:pt x="0" y="9231"/>
                  </a:lnTo>
                  <a:lnTo>
                    <a:pt x="719" y="10281"/>
                  </a:lnTo>
                  <a:lnTo>
                    <a:pt x="14094" y="1051"/>
                  </a:lnTo>
                  <a:lnTo>
                    <a:pt x="133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2" name="Google Shape;7692;p41"/>
            <p:cNvSpPr/>
            <p:nvPr/>
          </p:nvSpPr>
          <p:spPr>
            <a:xfrm>
              <a:off x="2302475" y="970675"/>
              <a:ext cx="87075" cy="88450"/>
            </a:xfrm>
            <a:custGeom>
              <a:avLst/>
              <a:gdLst/>
              <a:ahLst/>
              <a:cxnLst/>
              <a:rect l="l" t="t" r="r" b="b"/>
              <a:pathLst>
                <a:path w="3483" h="3538" extrusionOk="0">
                  <a:moveTo>
                    <a:pt x="1769" y="0"/>
                  </a:moveTo>
                  <a:lnTo>
                    <a:pt x="1382" y="56"/>
                  </a:lnTo>
                  <a:lnTo>
                    <a:pt x="1051" y="166"/>
                  </a:lnTo>
                  <a:lnTo>
                    <a:pt x="774" y="332"/>
                  </a:lnTo>
                  <a:lnTo>
                    <a:pt x="498" y="553"/>
                  </a:lnTo>
                  <a:lnTo>
                    <a:pt x="277" y="774"/>
                  </a:lnTo>
                  <a:lnTo>
                    <a:pt x="111" y="1106"/>
                  </a:lnTo>
                  <a:lnTo>
                    <a:pt x="1" y="1437"/>
                  </a:lnTo>
                  <a:lnTo>
                    <a:pt x="1" y="1769"/>
                  </a:lnTo>
                  <a:lnTo>
                    <a:pt x="1" y="2101"/>
                  </a:lnTo>
                  <a:lnTo>
                    <a:pt x="111" y="2432"/>
                  </a:lnTo>
                  <a:lnTo>
                    <a:pt x="277" y="2764"/>
                  </a:lnTo>
                  <a:lnTo>
                    <a:pt x="498" y="3040"/>
                  </a:lnTo>
                  <a:lnTo>
                    <a:pt x="774" y="3206"/>
                  </a:lnTo>
                  <a:lnTo>
                    <a:pt x="1051" y="3372"/>
                  </a:lnTo>
                  <a:lnTo>
                    <a:pt x="1382" y="3482"/>
                  </a:lnTo>
                  <a:lnTo>
                    <a:pt x="1769" y="3538"/>
                  </a:lnTo>
                  <a:lnTo>
                    <a:pt x="2101" y="3482"/>
                  </a:lnTo>
                  <a:lnTo>
                    <a:pt x="2432" y="3372"/>
                  </a:lnTo>
                  <a:lnTo>
                    <a:pt x="2709" y="3206"/>
                  </a:lnTo>
                  <a:lnTo>
                    <a:pt x="2985" y="3040"/>
                  </a:lnTo>
                  <a:lnTo>
                    <a:pt x="3206" y="2764"/>
                  </a:lnTo>
                  <a:lnTo>
                    <a:pt x="3372" y="2432"/>
                  </a:lnTo>
                  <a:lnTo>
                    <a:pt x="3483" y="2101"/>
                  </a:lnTo>
                  <a:lnTo>
                    <a:pt x="3483" y="1769"/>
                  </a:lnTo>
                  <a:lnTo>
                    <a:pt x="3483" y="1437"/>
                  </a:lnTo>
                  <a:lnTo>
                    <a:pt x="3372" y="1106"/>
                  </a:lnTo>
                  <a:lnTo>
                    <a:pt x="3206" y="774"/>
                  </a:lnTo>
                  <a:lnTo>
                    <a:pt x="2985" y="553"/>
                  </a:lnTo>
                  <a:lnTo>
                    <a:pt x="2709" y="332"/>
                  </a:lnTo>
                  <a:lnTo>
                    <a:pt x="2432" y="166"/>
                  </a:lnTo>
                  <a:lnTo>
                    <a:pt x="2101" y="56"/>
                  </a:lnTo>
                  <a:lnTo>
                    <a:pt x="17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3" name="Google Shape;7693;p41"/>
          <p:cNvGrpSpPr/>
          <p:nvPr/>
        </p:nvGrpSpPr>
        <p:grpSpPr>
          <a:xfrm flipH="1">
            <a:off x="2863100" y="1800375"/>
            <a:ext cx="5766150" cy="3562200"/>
            <a:chOff x="549000" y="1709925"/>
            <a:chExt cx="5766150" cy="3562200"/>
          </a:xfrm>
        </p:grpSpPr>
        <p:sp>
          <p:nvSpPr>
            <p:cNvPr id="7694" name="Google Shape;7694;p41"/>
            <p:cNvSpPr/>
            <p:nvPr/>
          </p:nvSpPr>
          <p:spPr>
            <a:xfrm>
              <a:off x="2793000" y="4304875"/>
              <a:ext cx="1290600" cy="706100"/>
            </a:xfrm>
            <a:custGeom>
              <a:avLst/>
              <a:gdLst/>
              <a:ahLst/>
              <a:cxnLst/>
              <a:rect l="l" t="t" r="r" b="b"/>
              <a:pathLst>
                <a:path w="51624" h="28244" extrusionOk="0">
                  <a:moveTo>
                    <a:pt x="16692" y="1"/>
                  </a:moveTo>
                  <a:lnTo>
                    <a:pt x="1" y="7130"/>
                  </a:lnTo>
                  <a:lnTo>
                    <a:pt x="885" y="9839"/>
                  </a:lnTo>
                  <a:lnTo>
                    <a:pt x="1825" y="12713"/>
                  </a:lnTo>
                  <a:lnTo>
                    <a:pt x="3041" y="16084"/>
                  </a:lnTo>
                  <a:lnTo>
                    <a:pt x="4367" y="19622"/>
                  </a:lnTo>
                  <a:lnTo>
                    <a:pt x="5030" y="21335"/>
                  </a:lnTo>
                  <a:lnTo>
                    <a:pt x="5749" y="22938"/>
                  </a:lnTo>
                  <a:lnTo>
                    <a:pt x="6412" y="24430"/>
                  </a:lnTo>
                  <a:lnTo>
                    <a:pt x="7075" y="25757"/>
                  </a:lnTo>
                  <a:lnTo>
                    <a:pt x="7683" y="26807"/>
                  </a:lnTo>
                  <a:lnTo>
                    <a:pt x="8015" y="27249"/>
                  </a:lnTo>
                  <a:lnTo>
                    <a:pt x="8291" y="27636"/>
                  </a:lnTo>
                  <a:lnTo>
                    <a:pt x="8402" y="27746"/>
                  </a:lnTo>
                  <a:lnTo>
                    <a:pt x="8568" y="27802"/>
                  </a:lnTo>
                  <a:lnTo>
                    <a:pt x="9065" y="27967"/>
                  </a:lnTo>
                  <a:lnTo>
                    <a:pt x="9728" y="28078"/>
                  </a:lnTo>
                  <a:lnTo>
                    <a:pt x="10613" y="28133"/>
                  </a:lnTo>
                  <a:lnTo>
                    <a:pt x="12824" y="28244"/>
                  </a:lnTo>
                  <a:lnTo>
                    <a:pt x="15642" y="28244"/>
                  </a:lnTo>
                  <a:lnTo>
                    <a:pt x="18848" y="28189"/>
                  </a:lnTo>
                  <a:lnTo>
                    <a:pt x="22441" y="28023"/>
                  </a:lnTo>
                  <a:lnTo>
                    <a:pt x="26199" y="27802"/>
                  </a:lnTo>
                  <a:lnTo>
                    <a:pt x="30123" y="27581"/>
                  </a:lnTo>
                  <a:lnTo>
                    <a:pt x="37695" y="27083"/>
                  </a:lnTo>
                  <a:lnTo>
                    <a:pt x="44273" y="26530"/>
                  </a:lnTo>
                  <a:lnTo>
                    <a:pt x="50629" y="26033"/>
                  </a:lnTo>
                  <a:lnTo>
                    <a:pt x="51624" y="18295"/>
                  </a:lnTo>
                  <a:lnTo>
                    <a:pt x="46926" y="17687"/>
                  </a:lnTo>
                  <a:lnTo>
                    <a:pt x="42062" y="16969"/>
                  </a:lnTo>
                  <a:lnTo>
                    <a:pt x="36479" y="16140"/>
                  </a:lnTo>
                  <a:lnTo>
                    <a:pt x="30676" y="15200"/>
                  </a:lnTo>
                  <a:lnTo>
                    <a:pt x="27968" y="14758"/>
                  </a:lnTo>
                  <a:lnTo>
                    <a:pt x="25481" y="14316"/>
                  </a:lnTo>
                  <a:lnTo>
                    <a:pt x="23325" y="13873"/>
                  </a:lnTo>
                  <a:lnTo>
                    <a:pt x="21501" y="13431"/>
                  </a:lnTo>
                  <a:lnTo>
                    <a:pt x="20175" y="13044"/>
                  </a:lnTo>
                  <a:lnTo>
                    <a:pt x="19677" y="12879"/>
                  </a:lnTo>
                  <a:lnTo>
                    <a:pt x="19401" y="12713"/>
                  </a:lnTo>
                  <a:lnTo>
                    <a:pt x="19235" y="12602"/>
                  </a:lnTo>
                  <a:lnTo>
                    <a:pt x="19124" y="12381"/>
                  </a:lnTo>
                  <a:lnTo>
                    <a:pt x="18848" y="11884"/>
                  </a:lnTo>
                  <a:lnTo>
                    <a:pt x="18627" y="11165"/>
                  </a:lnTo>
                  <a:lnTo>
                    <a:pt x="18351" y="10336"/>
                  </a:lnTo>
                  <a:lnTo>
                    <a:pt x="17908" y="8291"/>
                  </a:lnTo>
                  <a:lnTo>
                    <a:pt x="17466" y="6025"/>
                  </a:lnTo>
                  <a:lnTo>
                    <a:pt x="17135" y="3814"/>
                  </a:lnTo>
                  <a:lnTo>
                    <a:pt x="16914" y="1880"/>
                  </a:lnTo>
                  <a:lnTo>
                    <a:pt x="16692"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5" name="Google Shape;7695;p41"/>
            <p:cNvSpPr/>
            <p:nvPr/>
          </p:nvSpPr>
          <p:spPr>
            <a:xfrm>
              <a:off x="2719775" y="3352850"/>
              <a:ext cx="552725" cy="1167600"/>
            </a:xfrm>
            <a:custGeom>
              <a:avLst/>
              <a:gdLst/>
              <a:ahLst/>
              <a:cxnLst/>
              <a:rect l="l" t="t" r="r" b="b"/>
              <a:pathLst>
                <a:path w="22109" h="46704" extrusionOk="0">
                  <a:moveTo>
                    <a:pt x="3317" y="0"/>
                  </a:moveTo>
                  <a:lnTo>
                    <a:pt x="0" y="7904"/>
                  </a:lnTo>
                  <a:lnTo>
                    <a:pt x="166" y="13652"/>
                  </a:lnTo>
                  <a:lnTo>
                    <a:pt x="332" y="19621"/>
                  </a:lnTo>
                  <a:lnTo>
                    <a:pt x="664" y="26530"/>
                  </a:lnTo>
                  <a:lnTo>
                    <a:pt x="885" y="30067"/>
                  </a:lnTo>
                  <a:lnTo>
                    <a:pt x="1161" y="33494"/>
                  </a:lnTo>
                  <a:lnTo>
                    <a:pt x="1437" y="36700"/>
                  </a:lnTo>
                  <a:lnTo>
                    <a:pt x="1769" y="39629"/>
                  </a:lnTo>
                  <a:lnTo>
                    <a:pt x="2101" y="42172"/>
                  </a:lnTo>
                  <a:lnTo>
                    <a:pt x="2322" y="43277"/>
                  </a:lnTo>
                  <a:lnTo>
                    <a:pt x="2543" y="44217"/>
                  </a:lnTo>
                  <a:lnTo>
                    <a:pt x="2764" y="44990"/>
                  </a:lnTo>
                  <a:lnTo>
                    <a:pt x="2985" y="45598"/>
                  </a:lnTo>
                  <a:lnTo>
                    <a:pt x="3261" y="46041"/>
                  </a:lnTo>
                  <a:lnTo>
                    <a:pt x="3372" y="46206"/>
                  </a:lnTo>
                  <a:lnTo>
                    <a:pt x="3538" y="46317"/>
                  </a:lnTo>
                  <a:lnTo>
                    <a:pt x="3814" y="46427"/>
                  </a:lnTo>
                  <a:lnTo>
                    <a:pt x="4201" y="46538"/>
                  </a:lnTo>
                  <a:lnTo>
                    <a:pt x="4643" y="46593"/>
                  </a:lnTo>
                  <a:lnTo>
                    <a:pt x="5141" y="46648"/>
                  </a:lnTo>
                  <a:lnTo>
                    <a:pt x="6301" y="46704"/>
                  </a:lnTo>
                  <a:lnTo>
                    <a:pt x="7628" y="46648"/>
                  </a:lnTo>
                  <a:lnTo>
                    <a:pt x="9120" y="46483"/>
                  </a:lnTo>
                  <a:lnTo>
                    <a:pt x="10668" y="46317"/>
                  </a:lnTo>
                  <a:lnTo>
                    <a:pt x="13873" y="45819"/>
                  </a:lnTo>
                  <a:lnTo>
                    <a:pt x="16968" y="45267"/>
                  </a:lnTo>
                  <a:lnTo>
                    <a:pt x="19621" y="44769"/>
                  </a:lnTo>
                  <a:lnTo>
                    <a:pt x="22109" y="44217"/>
                  </a:lnTo>
                  <a:lnTo>
                    <a:pt x="21445" y="39574"/>
                  </a:lnTo>
                  <a:lnTo>
                    <a:pt x="20727" y="34655"/>
                  </a:lnTo>
                  <a:lnTo>
                    <a:pt x="19787" y="28851"/>
                  </a:lnTo>
                  <a:lnTo>
                    <a:pt x="19290" y="25811"/>
                  </a:lnTo>
                  <a:lnTo>
                    <a:pt x="18737" y="22827"/>
                  </a:lnTo>
                  <a:lnTo>
                    <a:pt x="18129" y="19897"/>
                  </a:lnTo>
                  <a:lnTo>
                    <a:pt x="17576" y="17134"/>
                  </a:lnTo>
                  <a:lnTo>
                    <a:pt x="16968" y="14592"/>
                  </a:lnTo>
                  <a:lnTo>
                    <a:pt x="16361" y="12436"/>
                  </a:lnTo>
                  <a:lnTo>
                    <a:pt x="16029" y="11496"/>
                  </a:lnTo>
                  <a:lnTo>
                    <a:pt x="15753" y="10667"/>
                  </a:lnTo>
                  <a:lnTo>
                    <a:pt x="15421" y="9949"/>
                  </a:lnTo>
                  <a:lnTo>
                    <a:pt x="15145" y="9341"/>
                  </a:lnTo>
                  <a:lnTo>
                    <a:pt x="14537" y="8401"/>
                  </a:lnTo>
                  <a:lnTo>
                    <a:pt x="13763" y="7462"/>
                  </a:lnTo>
                  <a:lnTo>
                    <a:pt x="12934" y="6577"/>
                  </a:lnTo>
                  <a:lnTo>
                    <a:pt x="12049" y="5693"/>
                  </a:lnTo>
                  <a:lnTo>
                    <a:pt x="11110" y="4864"/>
                  </a:lnTo>
                  <a:lnTo>
                    <a:pt x="10115" y="4145"/>
                  </a:lnTo>
                  <a:lnTo>
                    <a:pt x="9120" y="3427"/>
                  </a:lnTo>
                  <a:lnTo>
                    <a:pt x="8125" y="2764"/>
                  </a:lnTo>
                  <a:lnTo>
                    <a:pt x="6246" y="1603"/>
                  </a:lnTo>
                  <a:lnTo>
                    <a:pt x="4754" y="719"/>
                  </a:lnTo>
                  <a:lnTo>
                    <a:pt x="33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6" name="Google Shape;7696;p41"/>
            <p:cNvSpPr/>
            <p:nvPr/>
          </p:nvSpPr>
          <p:spPr>
            <a:xfrm>
              <a:off x="1274450" y="2599775"/>
              <a:ext cx="1225650" cy="1068125"/>
            </a:xfrm>
            <a:custGeom>
              <a:avLst/>
              <a:gdLst/>
              <a:ahLst/>
              <a:cxnLst/>
              <a:rect l="l" t="t" r="r" b="b"/>
              <a:pathLst>
                <a:path w="49026" h="42725" extrusionOk="0">
                  <a:moveTo>
                    <a:pt x="26585" y="1"/>
                  </a:moveTo>
                  <a:lnTo>
                    <a:pt x="25646" y="56"/>
                  </a:lnTo>
                  <a:lnTo>
                    <a:pt x="24706" y="166"/>
                  </a:lnTo>
                  <a:lnTo>
                    <a:pt x="23822" y="387"/>
                  </a:lnTo>
                  <a:lnTo>
                    <a:pt x="22937" y="719"/>
                  </a:lnTo>
                  <a:lnTo>
                    <a:pt x="22108" y="1106"/>
                  </a:lnTo>
                  <a:lnTo>
                    <a:pt x="21390" y="1659"/>
                  </a:lnTo>
                  <a:lnTo>
                    <a:pt x="21058" y="1935"/>
                  </a:lnTo>
                  <a:lnTo>
                    <a:pt x="20727" y="2211"/>
                  </a:lnTo>
                  <a:lnTo>
                    <a:pt x="20450" y="2543"/>
                  </a:lnTo>
                  <a:lnTo>
                    <a:pt x="20229" y="2930"/>
                  </a:lnTo>
                  <a:lnTo>
                    <a:pt x="20008" y="3317"/>
                  </a:lnTo>
                  <a:lnTo>
                    <a:pt x="19842" y="3704"/>
                  </a:lnTo>
                  <a:lnTo>
                    <a:pt x="19621" y="4256"/>
                  </a:lnTo>
                  <a:lnTo>
                    <a:pt x="19511" y="4864"/>
                  </a:lnTo>
                  <a:lnTo>
                    <a:pt x="19345" y="6136"/>
                  </a:lnTo>
                  <a:lnTo>
                    <a:pt x="19234" y="6744"/>
                  </a:lnTo>
                  <a:lnTo>
                    <a:pt x="19069" y="7296"/>
                  </a:lnTo>
                  <a:lnTo>
                    <a:pt x="18847" y="7904"/>
                  </a:lnTo>
                  <a:lnTo>
                    <a:pt x="18571" y="8402"/>
                  </a:lnTo>
                  <a:lnTo>
                    <a:pt x="18184" y="8899"/>
                  </a:lnTo>
                  <a:lnTo>
                    <a:pt x="17742" y="9286"/>
                  </a:lnTo>
                  <a:lnTo>
                    <a:pt x="17245" y="9618"/>
                  </a:lnTo>
                  <a:lnTo>
                    <a:pt x="16692" y="9839"/>
                  </a:lnTo>
                  <a:lnTo>
                    <a:pt x="16084" y="10060"/>
                  </a:lnTo>
                  <a:lnTo>
                    <a:pt x="15476" y="10226"/>
                  </a:lnTo>
                  <a:lnTo>
                    <a:pt x="14813" y="10336"/>
                  </a:lnTo>
                  <a:lnTo>
                    <a:pt x="14205" y="10391"/>
                  </a:lnTo>
                  <a:lnTo>
                    <a:pt x="12933" y="10447"/>
                  </a:lnTo>
                  <a:lnTo>
                    <a:pt x="11662" y="10391"/>
                  </a:lnTo>
                  <a:lnTo>
                    <a:pt x="10391" y="10391"/>
                  </a:lnTo>
                  <a:lnTo>
                    <a:pt x="9783" y="10447"/>
                  </a:lnTo>
                  <a:lnTo>
                    <a:pt x="9175" y="10502"/>
                  </a:lnTo>
                  <a:lnTo>
                    <a:pt x="8235" y="10668"/>
                  </a:lnTo>
                  <a:lnTo>
                    <a:pt x="7296" y="10999"/>
                  </a:lnTo>
                  <a:lnTo>
                    <a:pt x="6467" y="11386"/>
                  </a:lnTo>
                  <a:lnTo>
                    <a:pt x="5638" y="11828"/>
                  </a:lnTo>
                  <a:lnTo>
                    <a:pt x="4864" y="12381"/>
                  </a:lnTo>
                  <a:lnTo>
                    <a:pt x="4201" y="13044"/>
                  </a:lnTo>
                  <a:lnTo>
                    <a:pt x="3593" y="13708"/>
                  </a:lnTo>
                  <a:lnTo>
                    <a:pt x="3040" y="14481"/>
                  </a:lnTo>
                  <a:lnTo>
                    <a:pt x="2543" y="15255"/>
                  </a:lnTo>
                  <a:lnTo>
                    <a:pt x="2211" y="16084"/>
                  </a:lnTo>
                  <a:lnTo>
                    <a:pt x="1879" y="16969"/>
                  </a:lnTo>
                  <a:lnTo>
                    <a:pt x="1713" y="17853"/>
                  </a:lnTo>
                  <a:lnTo>
                    <a:pt x="1603" y="18737"/>
                  </a:lnTo>
                  <a:lnTo>
                    <a:pt x="1658" y="19622"/>
                  </a:lnTo>
                  <a:lnTo>
                    <a:pt x="1769" y="20506"/>
                  </a:lnTo>
                  <a:lnTo>
                    <a:pt x="2045" y="21390"/>
                  </a:lnTo>
                  <a:lnTo>
                    <a:pt x="2321" y="22054"/>
                  </a:lnTo>
                  <a:lnTo>
                    <a:pt x="2653" y="22717"/>
                  </a:lnTo>
                  <a:lnTo>
                    <a:pt x="3261" y="24099"/>
                  </a:lnTo>
                  <a:lnTo>
                    <a:pt x="3537" y="24762"/>
                  </a:lnTo>
                  <a:lnTo>
                    <a:pt x="3703" y="25425"/>
                  </a:lnTo>
                  <a:lnTo>
                    <a:pt x="3814" y="26144"/>
                  </a:lnTo>
                  <a:lnTo>
                    <a:pt x="3814" y="26475"/>
                  </a:lnTo>
                  <a:lnTo>
                    <a:pt x="3759" y="26862"/>
                  </a:lnTo>
                  <a:lnTo>
                    <a:pt x="3703" y="27194"/>
                  </a:lnTo>
                  <a:lnTo>
                    <a:pt x="3537" y="27581"/>
                  </a:lnTo>
                  <a:lnTo>
                    <a:pt x="3206" y="28244"/>
                  </a:lnTo>
                  <a:lnTo>
                    <a:pt x="2819" y="28907"/>
                  </a:lnTo>
                  <a:lnTo>
                    <a:pt x="2321" y="29515"/>
                  </a:lnTo>
                  <a:lnTo>
                    <a:pt x="1271" y="30786"/>
                  </a:lnTo>
                  <a:lnTo>
                    <a:pt x="829" y="31394"/>
                  </a:lnTo>
                  <a:lnTo>
                    <a:pt x="442" y="32113"/>
                  </a:lnTo>
                  <a:lnTo>
                    <a:pt x="221" y="32555"/>
                  </a:lnTo>
                  <a:lnTo>
                    <a:pt x="111" y="33052"/>
                  </a:lnTo>
                  <a:lnTo>
                    <a:pt x="0" y="33550"/>
                  </a:lnTo>
                  <a:lnTo>
                    <a:pt x="0" y="34047"/>
                  </a:lnTo>
                  <a:lnTo>
                    <a:pt x="0" y="34545"/>
                  </a:lnTo>
                  <a:lnTo>
                    <a:pt x="111" y="35042"/>
                  </a:lnTo>
                  <a:lnTo>
                    <a:pt x="221" y="35540"/>
                  </a:lnTo>
                  <a:lnTo>
                    <a:pt x="387" y="36037"/>
                  </a:lnTo>
                  <a:lnTo>
                    <a:pt x="608" y="36534"/>
                  </a:lnTo>
                  <a:lnTo>
                    <a:pt x="829" y="36977"/>
                  </a:lnTo>
                  <a:lnTo>
                    <a:pt x="1106" y="37419"/>
                  </a:lnTo>
                  <a:lnTo>
                    <a:pt x="1437" y="37861"/>
                  </a:lnTo>
                  <a:lnTo>
                    <a:pt x="1769" y="38303"/>
                  </a:lnTo>
                  <a:lnTo>
                    <a:pt x="2156" y="38690"/>
                  </a:lnTo>
                  <a:lnTo>
                    <a:pt x="2543" y="39022"/>
                  </a:lnTo>
                  <a:lnTo>
                    <a:pt x="2929" y="39353"/>
                  </a:lnTo>
                  <a:lnTo>
                    <a:pt x="3814" y="39961"/>
                  </a:lnTo>
                  <a:lnTo>
                    <a:pt x="4809" y="40459"/>
                  </a:lnTo>
                  <a:lnTo>
                    <a:pt x="5804" y="40901"/>
                  </a:lnTo>
                  <a:lnTo>
                    <a:pt x="6798" y="41232"/>
                  </a:lnTo>
                  <a:lnTo>
                    <a:pt x="7849" y="41564"/>
                  </a:lnTo>
                  <a:lnTo>
                    <a:pt x="8954" y="41785"/>
                  </a:lnTo>
                  <a:lnTo>
                    <a:pt x="10059" y="42006"/>
                  </a:lnTo>
                  <a:lnTo>
                    <a:pt x="11110" y="42172"/>
                  </a:lnTo>
                  <a:lnTo>
                    <a:pt x="12657" y="42393"/>
                  </a:lnTo>
                  <a:lnTo>
                    <a:pt x="14149" y="42559"/>
                  </a:lnTo>
                  <a:lnTo>
                    <a:pt x="15642" y="42669"/>
                  </a:lnTo>
                  <a:lnTo>
                    <a:pt x="17189" y="42725"/>
                  </a:lnTo>
                  <a:lnTo>
                    <a:pt x="18682" y="42725"/>
                  </a:lnTo>
                  <a:lnTo>
                    <a:pt x="20229" y="42614"/>
                  </a:lnTo>
                  <a:lnTo>
                    <a:pt x="21722" y="42448"/>
                  </a:lnTo>
                  <a:lnTo>
                    <a:pt x="23214" y="42227"/>
                  </a:lnTo>
                  <a:lnTo>
                    <a:pt x="24651" y="41840"/>
                  </a:lnTo>
                  <a:lnTo>
                    <a:pt x="26088" y="41343"/>
                  </a:lnTo>
                  <a:lnTo>
                    <a:pt x="27470" y="40735"/>
                  </a:lnTo>
                  <a:lnTo>
                    <a:pt x="28133" y="40403"/>
                  </a:lnTo>
                  <a:lnTo>
                    <a:pt x="28796" y="40016"/>
                  </a:lnTo>
                  <a:lnTo>
                    <a:pt x="29404" y="39630"/>
                  </a:lnTo>
                  <a:lnTo>
                    <a:pt x="30012" y="39187"/>
                  </a:lnTo>
                  <a:lnTo>
                    <a:pt x="30620" y="38745"/>
                  </a:lnTo>
                  <a:lnTo>
                    <a:pt x="31118" y="38248"/>
                  </a:lnTo>
                  <a:lnTo>
                    <a:pt x="31670" y="37750"/>
                  </a:lnTo>
                  <a:lnTo>
                    <a:pt x="32112" y="37198"/>
                  </a:lnTo>
                  <a:lnTo>
                    <a:pt x="32555" y="36645"/>
                  </a:lnTo>
                  <a:lnTo>
                    <a:pt x="32941" y="36037"/>
                  </a:lnTo>
                  <a:lnTo>
                    <a:pt x="33605" y="34932"/>
                  </a:lnTo>
                  <a:lnTo>
                    <a:pt x="34157" y="33771"/>
                  </a:lnTo>
                  <a:lnTo>
                    <a:pt x="34765" y="32665"/>
                  </a:lnTo>
                  <a:lnTo>
                    <a:pt x="35097" y="32113"/>
                  </a:lnTo>
                  <a:lnTo>
                    <a:pt x="35484" y="31615"/>
                  </a:lnTo>
                  <a:lnTo>
                    <a:pt x="35926" y="31118"/>
                  </a:lnTo>
                  <a:lnTo>
                    <a:pt x="36368" y="30620"/>
                  </a:lnTo>
                  <a:lnTo>
                    <a:pt x="36866" y="30178"/>
                  </a:lnTo>
                  <a:lnTo>
                    <a:pt x="37363" y="29791"/>
                  </a:lnTo>
                  <a:lnTo>
                    <a:pt x="38524" y="29073"/>
                  </a:lnTo>
                  <a:lnTo>
                    <a:pt x="39685" y="28354"/>
                  </a:lnTo>
                  <a:lnTo>
                    <a:pt x="42172" y="27138"/>
                  </a:lnTo>
                  <a:lnTo>
                    <a:pt x="43388" y="26475"/>
                  </a:lnTo>
                  <a:lnTo>
                    <a:pt x="44548" y="25757"/>
                  </a:lnTo>
                  <a:lnTo>
                    <a:pt x="45156" y="25314"/>
                  </a:lnTo>
                  <a:lnTo>
                    <a:pt x="45764" y="24872"/>
                  </a:lnTo>
                  <a:lnTo>
                    <a:pt x="46317" y="24320"/>
                  </a:lnTo>
                  <a:lnTo>
                    <a:pt x="46814" y="23767"/>
                  </a:lnTo>
                  <a:lnTo>
                    <a:pt x="47312" y="23214"/>
                  </a:lnTo>
                  <a:lnTo>
                    <a:pt x="47699" y="22606"/>
                  </a:lnTo>
                  <a:lnTo>
                    <a:pt x="48086" y="21998"/>
                  </a:lnTo>
                  <a:lnTo>
                    <a:pt x="48417" y="21335"/>
                  </a:lnTo>
                  <a:lnTo>
                    <a:pt x="48694" y="20672"/>
                  </a:lnTo>
                  <a:lnTo>
                    <a:pt x="48859" y="20009"/>
                  </a:lnTo>
                  <a:lnTo>
                    <a:pt x="48970" y="19345"/>
                  </a:lnTo>
                  <a:lnTo>
                    <a:pt x="49025" y="18682"/>
                  </a:lnTo>
                  <a:lnTo>
                    <a:pt x="49025" y="18019"/>
                  </a:lnTo>
                  <a:lnTo>
                    <a:pt x="48859" y="17356"/>
                  </a:lnTo>
                  <a:lnTo>
                    <a:pt x="48638" y="16692"/>
                  </a:lnTo>
                  <a:lnTo>
                    <a:pt x="48362" y="16084"/>
                  </a:lnTo>
                  <a:lnTo>
                    <a:pt x="47975" y="15476"/>
                  </a:lnTo>
                  <a:lnTo>
                    <a:pt x="47478" y="14979"/>
                  </a:lnTo>
                  <a:lnTo>
                    <a:pt x="46980" y="14481"/>
                  </a:lnTo>
                  <a:lnTo>
                    <a:pt x="46428" y="14039"/>
                  </a:lnTo>
                  <a:lnTo>
                    <a:pt x="45875" y="13652"/>
                  </a:lnTo>
                  <a:lnTo>
                    <a:pt x="45267" y="13265"/>
                  </a:lnTo>
                  <a:lnTo>
                    <a:pt x="43996" y="12547"/>
                  </a:lnTo>
                  <a:lnTo>
                    <a:pt x="42724" y="11828"/>
                  </a:lnTo>
                  <a:lnTo>
                    <a:pt x="42116" y="11442"/>
                  </a:lnTo>
                  <a:lnTo>
                    <a:pt x="41508" y="10999"/>
                  </a:lnTo>
                  <a:lnTo>
                    <a:pt x="40956" y="10557"/>
                  </a:lnTo>
                  <a:lnTo>
                    <a:pt x="40458" y="10115"/>
                  </a:lnTo>
                  <a:lnTo>
                    <a:pt x="40016" y="9618"/>
                  </a:lnTo>
                  <a:lnTo>
                    <a:pt x="39574" y="9065"/>
                  </a:lnTo>
                  <a:lnTo>
                    <a:pt x="39298" y="8567"/>
                  </a:lnTo>
                  <a:lnTo>
                    <a:pt x="39077" y="8015"/>
                  </a:lnTo>
                  <a:lnTo>
                    <a:pt x="38690" y="6965"/>
                  </a:lnTo>
                  <a:lnTo>
                    <a:pt x="38413" y="5859"/>
                  </a:lnTo>
                  <a:lnTo>
                    <a:pt x="38082" y="4809"/>
                  </a:lnTo>
                  <a:lnTo>
                    <a:pt x="37805" y="4312"/>
                  </a:lnTo>
                  <a:lnTo>
                    <a:pt x="37474" y="3869"/>
                  </a:lnTo>
                  <a:lnTo>
                    <a:pt x="37087" y="3427"/>
                  </a:lnTo>
                  <a:lnTo>
                    <a:pt x="36534" y="3040"/>
                  </a:lnTo>
                  <a:lnTo>
                    <a:pt x="35816" y="2654"/>
                  </a:lnTo>
                  <a:lnTo>
                    <a:pt x="34987" y="2267"/>
                  </a:lnTo>
                  <a:lnTo>
                    <a:pt x="33992" y="1880"/>
                  </a:lnTo>
                  <a:lnTo>
                    <a:pt x="32831" y="1438"/>
                  </a:lnTo>
                  <a:lnTo>
                    <a:pt x="31062" y="830"/>
                  </a:lnTo>
                  <a:lnTo>
                    <a:pt x="30178" y="553"/>
                  </a:lnTo>
                  <a:lnTo>
                    <a:pt x="29294" y="332"/>
                  </a:lnTo>
                  <a:lnTo>
                    <a:pt x="28409" y="166"/>
                  </a:lnTo>
                  <a:lnTo>
                    <a:pt x="27470" y="56"/>
                  </a:lnTo>
                  <a:lnTo>
                    <a:pt x="2658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7" name="Google Shape;7697;p41"/>
            <p:cNvSpPr/>
            <p:nvPr/>
          </p:nvSpPr>
          <p:spPr>
            <a:xfrm>
              <a:off x="1984675" y="2737950"/>
              <a:ext cx="722675" cy="907850"/>
            </a:xfrm>
            <a:custGeom>
              <a:avLst/>
              <a:gdLst/>
              <a:ahLst/>
              <a:cxnLst/>
              <a:rect l="l" t="t" r="r" b="b"/>
              <a:pathLst>
                <a:path w="28907" h="36314" extrusionOk="0">
                  <a:moveTo>
                    <a:pt x="9120" y="1"/>
                  </a:moveTo>
                  <a:lnTo>
                    <a:pt x="8733" y="1880"/>
                  </a:lnTo>
                  <a:lnTo>
                    <a:pt x="8236" y="4312"/>
                  </a:lnTo>
                  <a:lnTo>
                    <a:pt x="7628" y="7075"/>
                  </a:lnTo>
                  <a:lnTo>
                    <a:pt x="7241" y="8568"/>
                  </a:lnTo>
                  <a:lnTo>
                    <a:pt x="6799" y="10060"/>
                  </a:lnTo>
                  <a:lnTo>
                    <a:pt x="6301" y="11607"/>
                  </a:lnTo>
                  <a:lnTo>
                    <a:pt x="5693" y="13155"/>
                  </a:lnTo>
                  <a:lnTo>
                    <a:pt x="5030" y="14647"/>
                  </a:lnTo>
                  <a:lnTo>
                    <a:pt x="4643" y="15366"/>
                  </a:lnTo>
                  <a:lnTo>
                    <a:pt x="4201" y="16029"/>
                  </a:lnTo>
                  <a:lnTo>
                    <a:pt x="3814" y="16692"/>
                  </a:lnTo>
                  <a:lnTo>
                    <a:pt x="3372" y="17300"/>
                  </a:lnTo>
                  <a:lnTo>
                    <a:pt x="2874" y="17908"/>
                  </a:lnTo>
                  <a:lnTo>
                    <a:pt x="2377" y="18461"/>
                  </a:lnTo>
                  <a:lnTo>
                    <a:pt x="1824" y="18958"/>
                  </a:lnTo>
                  <a:lnTo>
                    <a:pt x="1272" y="19401"/>
                  </a:lnTo>
                  <a:lnTo>
                    <a:pt x="664" y="19843"/>
                  </a:lnTo>
                  <a:lnTo>
                    <a:pt x="0" y="20174"/>
                  </a:lnTo>
                  <a:lnTo>
                    <a:pt x="2543" y="21722"/>
                  </a:lnTo>
                  <a:lnTo>
                    <a:pt x="4975" y="23380"/>
                  </a:lnTo>
                  <a:lnTo>
                    <a:pt x="7296" y="25093"/>
                  </a:lnTo>
                  <a:lnTo>
                    <a:pt x="9617" y="26917"/>
                  </a:lnTo>
                  <a:lnTo>
                    <a:pt x="11773" y="28797"/>
                  </a:lnTo>
                  <a:lnTo>
                    <a:pt x="13873" y="30731"/>
                  </a:lnTo>
                  <a:lnTo>
                    <a:pt x="15918" y="32776"/>
                  </a:lnTo>
                  <a:lnTo>
                    <a:pt x="17797" y="34876"/>
                  </a:lnTo>
                  <a:lnTo>
                    <a:pt x="18295" y="35374"/>
                  </a:lnTo>
                  <a:lnTo>
                    <a:pt x="18792" y="35816"/>
                  </a:lnTo>
                  <a:lnTo>
                    <a:pt x="19069" y="36037"/>
                  </a:lnTo>
                  <a:lnTo>
                    <a:pt x="19345" y="36148"/>
                  </a:lnTo>
                  <a:lnTo>
                    <a:pt x="19677" y="36258"/>
                  </a:lnTo>
                  <a:lnTo>
                    <a:pt x="20008" y="36313"/>
                  </a:lnTo>
                  <a:lnTo>
                    <a:pt x="20395" y="36313"/>
                  </a:lnTo>
                  <a:lnTo>
                    <a:pt x="20727" y="36258"/>
                  </a:lnTo>
                  <a:lnTo>
                    <a:pt x="21058" y="36148"/>
                  </a:lnTo>
                  <a:lnTo>
                    <a:pt x="21390" y="35927"/>
                  </a:lnTo>
                  <a:lnTo>
                    <a:pt x="21722" y="35761"/>
                  </a:lnTo>
                  <a:lnTo>
                    <a:pt x="21998" y="35540"/>
                  </a:lnTo>
                  <a:lnTo>
                    <a:pt x="22495" y="34987"/>
                  </a:lnTo>
                  <a:lnTo>
                    <a:pt x="23711" y="33660"/>
                  </a:lnTo>
                  <a:lnTo>
                    <a:pt x="24762" y="32223"/>
                  </a:lnTo>
                  <a:lnTo>
                    <a:pt x="25756" y="30731"/>
                  </a:lnTo>
                  <a:lnTo>
                    <a:pt x="26641" y="29239"/>
                  </a:lnTo>
                  <a:lnTo>
                    <a:pt x="27359" y="27636"/>
                  </a:lnTo>
                  <a:lnTo>
                    <a:pt x="28023" y="26033"/>
                  </a:lnTo>
                  <a:lnTo>
                    <a:pt x="28520" y="24375"/>
                  </a:lnTo>
                  <a:lnTo>
                    <a:pt x="28907" y="22717"/>
                  </a:lnTo>
                  <a:lnTo>
                    <a:pt x="26586" y="21390"/>
                  </a:lnTo>
                  <a:lnTo>
                    <a:pt x="26088" y="21059"/>
                  </a:lnTo>
                  <a:lnTo>
                    <a:pt x="25701" y="20672"/>
                  </a:lnTo>
                  <a:lnTo>
                    <a:pt x="25370" y="20230"/>
                  </a:lnTo>
                  <a:lnTo>
                    <a:pt x="25093" y="19787"/>
                  </a:lnTo>
                  <a:lnTo>
                    <a:pt x="24983" y="19401"/>
                  </a:lnTo>
                  <a:lnTo>
                    <a:pt x="24927" y="19069"/>
                  </a:lnTo>
                  <a:lnTo>
                    <a:pt x="24872" y="18682"/>
                  </a:lnTo>
                  <a:lnTo>
                    <a:pt x="24927" y="18295"/>
                  </a:lnTo>
                  <a:lnTo>
                    <a:pt x="25259" y="15255"/>
                  </a:lnTo>
                  <a:lnTo>
                    <a:pt x="25480" y="13929"/>
                  </a:lnTo>
                  <a:lnTo>
                    <a:pt x="25701" y="12658"/>
                  </a:lnTo>
                  <a:lnTo>
                    <a:pt x="26033" y="11331"/>
                  </a:lnTo>
                  <a:lnTo>
                    <a:pt x="26364" y="10005"/>
                  </a:lnTo>
                  <a:lnTo>
                    <a:pt x="26807" y="8568"/>
                  </a:lnTo>
                  <a:lnTo>
                    <a:pt x="27304" y="6965"/>
                  </a:lnTo>
                  <a:lnTo>
                    <a:pt x="24596" y="6301"/>
                  </a:lnTo>
                  <a:lnTo>
                    <a:pt x="21943" y="5638"/>
                  </a:lnTo>
                  <a:lnTo>
                    <a:pt x="19400" y="4920"/>
                  </a:lnTo>
                  <a:lnTo>
                    <a:pt x="16968" y="4091"/>
                  </a:lnTo>
                  <a:lnTo>
                    <a:pt x="15808" y="3704"/>
                  </a:lnTo>
                  <a:lnTo>
                    <a:pt x="14702" y="3262"/>
                  </a:lnTo>
                  <a:lnTo>
                    <a:pt x="13597" y="2764"/>
                  </a:lnTo>
                  <a:lnTo>
                    <a:pt x="12602" y="2267"/>
                  </a:lnTo>
                  <a:lnTo>
                    <a:pt x="11607" y="1769"/>
                  </a:lnTo>
                  <a:lnTo>
                    <a:pt x="10723" y="1217"/>
                  </a:lnTo>
                  <a:lnTo>
                    <a:pt x="9894" y="609"/>
                  </a:lnTo>
                  <a:lnTo>
                    <a:pt x="9120" y="1"/>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8" name="Google Shape;7698;p41"/>
            <p:cNvSpPr/>
            <p:nvPr/>
          </p:nvSpPr>
          <p:spPr>
            <a:xfrm>
              <a:off x="2154625" y="2737950"/>
              <a:ext cx="512675" cy="540300"/>
            </a:xfrm>
            <a:custGeom>
              <a:avLst/>
              <a:gdLst/>
              <a:ahLst/>
              <a:cxnLst/>
              <a:rect l="l" t="t" r="r" b="b"/>
              <a:pathLst>
                <a:path w="20507" h="21612" extrusionOk="0">
                  <a:moveTo>
                    <a:pt x="2322" y="1"/>
                  </a:moveTo>
                  <a:lnTo>
                    <a:pt x="1935" y="1880"/>
                  </a:lnTo>
                  <a:lnTo>
                    <a:pt x="1438" y="4312"/>
                  </a:lnTo>
                  <a:lnTo>
                    <a:pt x="830" y="7075"/>
                  </a:lnTo>
                  <a:lnTo>
                    <a:pt x="443" y="8568"/>
                  </a:lnTo>
                  <a:lnTo>
                    <a:pt x="1" y="10060"/>
                  </a:lnTo>
                  <a:lnTo>
                    <a:pt x="885" y="11552"/>
                  </a:lnTo>
                  <a:lnTo>
                    <a:pt x="1825" y="12989"/>
                  </a:lnTo>
                  <a:lnTo>
                    <a:pt x="2930" y="14426"/>
                  </a:lnTo>
                  <a:lnTo>
                    <a:pt x="4091" y="15753"/>
                  </a:lnTo>
                  <a:lnTo>
                    <a:pt x="5251" y="16969"/>
                  </a:lnTo>
                  <a:lnTo>
                    <a:pt x="6523" y="18074"/>
                  </a:lnTo>
                  <a:lnTo>
                    <a:pt x="7849" y="19069"/>
                  </a:lnTo>
                  <a:lnTo>
                    <a:pt x="9120" y="19953"/>
                  </a:lnTo>
                  <a:lnTo>
                    <a:pt x="9784" y="20285"/>
                  </a:lnTo>
                  <a:lnTo>
                    <a:pt x="10447" y="20617"/>
                  </a:lnTo>
                  <a:lnTo>
                    <a:pt x="11110" y="20948"/>
                  </a:lnTo>
                  <a:lnTo>
                    <a:pt x="11718" y="21169"/>
                  </a:lnTo>
                  <a:lnTo>
                    <a:pt x="12381" y="21335"/>
                  </a:lnTo>
                  <a:lnTo>
                    <a:pt x="12989" y="21501"/>
                  </a:lnTo>
                  <a:lnTo>
                    <a:pt x="13652" y="21611"/>
                  </a:lnTo>
                  <a:lnTo>
                    <a:pt x="14813" y="21611"/>
                  </a:lnTo>
                  <a:lnTo>
                    <a:pt x="15366" y="21556"/>
                  </a:lnTo>
                  <a:lnTo>
                    <a:pt x="15919" y="21390"/>
                  </a:lnTo>
                  <a:lnTo>
                    <a:pt x="16471" y="21225"/>
                  </a:lnTo>
                  <a:lnTo>
                    <a:pt x="16969" y="20948"/>
                  </a:lnTo>
                  <a:lnTo>
                    <a:pt x="17466" y="20617"/>
                  </a:lnTo>
                  <a:lnTo>
                    <a:pt x="17908" y="20230"/>
                  </a:lnTo>
                  <a:lnTo>
                    <a:pt x="18295" y="19787"/>
                  </a:lnTo>
                  <a:lnTo>
                    <a:pt x="18185" y="19401"/>
                  </a:lnTo>
                  <a:lnTo>
                    <a:pt x="18129" y="19069"/>
                  </a:lnTo>
                  <a:lnTo>
                    <a:pt x="18074" y="18682"/>
                  </a:lnTo>
                  <a:lnTo>
                    <a:pt x="18129" y="18295"/>
                  </a:lnTo>
                  <a:lnTo>
                    <a:pt x="18461" y="15255"/>
                  </a:lnTo>
                  <a:lnTo>
                    <a:pt x="18682" y="13929"/>
                  </a:lnTo>
                  <a:lnTo>
                    <a:pt x="18903" y="12658"/>
                  </a:lnTo>
                  <a:lnTo>
                    <a:pt x="19235" y="11331"/>
                  </a:lnTo>
                  <a:lnTo>
                    <a:pt x="19566" y="10005"/>
                  </a:lnTo>
                  <a:lnTo>
                    <a:pt x="20009" y="8568"/>
                  </a:lnTo>
                  <a:lnTo>
                    <a:pt x="20506" y="6965"/>
                  </a:lnTo>
                  <a:lnTo>
                    <a:pt x="17798" y="6357"/>
                  </a:lnTo>
                  <a:lnTo>
                    <a:pt x="15145" y="5638"/>
                  </a:lnTo>
                  <a:lnTo>
                    <a:pt x="12602" y="4920"/>
                  </a:lnTo>
                  <a:lnTo>
                    <a:pt x="10170" y="4146"/>
                  </a:lnTo>
                  <a:lnTo>
                    <a:pt x="9010" y="3704"/>
                  </a:lnTo>
                  <a:lnTo>
                    <a:pt x="7904" y="3262"/>
                  </a:lnTo>
                  <a:lnTo>
                    <a:pt x="6799" y="2764"/>
                  </a:lnTo>
                  <a:lnTo>
                    <a:pt x="5804" y="2267"/>
                  </a:lnTo>
                  <a:lnTo>
                    <a:pt x="4809" y="1769"/>
                  </a:lnTo>
                  <a:lnTo>
                    <a:pt x="3925" y="1217"/>
                  </a:lnTo>
                  <a:lnTo>
                    <a:pt x="3096" y="609"/>
                  </a:lnTo>
                  <a:lnTo>
                    <a:pt x="2322"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9" name="Google Shape;7699;p41"/>
            <p:cNvSpPr/>
            <p:nvPr/>
          </p:nvSpPr>
          <p:spPr>
            <a:xfrm>
              <a:off x="1545275" y="3188400"/>
              <a:ext cx="1517200" cy="2016025"/>
            </a:xfrm>
            <a:custGeom>
              <a:avLst/>
              <a:gdLst/>
              <a:ahLst/>
              <a:cxnLst/>
              <a:rect l="l" t="t" r="r" b="b"/>
              <a:pathLst>
                <a:path w="60688" h="80641" extrusionOk="0">
                  <a:moveTo>
                    <a:pt x="20340" y="1"/>
                  </a:moveTo>
                  <a:lnTo>
                    <a:pt x="19677" y="222"/>
                  </a:lnTo>
                  <a:lnTo>
                    <a:pt x="18074" y="830"/>
                  </a:lnTo>
                  <a:lnTo>
                    <a:pt x="16471" y="1548"/>
                  </a:lnTo>
                  <a:lnTo>
                    <a:pt x="14536" y="2433"/>
                  </a:lnTo>
                  <a:lnTo>
                    <a:pt x="12491" y="3538"/>
                  </a:lnTo>
                  <a:lnTo>
                    <a:pt x="11441" y="4146"/>
                  </a:lnTo>
                  <a:lnTo>
                    <a:pt x="10391" y="4809"/>
                  </a:lnTo>
                  <a:lnTo>
                    <a:pt x="9286" y="5528"/>
                  </a:lnTo>
                  <a:lnTo>
                    <a:pt x="8236" y="6246"/>
                  </a:lnTo>
                  <a:lnTo>
                    <a:pt x="7241" y="7075"/>
                  </a:lnTo>
                  <a:lnTo>
                    <a:pt x="6301" y="7905"/>
                  </a:lnTo>
                  <a:lnTo>
                    <a:pt x="5361" y="8789"/>
                  </a:lnTo>
                  <a:lnTo>
                    <a:pt x="4532" y="9728"/>
                  </a:lnTo>
                  <a:lnTo>
                    <a:pt x="3759" y="10668"/>
                  </a:lnTo>
                  <a:lnTo>
                    <a:pt x="3095" y="11663"/>
                  </a:lnTo>
                  <a:lnTo>
                    <a:pt x="2930" y="11995"/>
                  </a:lnTo>
                  <a:lnTo>
                    <a:pt x="2819" y="12326"/>
                  </a:lnTo>
                  <a:lnTo>
                    <a:pt x="2598" y="13211"/>
                  </a:lnTo>
                  <a:lnTo>
                    <a:pt x="2487" y="14316"/>
                  </a:lnTo>
                  <a:lnTo>
                    <a:pt x="2487" y="15642"/>
                  </a:lnTo>
                  <a:lnTo>
                    <a:pt x="2487" y="17135"/>
                  </a:lnTo>
                  <a:lnTo>
                    <a:pt x="2598" y="18793"/>
                  </a:lnTo>
                  <a:lnTo>
                    <a:pt x="2764" y="20617"/>
                  </a:lnTo>
                  <a:lnTo>
                    <a:pt x="2930" y="22551"/>
                  </a:lnTo>
                  <a:lnTo>
                    <a:pt x="3482" y="26752"/>
                  </a:lnTo>
                  <a:lnTo>
                    <a:pt x="4090" y="31284"/>
                  </a:lnTo>
                  <a:lnTo>
                    <a:pt x="5417" y="40791"/>
                  </a:lnTo>
                  <a:lnTo>
                    <a:pt x="5859" y="44328"/>
                  </a:lnTo>
                  <a:lnTo>
                    <a:pt x="6301" y="47755"/>
                  </a:lnTo>
                  <a:lnTo>
                    <a:pt x="6633" y="51016"/>
                  </a:lnTo>
                  <a:lnTo>
                    <a:pt x="6854" y="54056"/>
                  </a:lnTo>
                  <a:lnTo>
                    <a:pt x="6964" y="55990"/>
                  </a:lnTo>
                  <a:lnTo>
                    <a:pt x="7020" y="57814"/>
                  </a:lnTo>
                  <a:lnTo>
                    <a:pt x="6964" y="58643"/>
                  </a:lnTo>
                  <a:lnTo>
                    <a:pt x="6909" y="59472"/>
                  </a:lnTo>
                  <a:lnTo>
                    <a:pt x="6798" y="60246"/>
                  </a:lnTo>
                  <a:lnTo>
                    <a:pt x="6688" y="61075"/>
                  </a:lnTo>
                  <a:lnTo>
                    <a:pt x="6301" y="62678"/>
                  </a:lnTo>
                  <a:lnTo>
                    <a:pt x="5804" y="64281"/>
                  </a:lnTo>
                  <a:lnTo>
                    <a:pt x="5251" y="65883"/>
                  </a:lnTo>
                  <a:lnTo>
                    <a:pt x="4588" y="67376"/>
                  </a:lnTo>
                  <a:lnTo>
                    <a:pt x="3924" y="68868"/>
                  </a:lnTo>
                  <a:lnTo>
                    <a:pt x="3261" y="70360"/>
                  </a:lnTo>
                  <a:lnTo>
                    <a:pt x="1935" y="73069"/>
                  </a:lnTo>
                  <a:lnTo>
                    <a:pt x="1327" y="74285"/>
                  </a:lnTo>
                  <a:lnTo>
                    <a:pt x="829" y="75501"/>
                  </a:lnTo>
                  <a:lnTo>
                    <a:pt x="442" y="76551"/>
                  </a:lnTo>
                  <a:lnTo>
                    <a:pt x="111" y="77601"/>
                  </a:lnTo>
                  <a:lnTo>
                    <a:pt x="55" y="78043"/>
                  </a:lnTo>
                  <a:lnTo>
                    <a:pt x="0" y="78485"/>
                  </a:lnTo>
                  <a:lnTo>
                    <a:pt x="0" y="78872"/>
                  </a:lnTo>
                  <a:lnTo>
                    <a:pt x="55" y="79259"/>
                  </a:lnTo>
                  <a:lnTo>
                    <a:pt x="3095" y="79646"/>
                  </a:lnTo>
                  <a:lnTo>
                    <a:pt x="6522" y="79922"/>
                  </a:lnTo>
                  <a:lnTo>
                    <a:pt x="10170" y="80143"/>
                  </a:lnTo>
                  <a:lnTo>
                    <a:pt x="13984" y="80364"/>
                  </a:lnTo>
                  <a:lnTo>
                    <a:pt x="18018" y="80475"/>
                  </a:lnTo>
                  <a:lnTo>
                    <a:pt x="22219" y="80585"/>
                  </a:lnTo>
                  <a:lnTo>
                    <a:pt x="30675" y="80641"/>
                  </a:lnTo>
                  <a:lnTo>
                    <a:pt x="39132" y="80641"/>
                  </a:lnTo>
                  <a:lnTo>
                    <a:pt x="47201" y="80585"/>
                  </a:lnTo>
                  <a:lnTo>
                    <a:pt x="54497" y="80530"/>
                  </a:lnTo>
                  <a:lnTo>
                    <a:pt x="60632" y="80475"/>
                  </a:lnTo>
                  <a:lnTo>
                    <a:pt x="60577" y="80143"/>
                  </a:lnTo>
                  <a:lnTo>
                    <a:pt x="60522" y="79812"/>
                  </a:lnTo>
                  <a:lnTo>
                    <a:pt x="60301" y="79038"/>
                  </a:lnTo>
                  <a:lnTo>
                    <a:pt x="59914" y="78264"/>
                  </a:lnTo>
                  <a:lnTo>
                    <a:pt x="59472" y="77380"/>
                  </a:lnTo>
                  <a:lnTo>
                    <a:pt x="58366" y="75445"/>
                  </a:lnTo>
                  <a:lnTo>
                    <a:pt x="57150" y="73290"/>
                  </a:lnTo>
                  <a:lnTo>
                    <a:pt x="56597" y="72184"/>
                  </a:lnTo>
                  <a:lnTo>
                    <a:pt x="55989" y="71024"/>
                  </a:lnTo>
                  <a:lnTo>
                    <a:pt x="55492" y="69863"/>
                  </a:lnTo>
                  <a:lnTo>
                    <a:pt x="55105" y="68702"/>
                  </a:lnTo>
                  <a:lnTo>
                    <a:pt x="54774" y="67486"/>
                  </a:lnTo>
                  <a:lnTo>
                    <a:pt x="54552" y="66326"/>
                  </a:lnTo>
                  <a:lnTo>
                    <a:pt x="54497" y="65718"/>
                  </a:lnTo>
                  <a:lnTo>
                    <a:pt x="54497" y="65110"/>
                  </a:lnTo>
                  <a:lnTo>
                    <a:pt x="54497" y="64502"/>
                  </a:lnTo>
                  <a:lnTo>
                    <a:pt x="54552" y="63894"/>
                  </a:lnTo>
                  <a:lnTo>
                    <a:pt x="54774" y="62733"/>
                  </a:lnTo>
                  <a:lnTo>
                    <a:pt x="55271" y="60356"/>
                  </a:lnTo>
                  <a:lnTo>
                    <a:pt x="55824" y="58146"/>
                  </a:lnTo>
                  <a:lnTo>
                    <a:pt x="56487" y="55879"/>
                  </a:lnTo>
                  <a:lnTo>
                    <a:pt x="57205" y="53724"/>
                  </a:lnTo>
                  <a:lnTo>
                    <a:pt x="58642" y="49634"/>
                  </a:lnTo>
                  <a:lnTo>
                    <a:pt x="59306" y="47589"/>
                  </a:lnTo>
                  <a:lnTo>
                    <a:pt x="59858" y="45489"/>
                  </a:lnTo>
                  <a:lnTo>
                    <a:pt x="60135" y="44438"/>
                  </a:lnTo>
                  <a:lnTo>
                    <a:pt x="60301" y="43388"/>
                  </a:lnTo>
                  <a:lnTo>
                    <a:pt x="60522" y="42283"/>
                  </a:lnTo>
                  <a:lnTo>
                    <a:pt x="60632" y="41122"/>
                  </a:lnTo>
                  <a:lnTo>
                    <a:pt x="60688" y="39851"/>
                  </a:lnTo>
                  <a:lnTo>
                    <a:pt x="60688" y="38359"/>
                  </a:lnTo>
                  <a:lnTo>
                    <a:pt x="60632" y="36701"/>
                  </a:lnTo>
                  <a:lnTo>
                    <a:pt x="60522" y="34821"/>
                  </a:lnTo>
                  <a:lnTo>
                    <a:pt x="60301" y="32832"/>
                  </a:lnTo>
                  <a:lnTo>
                    <a:pt x="60080" y="30731"/>
                  </a:lnTo>
                  <a:lnTo>
                    <a:pt x="59803" y="28576"/>
                  </a:lnTo>
                  <a:lnTo>
                    <a:pt x="59472" y="26365"/>
                  </a:lnTo>
                  <a:lnTo>
                    <a:pt x="59085" y="24154"/>
                  </a:lnTo>
                  <a:lnTo>
                    <a:pt x="58698" y="21999"/>
                  </a:lnTo>
                  <a:lnTo>
                    <a:pt x="58256" y="19843"/>
                  </a:lnTo>
                  <a:lnTo>
                    <a:pt x="57758" y="17798"/>
                  </a:lnTo>
                  <a:lnTo>
                    <a:pt x="57316" y="15919"/>
                  </a:lnTo>
                  <a:lnTo>
                    <a:pt x="56819" y="14095"/>
                  </a:lnTo>
                  <a:lnTo>
                    <a:pt x="56321" y="12492"/>
                  </a:lnTo>
                  <a:lnTo>
                    <a:pt x="55768" y="11110"/>
                  </a:lnTo>
                  <a:lnTo>
                    <a:pt x="55547" y="10668"/>
                  </a:lnTo>
                  <a:lnTo>
                    <a:pt x="55271" y="10171"/>
                  </a:lnTo>
                  <a:lnTo>
                    <a:pt x="54939" y="9784"/>
                  </a:lnTo>
                  <a:lnTo>
                    <a:pt x="54552" y="9342"/>
                  </a:lnTo>
                  <a:lnTo>
                    <a:pt x="54110" y="8955"/>
                  </a:lnTo>
                  <a:lnTo>
                    <a:pt x="53668" y="8568"/>
                  </a:lnTo>
                  <a:lnTo>
                    <a:pt x="52563" y="7794"/>
                  </a:lnTo>
                  <a:lnTo>
                    <a:pt x="51402" y="7075"/>
                  </a:lnTo>
                  <a:lnTo>
                    <a:pt x="50076" y="6357"/>
                  </a:lnTo>
                  <a:lnTo>
                    <a:pt x="47257" y="4865"/>
                  </a:lnTo>
                  <a:lnTo>
                    <a:pt x="46096" y="4257"/>
                  </a:lnTo>
                  <a:lnTo>
                    <a:pt x="44880" y="3593"/>
                  </a:lnTo>
                  <a:lnTo>
                    <a:pt x="44493" y="5417"/>
                  </a:lnTo>
                  <a:lnTo>
                    <a:pt x="44106" y="7020"/>
                  </a:lnTo>
                  <a:lnTo>
                    <a:pt x="43664" y="8457"/>
                  </a:lnTo>
                  <a:lnTo>
                    <a:pt x="43222" y="9673"/>
                  </a:lnTo>
                  <a:lnTo>
                    <a:pt x="42780" y="10779"/>
                  </a:lnTo>
                  <a:lnTo>
                    <a:pt x="42338" y="11663"/>
                  </a:lnTo>
                  <a:lnTo>
                    <a:pt x="41895" y="12437"/>
                  </a:lnTo>
                  <a:lnTo>
                    <a:pt x="41453" y="13100"/>
                  </a:lnTo>
                  <a:lnTo>
                    <a:pt x="41066" y="13653"/>
                  </a:lnTo>
                  <a:lnTo>
                    <a:pt x="40624" y="14040"/>
                  </a:lnTo>
                  <a:lnTo>
                    <a:pt x="40237" y="14371"/>
                  </a:lnTo>
                  <a:lnTo>
                    <a:pt x="39906" y="14592"/>
                  </a:lnTo>
                  <a:lnTo>
                    <a:pt x="39519" y="14758"/>
                  </a:lnTo>
                  <a:lnTo>
                    <a:pt x="39242" y="14869"/>
                  </a:lnTo>
                  <a:lnTo>
                    <a:pt x="38745" y="14979"/>
                  </a:lnTo>
                  <a:lnTo>
                    <a:pt x="38026" y="14979"/>
                  </a:lnTo>
                  <a:lnTo>
                    <a:pt x="37087" y="14758"/>
                  </a:lnTo>
                  <a:lnTo>
                    <a:pt x="36092" y="14426"/>
                  </a:lnTo>
                  <a:lnTo>
                    <a:pt x="34987" y="13929"/>
                  </a:lnTo>
                  <a:lnTo>
                    <a:pt x="33826" y="13321"/>
                  </a:lnTo>
                  <a:lnTo>
                    <a:pt x="32555" y="12547"/>
                  </a:lnTo>
                  <a:lnTo>
                    <a:pt x="31283" y="11663"/>
                  </a:lnTo>
                  <a:lnTo>
                    <a:pt x="29957" y="10723"/>
                  </a:lnTo>
                  <a:lnTo>
                    <a:pt x="28630" y="9618"/>
                  </a:lnTo>
                  <a:lnTo>
                    <a:pt x="27304" y="8457"/>
                  </a:lnTo>
                  <a:lnTo>
                    <a:pt x="25977" y="7186"/>
                  </a:lnTo>
                  <a:lnTo>
                    <a:pt x="24706" y="5860"/>
                  </a:lnTo>
                  <a:lnTo>
                    <a:pt x="23490" y="4478"/>
                  </a:lnTo>
                  <a:lnTo>
                    <a:pt x="22385" y="2985"/>
                  </a:lnTo>
                  <a:lnTo>
                    <a:pt x="21279" y="1493"/>
                  </a:lnTo>
                  <a:lnTo>
                    <a:pt x="203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0" name="Google Shape;7700;p41"/>
            <p:cNvSpPr/>
            <p:nvPr/>
          </p:nvSpPr>
          <p:spPr>
            <a:xfrm>
              <a:off x="1545275" y="4047875"/>
              <a:ext cx="1515825" cy="1156550"/>
            </a:xfrm>
            <a:custGeom>
              <a:avLst/>
              <a:gdLst/>
              <a:ahLst/>
              <a:cxnLst/>
              <a:rect l="l" t="t" r="r" b="b"/>
              <a:pathLst>
                <a:path w="60633" h="46262" extrusionOk="0">
                  <a:moveTo>
                    <a:pt x="12989" y="0"/>
                  </a:moveTo>
                  <a:lnTo>
                    <a:pt x="12768" y="111"/>
                  </a:lnTo>
                  <a:lnTo>
                    <a:pt x="12491" y="221"/>
                  </a:lnTo>
                  <a:lnTo>
                    <a:pt x="12270" y="442"/>
                  </a:lnTo>
                  <a:lnTo>
                    <a:pt x="11718" y="995"/>
                  </a:lnTo>
                  <a:lnTo>
                    <a:pt x="11220" y="1658"/>
                  </a:lnTo>
                  <a:lnTo>
                    <a:pt x="10059" y="3261"/>
                  </a:lnTo>
                  <a:lnTo>
                    <a:pt x="9451" y="4145"/>
                  </a:lnTo>
                  <a:lnTo>
                    <a:pt x="8844" y="4919"/>
                  </a:lnTo>
                  <a:lnTo>
                    <a:pt x="8236" y="5638"/>
                  </a:lnTo>
                  <a:lnTo>
                    <a:pt x="7628" y="6246"/>
                  </a:lnTo>
                  <a:lnTo>
                    <a:pt x="7351" y="6467"/>
                  </a:lnTo>
                  <a:lnTo>
                    <a:pt x="7075" y="6688"/>
                  </a:lnTo>
                  <a:lnTo>
                    <a:pt x="6798" y="6798"/>
                  </a:lnTo>
                  <a:lnTo>
                    <a:pt x="6467" y="6854"/>
                  </a:lnTo>
                  <a:lnTo>
                    <a:pt x="6191" y="6854"/>
                  </a:lnTo>
                  <a:lnTo>
                    <a:pt x="5914" y="6798"/>
                  </a:lnTo>
                  <a:lnTo>
                    <a:pt x="5693" y="6633"/>
                  </a:lnTo>
                  <a:lnTo>
                    <a:pt x="5417" y="6412"/>
                  </a:lnTo>
                  <a:lnTo>
                    <a:pt x="5417" y="6412"/>
                  </a:lnTo>
                  <a:lnTo>
                    <a:pt x="5859" y="9949"/>
                  </a:lnTo>
                  <a:lnTo>
                    <a:pt x="6301" y="13376"/>
                  </a:lnTo>
                  <a:lnTo>
                    <a:pt x="6633" y="16637"/>
                  </a:lnTo>
                  <a:lnTo>
                    <a:pt x="6854" y="19677"/>
                  </a:lnTo>
                  <a:lnTo>
                    <a:pt x="6964" y="21611"/>
                  </a:lnTo>
                  <a:lnTo>
                    <a:pt x="7020" y="23435"/>
                  </a:lnTo>
                  <a:lnTo>
                    <a:pt x="6964" y="24264"/>
                  </a:lnTo>
                  <a:lnTo>
                    <a:pt x="6909" y="25093"/>
                  </a:lnTo>
                  <a:lnTo>
                    <a:pt x="6798" y="25867"/>
                  </a:lnTo>
                  <a:lnTo>
                    <a:pt x="6688" y="26696"/>
                  </a:lnTo>
                  <a:lnTo>
                    <a:pt x="6301" y="28299"/>
                  </a:lnTo>
                  <a:lnTo>
                    <a:pt x="5804" y="29902"/>
                  </a:lnTo>
                  <a:lnTo>
                    <a:pt x="5251" y="31504"/>
                  </a:lnTo>
                  <a:lnTo>
                    <a:pt x="4588" y="32997"/>
                  </a:lnTo>
                  <a:lnTo>
                    <a:pt x="3924" y="34489"/>
                  </a:lnTo>
                  <a:lnTo>
                    <a:pt x="3261" y="35981"/>
                  </a:lnTo>
                  <a:lnTo>
                    <a:pt x="1935" y="38690"/>
                  </a:lnTo>
                  <a:lnTo>
                    <a:pt x="1327" y="39906"/>
                  </a:lnTo>
                  <a:lnTo>
                    <a:pt x="829" y="41122"/>
                  </a:lnTo>
                  <a:lnTo>
                    <a:pt x="442" y="42172"/>
                  </a:lnTo>
                  <a:lnTo>
                    <a:pt x="111" y="43222"/>
                  </a:lnTo>
                  <a:lnTo>
                    <a:pt x="55" y="43664"/>
                  </a:lnTo>
                  <a:lnTo>
                    <a:pt x="0" y="44106"/>
                  </a:lnTo>
                  <a:lnTo>
                    <a:pt x="0" y="44493"/>
                  </a:lnTo>
                  <a:lnTo>
                    <a:pt x="55" y="44880"/>
                  </a:lnTo>
                  <a:lnTo>
                    <a:pt x="3095" y="45267"/>
                  </a:lnTo>
                  <a:lnTo>
                    <a:pt x="6522" y="45543"/>
                  </a:lnTo>
                  <a:lnTo>
                    <a:pt x="10170" y="45764"/>
                  </a:lnTo>
                  <a:lnTo>
                    <a:pt x="13984" y="45985"/>
                  </a:lnTo>
                  <a:lnTo>
                    <a:pt x="18018" y="46096"/>
                  </a:lnTo>
                  <a:lnTo>
                    <a:pt x="22219" y="46206"/>
                  </a:lnTo>
                  <a:lnTo>
                    <a:pt x="30675" y="46262"/>
                  </a:lnTo>
                  <a:lnTo>
                    <a:pt x="39132" y="46262"/>
                  </a:lnTo>
                  <a:lnTo>
                    <a:pt x="47201" y="46206"/>
                  </a:lnTo>
                  <a:lnTo>
                    <a:pt x="54497" y="46151"/>
                  </a:lnTo>
                  <a:lnTo>
                    <a:pt x="60632" y="46096"/>
                  </a:lnTo>
                  <a:lnTo>
                    <a:pt x="60577" y="45764"/>
                  </a:lnTo>
                  <a:lnTo>
                    <a:pt x="60522" y="45433"/>
                  </a:lnTo>
                  <a:lnTo>
                    <a:pt x="60301" y="44659"/>
                  </a:lnTo>
                  <a:lnTo>
                    <a:pt x="59914" y="43885"/>
                  </a:lnTo>
                  <a:lnTo>
                    <a:pt x="59472" y="43001"/>
                  </a:lnTo>
                  <a:lnTo>
                    <a:pt x="58366" y="41066"/>
                  </a:lnTo>
                  <a:lnTo>
                    <a:pt x="57150" y="38911"/>
                  </a:lnTo>
                  <a:lnTo>
                    <a:pt x="56597" y="37805"/>
                  </a:lnTo>
                  <a:lnTo>
                    <a:pt x="55989" y="36645"/>
                  </a:lnTo>
                  <a:lnTo>
                    <a:pt x="55492" y="35484"/>
                  </a:lnTo>
                  <a:lnTo>
                    <a:pt x="55105" y="34323"/>
                  </a:lnTo>
                  <a:lnTo>
                    <a:pt x="54774" y="33107"/>
                  </a:lnTo>
                  <a:lnTo>
                    <a:pt x="54552" y="31947"/>
                  </a:lnTo>
                  <a:lnTo>
                    <a:pt x="54497" y="31339"/>
                  </a:lnTo>
                  <a:lnTo>
                    <a:pt x="54497" y="30731"/>
                  </a:lnTo>
                  <a:lnTo>
                    <a:pt x="54497" y="30123"/>
                  </a:lnTo>
                  <a:lnTo>
                    <a:pt x="54552" y="29515"/>
                  </a:lnTo>
                  <a:lnTo>
                    <a:pt x="54774" y="28354"/>
                  </a:lnTo>
                  <a:lnTo>
                    <a:pt x="55271" y="25977"/>
                  </a:lnTo>
                  <a:lnTo>
                    <a:pt x="55824" y="23767"/>
                  </a:lnTo>
                  <a:lnTo>
                    <a:pt x="52950" y="24319"/>
                  </a:lnTo>
                  <a:lnTo>
                    <a:pt x="51513" y="24596"/>
                  </a:lnTo>
                  <a:lnTo>
                    <a:pt x="50076" y="24817"/>
                  </a:lnTo>
                  <a:lnTo>
                    <a:pt x="48694" y="24983"/>
                  </a:lnTo>
                  <a:lnTo>
                    <a:pt x="47257" y="25093"/>
                  </a:lnTo>
                  <a:lnTo>
                    <a:pt x="45820" y="25148"/>
                  </a:lnTo>
                  <a:lnTo>
                    <a:pt x="44327" y="25204"/>
                  </a:lnTo>
                  <a:lnTo>
                    <a:pt x="41951" y="25093"/>
                  </a:lnTo>
                  <a:lnTo>
                    <a:pt x="40790" y="25038"/>
                  </a:lnTo>
                  <a:lnTo>
                    <a:pt x="39629" y="24927"/>
                  </a:lnTo>
                  <a:lnTo>
                    <a:pt x="38524" y="24761"/>
                  </a:lnTo>
                  <a:lnTo>
                    <a:pt x="37474" y="24596"/>
                  </a:lnTo>
                  <a:lnTo>
                    <a:pt x="36424" y="24375"/>
                  </a:lnTo>
                  <a:lnTo>
                    <a:pt x="35373" y="24098"/>
                  </a:lnTo>
                  <a:lnTo>
                    <a:pt x="34379" y="23767"/>
                  </a:lnTo>
                  <a:lnTo>
                    <a:pt x="33384" y="23380"/>
                  </a:lnTo>
                  <a:lnTo>
                    <a:pt x="32444" y="22993"/>
                  </a:lnTo>
                  <a:lnTo>
                    <a:pt x="31449" y="22551"/>
                  </a:lnTo>
                  <a:lnTo>
                    <a:pt x="30565" y="22053"/>
                  </a:lnTo>
                  <a:lnTo>
                    <a:pt x="29625" y="21500"/>
                  </a:lnTo>
                  <a:lnTo>
                    <a:pt x="28686" y="20837"/>
                  </a:lnTo>
                  <a:lnTo>
                    <a:pt x="27801" y="20174"/>
                  </a:lnTo>
                  <a:lnTo>
                    <a:pt x="26917" y="19455"/>
                  </a:lnTo>
                  <a:lnTo>
                    <a:pt x="26033" y="18682"/>
                  </a:lnTo>
                  <a:lnTo>
                    <a:pt x="25204" y="17853"/>
                  </a:lnTo>
                  <a:lnTo>
                    <a:pt x="24319" y="16968"/>
                  </a:lnTo>
                  <a:lnTo>
                    <a:pt x="23490" y="15973"/>
                  </a:lnTo>
                  <a:lnTo>
                    <a:pt x="22606" y="14923"/>
                  </a:lnTo>
                  <a:lnTo>
                    <a:pt x="21777" y="13818"/>
                  </a:lnTo>
                  <a:lnTo>
                    <a:pt x="20893" y="12657"/>
                  </a:lnTo>
                  <a:lnTo>
                    <a:pt x="20063" y="11441"/>
                  </a:lnTo>
                  <a:lnTo>
                    <a:pt x="19179" y="10115"/>
                  </a:lnTo>
                  <a:lnTo>
                    <a:pt x="18350" y="8733"/>
                  </a:lnTo>
                  <a:lnTo>
                    <a:pt x="17466" y="7296"/>
                  </a:lnTo>
                  <a:lnTo>
                    <a:pt x="15752" y="4145"/>
                  </a:lnTo>
                  <a:lnTo>
                    <a:pt x="13928" y="663"/>
                  </a:lnTo>
                  <a:lnTo>
                    <a:pt x="13763" y="332"/>
                  </a:lnTo>
                  <a:lnTo>
                    <a:pt x="13597" y="166"/>
                  </a:lnTo>
                  <a:lnTo>
                    <a:pt x="13376" y="55"/>
                  </a:lnTo>
                  <a:lnTo>
                    <a:pt x="13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1" name="Google Shape;7701;p41"/>
            <p:cNvSpPr/>
            <p:nvPr/>
          </p:nvSpPr>
          <p:spPr>
            <a:xfrm>
              <a:off x="1997100" y="3188400"/>
              <a:ext cx="729600" cy="435300"/>
            </a:xfrm>
            <a:custGeom>
              <a:avLst/>
              <a:gdLst/>
              <a:ahLst/>
              <a:cxnLst/>
              <a:rect l="l" t="t" r="r" b="b"/>
              <a:pathLst>
                <a:path w="29184" h="17412" extrusionOk="0">
                  <a:moveTo>
                    <a:pt x="2267" y="1"/>
                  </a:moveTo>
                  <a:lnTo>
                    <a:pt x="1604" y="222"/>
                  </a:lnTo>
                  <a:lnTo>
                    <a:pt x="1" y="830"/>
                  </a:lnTo>
                  <a:lnTo>
                    <a:pt x="1604" y="3041"/>
                  </a:lnTo>
                  <a:lnTo>
                    <a:pt x="2654" y="4367"/>
                  </a:lnTo>
                  <a:lnTo>
                    <a:pt x="3759" y="5749"/>
                  </a:lnTo>
                  <a:lnTo>
                    <a:pt x="5030" y="7241"/>
                  </a:lnTo>
                  <a:lnTo>
                    <a:pt x="6357" y="8734"/>
                  </a:lnTo>
                  <a:lnTo>
                    <a:pt x="7739" y="10226"/>
                  </a:lnTo>
                  <a:lnTo>
                    <a:pt x="9231" y="11663"/>
                  </a:lnTo>
                  <a:lnTo>
                    <a:pt x="10723" y="12989"/>
                  </a:lnTo>
                  <a:lnTo>
                    <a:pt x="12271" y="14261"/>
                  </a:lnTo>
                  <a:lnTo>
                    <a:pt x="13045" y="14813"/>
                  </a:lnTo>
                  <a:lnTo>
                    <a:pt x="13874" y="15311"/>
                  </a:lnTo>
                  <a:lnTo>
                    <a:pt x="14647" y="15808"/>
                  </a:lnTo>
                  <a:lnTo>
                    <a:pt x="15421" y="16250"/>
                  </a:lnTo>
                  <a:lnTo>
                    <a:pt x="16195" y="16582"/>
                  </a:lnTo>
                  <a:lnTo>
                    <a:pt x="16969" y="16914"/>
                  </a:lnTo>
                  <a:lnTo>
                    <a:pt x="17687" y="17135"/>
                  </a:lnTo>
                  <a:lnTo>
                    <a:pt x="18461" y="17301"/>
                  </a:lnTo>
                  <a:lnTo>
                    <a:pt x="19180" y="17356"/>
                  </a:lnTo>
                  <a:lnTo>
                    <a:pt x="19898" y="17411"/>
                  </a:lnTo>
                  <a:lnTo>
                    <a:pt x="20617" y="17301"/>
                  </a:lnTo>
                  <a:lnTo>
                    <a:pt x="21335" y="17190"/>
                  </a:lnTo>
                  <a:lnTo>
                    <a:pt x="22275" y="16803"/>
                  </a:lnTo>
                  <a:lnTo>
                    <a:pt x="23159" y="16361"/>
                  </a:lnTo>
                  <a:lnTo>
                    <a:pt x="23988" y="15808"/>
                  </a:lnTo>
                  <a:lnTo>
                    <a:pt x="24762" y="15200"/>
                  </a:lnTo>
                  <a:lnTo>
                    <a:pt x="25425" y="14537"/>
                  </a:lnTo>
                  <a:lnTo>
                    <a:pt x="26033" y="13763"/>
                  </a:lnTo>
                  <a:lnTo>
                    <a:pt x="26586" y="12989"/>
                  </a:lnTo>
                  <a:lnTo>
                    <a:pt x="27028" y="12105"/>
                  </a:lnTo>
                  <a:lnTo>
                    <a:pt x="27470" y="11221"/>
                  </a:lnTo>
                  <a:lnTo>
                    <a:pt x="27857" y="10336"/>
                  </a:lnTo>
                  <a:lnTo>
                    <a:pt x="28189" y="9397"/>
                  </a:lnTo>
                  <a:lnTo>
                    <a:pt x="28465" y="8513"/>
                  </a:lnTo>
                  <a:lnTo>
                    <a:pt x="28686" y="7573"/>
                  </a:lnTo>
                  <a:lnTo>
                    <a:pt x="28907" y="6633"/>
                  </a:lnTo>
                  <a:lnTo>
                    <a:pt x="29184" y="4865"/>
                  </a:lnTo>
                  <a:lnTo>
                    <a:pt x="26807" y="3593"/>
                  </a:lnTo>
                  <a:lnTo>
                    <a:pt x="26420" y="5417"/>
                  </a:lnTo>
                  <a:lnTo>
                    <a:pt x="26033" y="7020"/>
                  </a:lnTo>
                  <a:lnTo>
                    <a:pt x="25591" y="8457"/>
                  </a:lnTo>
                  <a:lnTo>
                    <a:pt x="25149" y="9673"/>
                  </a:lnTo>
                  <a:lnTo>
                    <a:pt x="24707" y="10779"/>
                  </a:lnTo>
                  <a:lnTo>
                    <a:pt x="24265" y="11663"/>
                  </a:lnTo>
                  <a:lnTo>
                    <a:pt x="23822" y="12437"/>
                  </a:lnTo>
                  <a:lnTo>
                    <a:pt x="23380" y="13100"/>
                  </a:lnTo>
                  <a:lnTo>
                    <a:pt x="22993" y="13653"/>
                  </a:lnTo>
                  <a:lnTo>
                    <a:pt x="22551" y="14040"/>
                  </a:lnTo>
                  <a:lnTo>
                    <a:pt x="22164" y="14371"/>
                  </a:lnTo>
                  <a:lnTo>
                    <a:pt x="21833" y="14592"/>
                  </a:lnTo>
                  <a:lnTo>
                    <a:pt x="21446" y="14758"/>
                  </a:lnTo>
                  <a:lnTo>
                    <a:pt x="21169" y="14869"/>
                  </a:lnTo>
                  <a:lnTo>
                    <a:pt x="20672" y="14979"/>
                  </a:lnTo>
                  <a:lnTo>
                    <a:pt x="19953" y="14979"/>
                  </a:lnTo>
                  <a:lnTo>
                    <a:pt x="19014" y="14758"/>
                  </a:lnTo>
                  <a:lnTo>
                    <a:pt x="18019" y="14426"/>
                  </a:lnTo>
                  <a:lnTo>
                    <a:pt x="16914" y="13929"/>
                  </a:lnTo>
                  <a:lnTo>
                    <a:pt x="15753" y="13321"/>
                  </a:lnTo>
                  <a:lnTo>
                    <a:pt x="14482" y="12547"/>
                  </a:lnTo>
                  <a:lnTo>
                    <a:pt x="13210" y="11663"/>
                  </a:lnTo>
                  <a:lnTo>
                    <a:pt x="11884" y="10723"/>
                  </a:lnTo>
                  <a:lnTo>
                    <a:pt x="10557" y="9618"/>
                  </a:lnTo>
                  <a:lnTo>
                    <a:pt x="9231" y="8457"/>
                  </a:lnTo>
                  <a:lnTo>
                    <a:pt x="7904" y="7186"/>
                  </a:lnTo>
                  <a:lnTo>
                    <a:pt x="6633" y="5860"/>
                  </a:lnTo>
                  <a:lnTo>
                    <a:pt x="5417" y="4478"/>
                  </a:lnTo>
                  <a:lnTo>
                    <a:pt x="4312" y="2985"/>
                  </a:lnTo>
                  <a:lnTo>
                    <a:pt x="3206" y="1493"/>
                  </a:lnTo>
                  <a:lnTo>
                    <a:pt x="22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2" name="Google Shape;7702;p41"/>
            <p:cNvSpPr/>
            <p:nvPr/>
          </p:nvSpPr>
          <p:spPr>
            <a:xfrm>
              <a:off x="2799925" y="5026150"/>
              <a:ext cx="2271650" cy="143725"/>
            </a:xfrm>
            <a:custGeom>
              <a:avLst/>
              <a:gdLst/>
              <a:ahLst/>
              <a:cxnLst/>
              <a:rect l="l" t="t" r="r" b="b"/>
              <a:pathLst>
                <a:path w="90866" h="5749" extrusionOk="0">
                  <a:moveTo>
                    <a:pt x="90865" y="1"/>
                  </a:moveTo>
                  <a:lnTo>
                    <a:pt x="55" y="111"/>
                  </a:lnTo>
                  <a:lnTo>
                    <a:pt x="0" y="5196"/>
                  </a:lnTo>
                  <a:lnTo>
                    <a:pt x="90699" y="5749"/>
                  </a:lnTo>
                  <a:lnTo>
                    <a:pt x="90865"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3" name="Google Shape;7703;p41"/>
            <p:cNvSpPr/>
            <p:nvPr/>
          </p:nvSpPr>
          <p:spPr>
            <a:xfrm>
              <a:off x="3519825" y="3836450"/>
              <a:ext cx="2530025" cy="1232575"/>
            </a:xfrm>
            <a:custGeom>
              <a:avLst/>
              <a:gdLst/>
              <a:ahLst/>
              <a:cxnLst/>
              <a:rect l="l" t="t" r="r" b="b"/>
              <a:pathLst>
                <a:path w="101201" h="49303" extrusionOk="0">
                  <a:moveTo>
                    <a:pt x="33107" y="1"/>
                  </a:moveTo>
                  <a:lnTo>
                    <a:pt x="0" y="47920"/>
                  </a:lnTo>
                  <a:lnTo>
                    <a:pt x="1714" y="49302"/>
                  </a:lnTo>
                  <a:lnTo>
                    <a:pt x="101201" y="2488"/>
                  </a:lnTo>
                  <a:lnTo>
                    <a:pt x="99156" y="443"/>
                  </a:lnTo>
                  <a:lnTo>
                    <a:pt x="33107"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4" name="Google Shape;7704;p41"/>
            <p:cNvSpPr/>
            <p:nvPr/>
          </p:nvSpPr>
          <p:spPr>
            <a:xfrm>
              <a:off x="3562650" y="3880675"/>
              <a:ext cx="2487200" cy="1196625"/>
            </a:xfrm>
            <a:custGeom>
              <a:avLst/>
              <a:gdLst/>
              <a:ahLst/>
              <a:cxnLst/>
              <a:rect l="l" t="t" r="r" b="b"/>
              <a:pathLst>
                <a:path w="99488" h="47865" extrusionOk="0">
                  <a:moveTo>
                    <a:pt x="32721" y="0"/>
                  </a:moveTo>
                  <a:lnTo>
                    <a:pt x="1" y="47533"/>
                  </a:lnTo>
                  <a:lnTo>
                    <a:pt x="62457" y="47865"/>
                  </a:lnTo>
                  <a:lnTo>
                    <a:pt x="99488" y="719"/>
                  </a:lnTo>
                  <a:lnTo>
                    <a:pt x="32721" y="0"/>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5" name="Google Shape;7705;p41"/>
            <p:cNvSpPr/>
            <p:nvPr/>
          </p:nvSpPr>
          <p:spPr>
            <a:xfrm>
              <a:off x="4592075" y="4458250"/>
              <a:ext cx="363425" cy="181050"/>
            </a:xfrm>
            <a:custGeom>
              <a:avLst/>
              <a:gdLst/>
              <a:ahLst/>
              <a:cxnLst/>
              <a:rect l="l" t="t" r="r" b="b"/>
              <a:pathLst>
                <a:path w="14537" h="7242" extrusionOk="0">
                  <a:moveTo>
                    <a:pt x="6522" y="1"/>
                  </a:moveTo>
                  <a:lnTo>
                    <a:pt x="5804" y="56"/>
                  </a:lnTo>
                  <a:lnTo>
                    <a:pt x="5140" y="166"/>
                  </a:lnTo>
                  <a:lnTo>
                    <a:pt x="4477" y="277"/>
                  </a:lnTo>
                  <a:lnTo>
                    <a:pt x="3814" y="443"/>
                  </a:lnTo>
                  <a:lnTo>
                    <a:pt x="3206" y="609"/>
                  </a:lnTo>
                  <a:lnTo>
                    <a:pt x="2653" y="830"/>
                  </a:lnTo>
                  <a:lnTo>
                    <a:pt x="2156" y="1051"/>
                  </a:lnTo>
                  <a:lnTo>
                    <a:pt x="1658" y="1272"/>
                  </a:lnTo>
                  <a:lnTo>
                    <a:pt x="1272" y="1603"/>
                  </a:lnTo>
                  <a:lnTo>
                    <a:pt x="885" y="1880"/>
                  </a:lnTo>
                  <a:lnTo>
                    <a:pt x="608" y="2211"/>
                  </a:lnTo>
                  <a:lnTo>
                    <a:pt x="332" y="2543"/>
                  </a:lnTo>
                  <a:lnTo>
                    <a:pt x="166" y="2875"/>
                  </a:lnTo>
                  <a:lnTo>
                    <a:pt x="56" y="3262"/>
                  </a:lnTo>
                  <a:lnTo>
                    <a:pt x="0" y="3593"/>
                  </a:lnTo>
                  <a:lnTo>
                    <a:pt x="56" y="3980"/>
                  </a:lnTo>
                  <a:lnTo>
                    <a:pt x="166" y="4367"/>
                  </a:lnTo>
                  <a:lnTo>
                    <a:pt x="332" y="4699"/>
                  </a:lnTo>
                  <a:lnTo>
                    <a:pt x="608" y="5030"/>
                  </a:lnTo>
                  <a:lnTo>
                    <a:pt x="885" y="5362"/>
                  </a:lnTo>
                  <a:lnTo>
                    <a:pt x="1272" y="5638"/>
                  </a:lnTo>
                  <a:lnTo>
                    <a:pt x="1658" y="5915"/>
                  </a:lnTo>
                  <a:lnTo>
                    <a:pt x="2156" y="6191"/>
                  </a:lnTo>
                  <a:lnTo>
                    <a:pt x="2653" y="6412"/>
                  </a:lnTo>
                  <a:lnTo>
                    <a:pt x="3206" y="6633"/>
                  </a:lnTo>
                  <a:lnTo>
                    <a:pt x="3814" y="6799"/>
                  </a:lnTo>
                  <a:lnTo>
                    <a:pt x="4477" y="6965"/>
                  </a:lnTo>
                  <a:lnTo>
                    <a:pt x="5140" y="7075"/>
                  </a:lnTo>
                  <a:lnTo>
                    <a:pt x="5804" y="7186"/>
                  </a:lnTo>
                  <a:lnTo>
                    <a:pt x="6522" y="7241"/>
                  </a:lnTo>
                  <a:lnTo>
                    <a:pt x="8015" y="7241"/>
                  </a:lnTo>
                  <a:lnTo>
                    <a:pt x="8733" y="7186"/>
                  </a:lnTo>
                  <a:lnTo>
                    <a:pt x="9452" y="7075"/>
                  </a:lnTo>
                  <a:lnTo>
                    <a:pt x="10115" y="6965"/>
                  </a:lnTo>
                  <a:lnTo>
                    <a:pt x="10778" y="6799"/>
                  </a:lnTo>
                  <a:lnTo>
                    <a:pt x="11331" y="6633"/>
                  </a:lnTo>
                  <a:lnTo>
                    <a:pt x="11883" y="6412"/>
                  </a:lnTo>
                  <a:lnTo>
                    <a:pt x="12436" y="6191"/>
                  </a:lnTo>
                  <a:lnTo>
                    <a:pt x="12878" y="5915"/>
                  </a:lnTo>
                  <a:lnTo>
                    <a:pt x="13321" y="5638"/>
                  </a:lnTo>
                  <a:lnTo>
                    <a:pt x="13652" y="5362"/>
                  </a:lnTo>
                  <a:lnTo>
                    <a:pt x="13984" y="5030"/>
                  </a:lnTo>
                  <a:lnTo>
                    <a:pt x="14205" y="4699"/>
                  </a:lnTo>
                  <a:lnTo>
                    <a:pt x="14426" y="4367"/>
                  </a:lnTo>
                  <a:lnTo>
                    <a:pt x="14536" y="3980"/>
                  </a:lnTo>
                  <a:lnTo>
                    <a:pt x="14536" y="3593"/>
                  </a:lnTo>
                  <a:lnTo>
                    <a:pt x="14536" y="3262"/>
                  </a:lnTo>
                  <a:lnTo>
                    <a:pt x="14426" y="2875"/>
                  </a:lnTo>
                  <a:lnTo>
                    <a:pt x="14205" y="2543"/>
                  </a:lnTo>
                  <a:lnTo>
                    <a:pt x="13984" y="2211"/>
                  </a:lnTo>
                  <a:lnTo>
                    <a:pt x="13652" y="1880"/>
                  </a:lnTo>
                  <a:lnTo>
                    <a:pt x="13321" y="1603"/>
                  </a:lnTo>
                  <a:lnTo>
                    <a:pt x="12878" y="1272"/>
                  </a:lnTo>
                  <a:lnTo>
                    <a:pt x="12436" y="1051"/>
                  </a:lnTo>
                  <a:lnTo>
                    <a:pt x="11883" y="830"/>
                  </a:lnTo>
                  <a:lnTo>
                    <a:pt x="11331" y="609"/>
                  </a:lnTo>
                  <a:lnTo>
                    <a:pt x="10778" y="443"/>
                  </a:lnTo>
                  <a:lnTo>
                    <a:pt x="10115" y="277"/>
                  </a:lnTo>
                  <a:lnTo>
                    <a:pt x="9452" y="166"/>
                  </a:lnTo>
                  <a:lnTo>
                    <a:pt x="8733" y="56"/>
                  </a:lnTo>
                  <a:lnTo>
                    <a:pt x="80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6" name="Google Shape;7706;p41"/>
            <p:cNvSpPr/>
            <p:nvPr/>
          </p:nvSpPr>
          <p:spPr>
            <a:xfrm>
              <a:off x="2828925" y="2486475"/>
              <a:ext cx="342700" cy="504375"/>
            </a:xfrm>
            <a:custGeom>
              <a:avLst/>
              <a:gdLst/>
              <a:ahLst/>
              <a:cxnLst/>
              <a:rect l="l" t="t" r="r" b="b"/>
              <a:pathLst>
                <a:path w="13708" h="20175" extrusionOk="0">
                  <a:moveTo>
                    <a:pt x="8015" y="0"/>
                  </a:moveTo>
                  <a:lnTo>
                    <a:pt x="7352" y="56"/>
                  </a:lnTo>
                  <a:lnTo>
                    <a:pt x="6689" y="166"/>
                  </a:lnTo>
                  <a:lnTo>
                    <a:pt x="6025" y="387"/>
                  </a:lnTo>
                  <a:lnTo>
                    <a:pt x="5362" y="719"/>
                  </a:lnTo>
                  <a:lnTo>
                    <a:pt x="4699" y="1106"/>
                  </a:lnTo>
                  <a:lnTo>
                    <a:pt x="4091" y="1603"/>
                  </a:lnTo>
                  <a:lnTo>
                    <a:pt x="3483" y="2156"/>
                  </a:lnTo>
                  <a:lnTo>
                    <a:pt x="2930" y="2764"/>
                  </a:lnTo>
                  <a:lnTo>
                    <a:pt x="2433" y="3482"/>
                  </a:lnTo>
                  <a:lnTo>
                    <a:pt x="1935" y="4256"/>
                  </a:lnTo>
                  <a:lnTo>
                    <a:pt x="1493" y="5030"/>
                  </a:lnTo>
                  <a:lnTo>
                    <a:pt x="1106" y="5914"/>
                  </a:lnTo>
                  <a:lnTo>
                    <a:pt x="775" y="6854"/>
                  </a:lnTo>
                  <a:lnTo>
                    <a:pt x="498" y="7849"/>
                  </a:lnTo>
                  <a:lnTo>
                    <a:pt x="277" y="8844"/>
                  </a:lnTo>
                  <a:lnTo>
                    <a:pt x="111" y="9894"/>
                  </a:lnTo>
                  <a:lnTo>
                    <a:pt x="1" y="10889"/>
                  </a:lnTo>
                  <a:lnTo>
                    <a:pt x="1" y="11884"/>
                  </a:lnTo>
                  <a:lnTo>
                    <a:pt x="56" y="12823"/>
                  </a:lnTo>
                  <a:lnTo>
                    <a:pt x="167" y="13763"/>
                  </a:lnTo>
                  <a:lnTo>
                    <a:pt x="332" y="14647"/>
                  </a:lnTo>
                  <a:lnTo>
                    <a:pt x="553" y="15476"/>
                  </a:lnTo>
                  <a:lnTo>
                    <a:pt x="885" y="16305"/>
                  </a:lnTo>
                  <a:lnTo>
                    <a:pt x="1217" y="17024"/>
                  </a:lnTo>
                  <a:lnTo>
                    <a:pt x="1604" y="17687"/>
                  </a:lnTo>
                  <a:lnTo>
                    <a:pt x="2046" y="18295"/>
                  </a:lnTo>
                  <a:lnTo>
                    <a:pt x="2543" y="18792"/>
                  </a:lnTo>
                  <a:lnTo>
                    <a:pt x="3096" y="19290"/>
                  </a:lnTo>
                  <a:lnTo>
                    <a:pt x="3704" y="19621"/>
                  </a:lnTo>
                  <a:lnTo>
                    <a:pt x="4312" y="19898"/>
                  </a:lnTo>
                  <a:lnTo>
                    <a:pt x="4975" y="20064"/>
                  </a:lnTo>
                  <a:lnTo>
                    <a:pt x="5694" y="20174"/>
                  </a:lnTo>
                  <a:lnTo>
                    <a:pt x="6357" y="20119"/>
                  </a:lnTo>
                  <a:lnTo>
                    <a:pt x="7020" y="20008"/>
                  </a:lnTo>
                  <a:lnTo>
                    <a:pt x="7683" y="19787"/>
                  </a:lnTo>
                  <a:lnTo>
                    <a:pt x="8347" y="19456"/>
                  </a:lnTo>
                  <a:lnTo>
                    <a:pt x="9010" y="19069"/>
                  </a:lnTo>
                  <a:lnTo>
                    <a:pt x="9618" y="18571"/>
                  </a:lnTo>
                  <a:lnTo>
                    <a:pt x="10226" y="18019"/>
                  </a:lnTo>
                  <a:lnTo>
                    <a:pt x="10779" y="17411"/>
                  </a:lnTo>
                  <a:lnTo>
                    <a:pt x="11276" y="16692"/>
                  </a:lnTo>
                  <a:lnTo>
                    <a:pt x="11773" y="15918"/>
                  </a:lnTo>
                  <a:lnTo>
                    <a:pt x="12216" y="15089"/>
                  </a:lnTo>
                  <a:lnTo>
                    <a:pt x="12602" y="14205"/>
                  </a:lnTo>
                  <a:lnTo>
                    <a:pt x="12934" y="13321"/>
                  </a:lnTo>
                  <a:lnTo>
                    <a:pt x="13210" y="12326"/>
                  </a:lnTo>
                  <a:lnTo>
                    <a:pt x="13432" y="11331"/>
                  </a:lnTo>
                  <a:lnTo>
                    <a:pt x="13597" y="10281"/>
                  </a:lnTo>
                  <a:lnTo>
                    <a:pt x="13708" y="9286"/>
                  </a:lnTo>
                  <a:lnTo>
                    <a:pt x="13708" y="8291"/>
                  </a:lnTo>
                  <a:lnTo>
                    <a:pt x="13653" y="7296"/>
                  </a:lnTo>
                  <a:lnTo>
                    <a:pt x="13542" y="6412"/>
                  </a:lnTo>
                  <a:lnTo>
                    <a:pt x="13376" y="5527"/>
                  </a:lnTo>
                  <a:lnTo>
                    <a:pt x="13155" y="4643"/>
                  </a:lnTo>
                  <a:lnTo>
                    <a:pt x="12824" y="3869"/>
                  </a:lnTo>
                  <a:lnTo>
                    <a:pt x="12492" y="3151"/>
                  </a:lnTo>
                  <a:lnTo>
                    <a:pt x="12105" y="2488"/>
                  </a:lnTo>
                  <a:lnTo>
                    <a:pt x="11663" y="1880"/>
                  </a:lnTo>
                  <a:lnTo>
                    <a:pt x="11165" y="1327"/>
                  </a:lnTo>
                  <a:lnTo>
                    <a:pt x="10613" y="885"/>
                  </a:lnTo>
                  <a:lnTo>
                    <a:pt x="10005" y="553"/>
                  </a:lnTo>
                  <a:lnTo>
                    <a:pt x="9397" y="277"/>
                  </a:lnTo>
                  <a:lnTo>
                    <a:pt x="8734" y="56"/>
                  </a:lnTo>
                  <a:lnTo>
                    <a:pt x="8015"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7" name="Google Shape;7707;p41"/>
            <p:cNvSpPr/>
            <p:nvPr/>
          </p:nvSpPr>
          <p:spPr>
            <a:xfrm>
              <a:off x="2795775" y="1834275"/>
              <a:ext cx="375850" cy="900950"/>
            </a:xfrm>
            <a:custGeom>
              <a:avLst/>
              <a:gdLst/>
              <a:ahLst/>
              <a:cxnLst/>
              <a:rect l="l" t="t" r="r" b="b"/>
              <a:pathLst>
                <a:path w="15034" h="36038" extrusionOk="0">
                  <a:moveTo>
                    <a:pt x="995" y="1"/>
                  </a:moveTo>
                  <a:lnTo>
                    <a:pt x="0" y="56"/>
                  </a:lnTo>
                  <a:lnTo>
                    <a:pt x="885" y="1493"/>
                  </a:lnTo>
                  <a:lnTo>
                    <a:pt x="1603" y="3040"/>
                  </a:lnTo>
                  <a:lnTo>
                    <a:pt x="2432" y="4864"/>
                  </a:lnTo>
                  <a:lnTo>
                    <a:pt x="3095" y="6799"/>
                  </a:lnTo>
                  <a:lnTo>
                    <a:pt x="3703" y="8844"/>
                  </a:lnTo>
                  <a:lnTo>
                    <a:pt x="4311" y="10889"/>
                  </a:lnTo>
                  <a:lnTo>
                    <a:pt x="4809" y="12989"/>
                  </a:lnTo>
                  <a:lnTo>
                    <a:pt x="5251" y="15145"/>
                  </a:lnTo>
                  <a:lnTo>
                    <a:pt x="5693" y="17356"/>
                  </a:lnTo>
                  <a:lnTo>
                    <a:pt x="6080" y="19566"/>
                  </a:lnTo>
                  <a:lnTo>
                    <a:pt x="6743" y="23933"/>
                  </a:lnTo>
                  <a:lnTo>
                    <a:pt x="7407" y="28189"/>
                  </a:lnTo>
                  <a:lnTo>
                    <a:pt x="8070" y="32223"/>
                  </a:lnTo>
                  <a:lnTo>
                    <a:pt x="8457" y="34158"/>
                  </a:lnTo>
                  <a:lnTo>
                    <a:pt x="8844" y="36037"/>
                  </a:lnTo>
                  <a:lnTo>
                    <a:pt x="9949" y="33826"/>
                  </a:lnTo>
                  <a:lnTo>
                    <a:pt x="10999" y="31726"/>
                  </a:lnTo>
                  <a:lnTo>
                    <a:pt x="11883" y="29681"/>
                  </a:lnTo>
                  <a:lnTo>
                    <a:pt x="12713" y="27636"/>
                  </a:lnTo>
                  <a:lnTo>
                    <a:pt x="13431" y="25701"/>
                  </a:lnTo>
                  <a:lnTo>
                    <a:pt x="13984" y="23767"/>
                  </a:lnTo>
                  <a:lnTo>
                    <a:pt x="14481" y="21888"/>
                  </a:lnTo>
                  <a:lnTo>
                    <a:pt x="14758" y="20064"/>
                  </a:lnTo>
                  <a:lnTo>
                    <a:pt x="14923" y="18958"/>
                  </a:lnTo>
                  <a:lnTo>
                    <a:pt x="15034" y="17853"/>
                  </a:lnTo>
                  <a:lnTo>
                    <a:pt x="15034" y="16748"/>
                  </a:lnTo>
                  <a:lnTo>
                    <a:pt x="14979" y="15697"/>
                  </a:lnTo>
                  <a:lnTo>
                    <a:pt x="14923" y="14647"/>
                  </a:lnTo>
                  <a:lnTo>
                    <a:pt x="14758" y="13652"/>
                  </a:lnTo>
                  <a:lnTo>
                    <a:pt x="14536" y="12658"/>
                  </a:lnTo>
                  <a:lnTo>
                    <a:pt x="14260" y="11663"/>
                  </a:lnTo>
                  <a:lnTo>
                    <a:pt x="13873" y="10447"/>
                  </a:lnTo>
                  <a:lnTo>
                    <a:pt x="13376" y="9286"/>
                  </a:lnTo>
                  <a:lnTo>
                    <a:pt x="12878" y="8181"/>
                  </a:lnTo>
                  <a:lnTo>
                    <a:pt x="12270" y="7075"/>
                  </a:lnTo>
                  <a:lnTo>
                    <a:pt x="11607" y="6025"/>
                  </a:lnTo>
                  <a:lnTo>
                    <a:pt x="10833" y="5030"/>
                  </a:lnTo>
                  <a:lnTo>
                    <a:pt x="10060" y="4091"/>
                  </a:lnTo>
                  <a:lnTo>
                    <a:pt x="9120" y="3262"/>
                  </a:lnTo>
                  <a:lnTo>
                    <a:pt x="8567" y="2764"/>
                  </a:lnTo>
                  <a:lnTo>
                    <a:pt x="7959" y="2322"/>
                  </a:lnTo>
                  <a:lnTo>
                    <a:pt x="7351" y="1880"/>
                  </a:lnTo>
                  <a:lnTo>
                    <a:pt x="6688" y="1493"/>
                  </a:lnTo>
                  <a:lnTo>
                    <a:pt x="6025" y="1161"/>
                  </a:lnTo>
                  <a:lnTo>
                    <a:pt x="5306" y="885"/>
                  </a:lnTo>
                  <a:lnTo>
                    <a:pt x="4588" y="609"/>
                  </a:lnTo>
                  <a:lnTo>
                    <a:pt x="3869" y="387"/>
                  </a:lnTo>
                  <a:lnTo>
                    <a:pt x="2930" y="166"/>
                  </a:lnTo>
                  <a:lnTo>
                    <a:pt x="1990" y="56"/>
                  </a:lnTo>
                  <a:lnTo>
                    <a:pt x="99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8" name="Google Shape;7708;p41"/>
            <p:cNvSpPr/>
            <p:nvPr/>
          </p:nvSpPr>
          <p:spPr>
            <a:xfrm>
              <a:off x="2041325" y="1774850"/>
              <a:ext cx="1033575" cy="1413575"/>
            </a:xfrm>
            <a:custGeom>
              <a:avLst/>
              <a:gdLst/>
              <a:ahLst/>
              <a:cxnLst/>
              <a:rect l="l" t="t" r="r" b="b"/>
              <a:pathLst>
                <a:path w="41343" h="56543" extrusionOk="0">
                  <a:moveTo>
                    <a:pt x="18295" y="1"/>
                  </a:moveTo>
                  <a:lnTo>
                    <a:pt x="17300" y="56"/>
                  </a:lnTo>
                  <a:lnTo>
                    <a:pt x="16305" y="167"/>
                  </a:lnTo>
                  <a:lnTo>
                    <a:pt x="15310" y="388"/>
                  </a:lnTo>
                  <a:lnTo>
                    <a:pt x="14371" y="609"/>
                  </a:lnTo>
                  <a:lnTo>
                    <a:pt x="13431" y="941"/>
                  </a:lnTo>
                  <a:lnTo>
                    <a:pt x="12492" y="1327"/>
                  </a:lnTo>
                  <a:lnTo>
                    <a:pt x="11607" y="1770"/>
                  </a:lnTo>
                  <a:lnTo>
                    <a:pt x="10723" y="2267"/>
                  </a:lnTo>
                  <a:lnTo>
                    <a:pt x="9894" y="2820"/>
                  </a:lnTo>
                  <a:lnTo>
                    <a:pt x="9065" y="3428"/>
                  </a:lnTo>
                  <a:lnTo>
                    <a:pt x="8236" y="4091"/>
                  </a:lnTo>
                  <a:lnTo>
                    <a:pt x="7462" y="4809"/>
                  </a:lnTo>
                  <a:lnTo>
                    <a:pt x="6743" y="5583"/>
                  </a:lnTo>
                  <a:lnTo>
                    <a:pt x="6025" y="6412"/>
                  </a:lnTo>
                  <a:lnTo>
                    <a:pt x="5362" y="7297"/>
                  </a:lnTo>
                  <a:lnTo>
                    <a:pt x="4698" y="8236"/>
                  </a:lnTo>
                  <a:lnTo>
                    <a:pt x="4090" y="9176"/>
                  </a:lnTo>
                  <a:lnTo>
                    <a:pt x="3538" y="10171"/>
                  </a:lnTo>
                  <a:lnTo>
                    <a:pt x="2985" y="11221"/>
                  </a:lnTo>
                  <a:lnTo>
                    <a:pt x="2488" y="12326"/>
                  </a:lnTo>
                  <a:lnTo>
                    <a:pt x="2045" y="13432"/>
                  </a:lnTo>
                  <a:lnTo>
                    <a:pt x="1603" y="14648"/>
                  </a:lnTo>
                  <a:lnTo>
                    <a:pt x="1216" y="15808"/>
                  </a:lnTo>
                  <a:lnTo>
                    <a:pt x="885" y="17080"/>
                  </a:lnTo>
                  <a:lnTo>
                    <a:pt x="608" y="18351"/>
                  </a:lnTo>
                  <a:lnTo>
                    <a:pt x="387" y="19677"/>
                  </a:lnTo>
                  <a:lnTo>
                    <a:pt x="221" y="21004"/>
                  </a:lnTo>
                  <a:lnTo>
                    <a:pt x="56" y="22386"/>
                  </a:lnTo>
                  <a:lnTo>
                    <a:pt x="0" y="23767"/>
                  </a:lnTo>
                  <a:lnTo>
                    <a:pt x="0" y="25204"/>
                  </a:lnTo>
                  <a:lnTo>
                    <a:pt x="0" y="26641"/>
                  </a:lnTo>
                  <a:lnTo>
                    <a:pt x="56" y="28078"/>
                  </a:lnTo>
                  <a:lnTo>
                    <a:pt x="221" y="29515"/>
                  </a:lnTo>
                  <a:lnTo>
                    <a:pt x="387" y="30953"/>
                  </a:lnTo>
                  <a:lnTo>
                    <a:pt x="608" y="32390"/>
                  </a:lnTo>
                  <a:lnTo>
                    <a:pt x="885" y="33827"/>
                  </a:lnTo>
                  <a:lnTo>
                    <a:pt x="1272" y="35208"/>
                  </a:lnTo>
                  <a:lnTo>
                    <a:pt x="1603" y="36645"/>
                  </a:lnTo>
                  <a:lnTo>
                    <a:pt x="2045" y="37972"/>
                  </a:lnTo>
                  <a:lnTo>
                    <a:pt x="2543" y="39298"/>
                  </a:lnTo>
                  <a:lnTo>
                    <a:pt x="3040" y="40625"/>
                  </a:lnTo>
                  <a:lnTo>
                    <a:pt x="3593" y="41896"/>
                  </a:lnTo>
                  <a:lnTo>
                    <a:pt x="4201" y="43167"/>
                  </a:lnTo>
                  <a:lnTo>
                    <a:pt x="4864" y="44383"/>
                  </a:lnTo>
                  <a:lnTo>
                    <a:pt x="5583" y="45544"/>
                  </a:lnTo>
                  <a:lnTo>
                    <a:pt x="6301" y="46649"/>
                  </a:lnTo>
                  <a:lnTo>
                    <a:pt x="7075" y="47755"/>
                  </a:lnTo>
                  <a:lnTo>
                    <a:pt x="7904" y="48805"/>
                  </a:lnTo>
                  <a:lnTo>
                    <a:pt x="8788" y="49745"/>
                  </a:lnTo>
                  <a:lnTo>
                    <a:pt x="9673" y="50684"/>
                  </a:lnTo>
                  <a:lnTo>
                    <a:pt x="10612" y="51568"/>
                  </a:lnTo>
                  <a:lnTo>
                    <a:pt x="11607" y="52398"/>
                  </a:lnTo>
                  <a:lnTo>
                    <a:pt x="12602" y="53116"/>
                  </a:lnTo>
                  <a:lnTo>
                    <a:pt x="13652" y="53779"/>
                  </a:lnTo>
                  <a:lnTo>
                    <a:pt x="14758" y="54387"/>
                  </a:lnTo>
                  <a:lnTo>
                    <a:pt x="15863" y="54940"/>
                  </a:lnTo>
                  <a:lnTo>
                    <a:pt x="17024" y="55437"/>
                  </a:lnTo>
                  <a:lnTo>
                    <a:pt x="18184" y="55824"/>
                  </a:lnTo>
                  <a:lnTo>
                    <a:pt x="19400" y="56101"/>
                  </a:lnTo>
                  <a:lnTo>
                    <a:pt x="20672" y="56322"/>
                  </a:lnTo>
                  <a:lnTo>
                    <a:pt x="21943" y="56488"/>
                  </a:lnTo>
                  <a:lnTo>
                    <a:pt x="23214" y="56543"/>
                  </a:lnTo>
                  <a:lnTo>
                    <a:pt x="24154" y="56488"/>
                  </a:lnTo>
                  <a:lnTo>
                    <a:pt x="25093" y="56377"/>
                  </a:lnTo>
                  <a:lnTo>
                    <a:pt x="25978" y="56266"/>
                  </a:lnTo>
                  <a:lnTo>
                    <a:pt x="26807" y="56045"/>
                  </a:lnTo>
                  <a:lnTo>
                    <a:pt x="27691" y="55769"/>
                  </a:lnTo>
                  <a:lnTo>
                    <a:pt x="28465" y="55437"/>
                  </a:lnTo>
                  <a:lnTo>
                    <a:pt x="29294" y="55051"/>
                  </a:lnTo>
                  <a:lnTo>
                    <a:pt x="30068" y="54608"/>
                  </a:lnTo>
                  <a:lnTo>
                    <a:pt x="30786" y="54111"/>
                  </a:lnTo>
                  <a:lnTo>
                    <a:pt x="31560" y="53558"/>
                  </a:lnTo>
                  <a:lnTo>
                    <a:pt x="32223" y="52950"/>
                  </a:lnTo>
                  <a:lnTo>
                    <a:pt x="32942" y="52342"/>
                  </a:lnTo>
                  <a:lnTo>
                    <a:pt x="33605" y="51624"/>
                  </a:lnTo>
                  <a:lnTo>
                    <a:pt x="34213" y="50850"/>
                  </a:lnTo>
                  <a:lnTo>
                    <a:pt x="34821" y="50076"/>
                  </a:lnTo>
                  <a:lnTo>
                    <a:pt x="35429" y="49247"/>
                  </a:lnTo>
                  <a:lnTo>
                    <a:pt x="35982" y="48363"/>
                  </a:lnTo>
                  <a:lnTo>
                    <a:pt x="36534" y="47423"/>
                  </a:lnTo>
                  <a:lnTo>
                    <a:pt x="37032" y="46428"/>
                  </a:lnTo>
                  <a:lnTo>
                    <a:pt x="37474" y="45433"/>
                  </a:lnTo>
                  <a:lnTo>
                    <a:pt x="37971" y="44383"/>
                  </a:lnTo>
                  <a:lnTo>
                    <a:pt x="38358" y="43278"/>
                  </a:lnTo>
                  <a:lnTo>
                    <a:pt x="38800" y="42117"/>
                  </a:lnTo>
                  <a:lnTo>
                    <a:pt x="39132" y="40957"/>
                  </a:lnTo>
                  <a:lnTo>
                    <a:pt x="39519" y="39741"/>
                  </a:lnTo>
                  <a:lnTo>
                    <a:pt x="39795" y="38469"/>
                  </a:lnTo>
                  <a:lnTo>
                    <a:pt x="40127" y="37198"/>
                  </a:lnTo>
                  <a:lnTo>
                    <a:pt x="40348" y="35872"/>
                  </a:lnTo>
                  <a:lnTo>
                    <a:pt x="40569" y="34545"/>
                  </a:lnTo>
                  <a:lnTo>
                    <a:pt x="40790" y="33163"/>
                  </a:lnTo>
                  <a:lnTo>
                    <a:pt x="40956" y="31726"/>
                  </a:lnTo>
                  <a:lnTo>
                    <a:pt x="41122" y="30289"/>
                  </a:lnTo>
                  <a:lnTo>
                    <a:pt x="41232" y="28852"/>
                  </a:lnTo>
                  <a:lnTo>
                    <a:pt x="41288" y="27415"/>
                  </a:lnTo>
                  <a:lnTo>
                    <a:pt x="41343" y="25647"/>
                  </a:lnTo>
                  <a:lnTo>
                    <a:pt x="41288" y="23933"/>
                  </a:lnTo>
                  <a:lnTo>
                    <a:pt x="41288" y="23878"/>
                  </a:lnTo>
                  <a:lnTo>
                    <a:pt x="41232" y="22441"/>
                  </a:lnTo>
                  <a:lnTo>
                    <a:pt x="41122" y="21059"/>
                  </a:lnTo>
                  <a:lnTo>
                    <a:pt x="40956" y="19677"/>
                  </a:lnTo>
                  <a:lnTo>
                    <a:pt x="40735" y="18351"/>
                  </a:lnTo>
                  <a:lnTo>
                    <a:pt x="40459" y="17024"/>
                  </a:lnTo>
                  <a:lnTo>
                    <a:pt x="40127" y="15753"/>
                  </a:lnTo>
                  <a:lnTo>
                    <a:pt x="39795" y="14537"/>
                  </a:lnTo>
                  <a:lnTo>
                    <a:pt x="39353" y="13321"/>
                  </a:lnTo>
                  <a:lnTo>
                    <a:pt x="38911" y="12271"/>
                  </a:lnTo>
                  <a:lnTo>
                    <a:pt x="38469" y="11276"/>
                  </a:lnTo>
                  <a:lnTo>
                    <a:pt x="37916" y="10337"/>
                  </a:lnTo>
                  <a:lnTo>
                    <a:pt x="37363" y="9397"/>
                  </a:lnTo>
                  <a:lnTo>
                    <a:pt x="36755" y="8457"/>
                  </a:lnTo>
                  <a:lnTo>
                    <a:pt x="36037" y="7628"/>
                  </a:lnTo>
                  <a:lnTo>
                    <a:pt x="35318" y="6799"/>
                  </a:lnTo>
                  <a:lnTo>
                    <a:pt x="34545" y="5970"/>
                  </a:lnTo>
                  <a:lnTo>
                    <a:pt x="33881" y="5417"/>
                  </a:lnTo>
                  <a:lnTo>
                    <a:pt x="33218" y="4865"/>
                  </a:lnTo>
                  <a:lnTo>
                    <a:pt x="32555" y="4367"/>
                  </a:lnTo>
                  <a:lnTo>
                    <a:pt x="31836" y="3870"/>
                  </a:lnTo>
                  <a:lnTo>
                    <a:pt x="31063" y="3428"/>
                  </a:lnTo>
                  <a:lnTo>
                    <a:pt x="30289" y="2986"/>
                  </a:lnTo>
                  <a:lnTo>
                    <a:pt x="29460" y="2543"/>
                  </a:lnTo>
                  <a:lnTo>
                    <a:pt x="28575" y="2156"/>
                  </a:lnTo>
                  <a:lnTo>
                    <a:pt x="27691" y="1825"/>
                  </a:lnTo>
                  <a:lnTo>
                    <a:pt x="26751" y="1493"/>
                  </a:lnTo>
                  <a:lnTo>
                    <a:pt x="25757" y="1162"/>
                  </a:lnTo>
                  <a:lnTo>
                    <a:pt x="24762" y="885"/>
                  </a:lnTo>
                  <a:lnTo>
                    <a:pt x="23712" y="664"/>
                  </a:lnTo>
                  <a:lnTo>
                    <a:pt x="22606" y="443"/>
                  </a:lnTo>
                  <a:lnTo>
                    <a:pt x="21501" y="222"/>
                  </a:lnTo>
                  <a:lnTo>
                    <a:pt x="20340" y="111"/>
                  </a:lnTo>
                  <a:lnTo>
                    <a:pt x="19290" y="1"/>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9" name="Google Shape;7709;p41"/>
            <p:cNvSpPr/>
            <p:nvPr/>
          </p:nvSpPr>
          <p:spPr>
            <a:xfrm>
              <a:off x="2201600" y="2058125"/>
              <a:ext cx="873300" cy="516800"/>
            </a:xfrm>
            <a:custGeom>
              <a:avLst/>
              <a:gdLst/>
              <a:ahLst/>
              <a:cxnLst/>
              <a:rect l="l" t="t" r="r" b="b"/>
              <a:pathLst>
                <a:path w="34932" h="20672" extrusionOk="0">
                  <a:moveTo>
                    <a:pt x="19124" y="0"/>
                  </a:moveTo>
                  <a:lnTo>
                    <a:pt x="17411" y="56"/>
                  </a:lnTo>
                  <a:lnTo>
                    <a:pt x="15642" y="222"/>
                  </a:lnTo>
                  <a:lnTo>
                    <a:pt x="13929" y="387"/>
                  </a:lnTo>
                  <a:lnTo>
                    <a:pt x="12381" y="664"/>
                  </a:lnTo>
                  <a:lnTo>
                    <a:pt x="10834" y="940"/>
                  </a:lnTo>
                  <a:lnTo>
                    <a:pt x="9342" y="1382"/>
                  </a:lnTo>
                  <a:lnTo>
                    <a:pt x="8568" y="1603"/>
                  </a:lnTo>
                  <a:lnTo>
                    <a:pt x="7849" y="1880"/>
                  </a:lnTo>
                  <a:lnTo>
                    <a:pt x="7131" y="2156"/>
                  </a:lnTo>
                  <a:lnTo>
                    <a:pt x="6467" y="2543"/>
                  </a:lnTo>
                  <a:lnTo>
                    <a:pt x="5804" y="2874"/>
                  </a:lnTo>
                  <a:lnTo>
                    <a:pt x="5141" y="3317"/>
                  </a:lnTo>
                  <a:lnTo>
                    <a:pt x="4533" y="3759"/>
                  </a:lnTo>
                  <a:lnTo>
                    <a:pt x="3980" y="4256"/>
                  </a:lnTo>
                  <a:lnTo>
                    <a:pt x="3428" y="4809"/>
                  </a:lnTo>
                  <a:lnTo>
                    <a:pt x="2930" y="5362"/>
                  </a:lnTo>
                  <a:lnTo>
                    <a:pt x="2433" y="6025"/>
                  </a:lnTo>
                  <a:lnTo>
                    <a:pt x="1991" y="6688"/>
                  </a:lnTo>
                  <a:lnTo>
                    <a:pt x="1659" y="7462"/>
                  </a:lnTo>
                  <a:lnTo>
                    <a:pt x="1327" y="8180"/>
                  </a:lnTo>
                  <a:lnTo>
                    <a:pt x="1051" y="9010"/>
                  </a:lnTo>
                  <a:lnTo>
                    <a:pt x="830" y="9839"/>
                  </a:lnTo>
                  <a:lnTo>
                    <a:pt x="609" y="10723"/>
                  </a:lnTo>
                  <a:lnTo>
                    <a:pt x="443" y="11663"/>
                  </a:lnTo>
                  <a:lnTo>
                    <a:pt x="332" y="12602"/>
                  </a:lnTo>
                  <a:lnTo>
                    <a:pt x="222" y="13597"/>
                  </a:lnTo>
                  <a:lnTo>
                    <a:pt x="111" y="15753"/>
                  </a:lnTo>
                  <a:lnTo>
                    <a:pt x="56" y="18129"/>
                  </a:lnTo>
                  <a:lnTo>
                    <a:pt x="1" y="20672"/>
                  </a:lnTo>
                  <a:lnTo>
                    <a:pt x="5307" y="16250"/>
                  </a:lnTo>
                  <a:lnTo>
                    <a:pt x="7075" y="16471"/>
                  </a:lnTo>
                  <a:lnTo>
                    <a:pt x="8899" y="16692"/>
                  </a:lnTo>
                  <a:lnTo>
                    <a:pt x="10668" y="16803"/>
                  </a:lnTo>
                  <a:lnTo>
                    <a:pt x="14205" y="16803"/>
                  </a:lnTo>
                  <a:lnTo>
                    <a:pt x="16029" y="16692"/>
                  </a:lnTo>
                  <a:lnTo>
                    <a:pt x="17798" y="16471"/>
                  </a:lnTo>
                  <a:lnTo>
                    <a:pt x="19567" y="16250"/>
                  </a:lnTo>
                  <a:lnTo>
                    <a:pt x="21335" y="15918"/>
                  </a:lnTo>
                  <a:lnTo>
                    <a:pt x="23049" y="15531"/>
                  </a:lnTo>
                  <a:lnTo>
                    <a:pt x="24762" y="15089"/>
                  </a:lnTo>
                  <a:lnTo>
                    <a:pt x="26476" y="14537"/>
                  </a:lnTo>
                  <a:lnTo>
                    <a:pt x="28134" y="13929"/>
                  </a:lnTo>
                  <a:lnTo>
                    <a:pt x="29792" y="13321"/>
                  </a:lnTo>
                  <a:lnTo>
                    <a:pt x="31395" y="12602"/>
                  </a:lnTo>
                  <a:lnTo>
                    <a:pt x="32997" y="11773"/>
                  </a:lnTo>
                  <a:lnTo>
                    <a:pt x="33550" y="12823"/>
                  </a:lnTo>
                  <a:lnTo>
                    <a:pt x="34103" y="13873"/>
                  </a:lnTo>
                  <a:lnTo>
                    <a:pt x="34545" y="14979"/>
                  </a:lnTo>
                  <a:lnTo>
                    <a:pt x="34877" y="16084"/>
                  </a:lnTo>
                  <a:lnTo>
                    <a:pt x="34932" y="14316"/>
                  </a:lnTo>
                  <a:lnTo>
                    <a:pt x="34877" y="12602"/>
                  </a:lnTo>
                  <a:lnTo>
                    <a:pt x="34877" y="12547"/>
                  </a:lnTo>
                  <a:lnTo>
                    <a:pt x="34821" y="11165"/>
                  </a:lnTo>
                  <a:lnTo>
                    <a:pt x="34711" y="9728"/>
                  </a:lnTo>
                  <a:lnTo>
                    <a:pt x="34545" y="8402"/>
                  </a:lnTo>
                  <a:lnTo>
                    <a:pt x="34324" y="7020"/>
                  </a:lnTo>
                  <a:lnTo>
                    <a:pt x="34048" y="5749"/>
                  </a:lnTo>
                  <a:lnTo>
                    <a:pt x="33716" y="4477"/>
                  </a:lnTo>
                  <a:lnTo>
                    <a:pt x="33384" y="3206"/>
                  </a:lnTo>
                  <a:lnTo>
                    <a:pt x="32942" y="1990"/>
                  </a:lnTo>
                  <a:lnTo>
                    <a:pt x="32334" y="1714"/>
                  </a:lnTo>
                  <a:lnTo>
                    <a:pt x="31726" y="1437"/>
                  </a:lnTo>
                  <a:lnTo>
                    <a:pt x="31118" y="1216"/>
                  </a:lnTo>
                  <a:lnTo>
                    <a:pt x="30455" y="995"/>
                  </a:lnTo>
                  <a:lnTo>
                    <a:pt x="29129" y="719"/>
                  </a:lnTo>
                  <a:lnTo>
                    <a:pt x="27802" y="498"/>
                  </a:lnTo>
                  <a:lnTo>
                    <a:pt x="26089" y="277"/>
                  </a:lnTo>
                  <a:lnTo>
                    <a:pt x="24375" y="111"/>
                  </a:lnTo>
                  <a:lnTo>
                    <a:pt x="22607"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0" name="Google Shape;7710;p41"/>
            <p:cNvSpPr/>
            <p:nvPr/>
          </p:nvSpPr>
          <p:spPr>
            <a:xfrm>
              <a:off x="1936300" y="1709925"/>
              <a:ext cx="1188350" cy="1180050"/>
            </a:xfrm>
            <a:custGeom>
              <a:avLst/>
              <a:gdLst/>
              <a:ahLst/>
              <a:cxnLst/>
              <a:rect l="l" t="t" r="r" b="b"/>
              <a:pathLst>
                <a:path w="47534" h="47202" extrusionOk="0">
                  <a:moveTo>
                    <a:pt x="23270" y="0"/>
                  </a:moveTo>
                  <a:lnTo>
                    <a:pt x="22275" y="55"/>
                  </a:lnTo>
                  <a:lnTo>
                    <a:pt x="21280" y="111"/>
                  </a:lnTo>
                  <a:lnTo>
                    <a:pt x="20285" y="221"/>
                  </a:lnTo>
                  <a:lnTo>
                    <a:pt x="19290" y="332"/>
                  </a:lnTo>
                  <a:lnTo>
                    <a:pt x="18295" y="553"/>
                  </a:lnTo>
                  <a:lnTo>
                    <a:pt x="17356" y="774"/>
                  </a:lnTo>
                  <a:lnTo>
                    <a:pt x="16416" y="1106"/>
                  </a:lnTo>
                  <a:lnTo>
                    <a:pt x="15477" y="1437"/>
                  </a:lnTo>
                  <a:lnTo>
                    <a:pt x="14316" y="1879"/>
                  </a:lnTo>
                  <a:lnTo>
                    <a:pt x="12934" y="2598"/>
                  </a:lnTo>
                  <a:lnTo>
                    <a:pt x="11387" y="3482"/>
                  </a:lnTo>
                  <a:lnTo>
                    <a:pt x="10613" y="3980"/>
                  </a:lnTo>
                  <a:lnTo>
                    <a:pt x="9784" y="4532"/>
                  </a:lnTo>
                  <a:lnTo>
                    <a:pt x="8899" y="5196"/>
                  </a:lnTo>
                  <a:lnTo>
                    <a:pt x="8070" y="5859"/>
                  </a:lnTo>
                  <a:lnTo>
                    <a:pt x="7241" y="6633"/>
                  </a:lnTo>
                  <a:lnTo>
                    <a:pt x="6412" y="7462"/>
                  </a:lnTo>
                  <a:lnTo>
                    <a:pt x="5638" y="8346"/>
                  </a:lnTo>
                  <a:lnTo>
                    <a:pt x="4865" y="9341"/>
                  </a:lnTo>
                  <a:lnTo>
                    <a:pt x="4091" y="10391"/>
                  </a:lnTo>
                  <a:lnTo>
                    <a:pt x="3428" y="11497"/>
                  </a:lnTo>
                  <a:lnTo>
                    <a:pt x="2764" y="12657"/>
                  </a:lnTo>
                  <a:lnTo>
                    <a:pt x="2156" y="13928"/>
                  </a:lnTo>
                  <a:lnTo>
                    <a:pt x="1659" y="15310"/>
                  </a:lnTo>
                  <a:lnTo>
                    <a:pt x="1161" y="16692"/>
                  </a:lnTo>
                  <a:lnTo>
                    <a:pt x="719" y="18626"/>
                  </a:lnTo>
                  <a:lnTo>
                    <a:pt x="388" y="20506"/>
                  </a:lnTo>
                  <a:lnTo>
                    <a:pt x="111" y="22440"/>
                  </a:lnTo>
                  <a:lnTo>
                    <a:pt x="1" y="24375"/>
                  </a:lnTo>
                  <a:lnTo>
                    <a:pt x="1" y="26309"/>
                  </a:lnTo>
                  <a:lnTo>
                    <a:pt x="111" y="28244"/>
                  </a:lnTo>
                  <a:lnTo>
                    <a:pt x="277" y="30178"/>
                  </a:lnTo>
                  <a:lnTo>
                    <a:pt x="554" y="32112"/>
                  </a:lnTo>
                  <a:lnTo>
                    <a:pt x="775" y="33107"/>
                  </a:lnTo>
                  <a:lnTo>
                    <a:pt x="996" y="34102"/>
                  </a:lnTo>
                  <a:lnTo>
                    <a:pt x="1327" y="35097"/>
                  </a:lnTo>
                  <a:lnTo>
                    <a:pt x="1659" y="36147"/>
                  </a:lnTo>
                  <a:lnTo>
                    <a:pt x="2046" y="37142"/>
                  </a:lnTo>
                  <a:lnTo>
                    <a:pt x="2433" y="38192"/>
                  </a:lnTo>
                  <a:lnTo>
                    <a:pt x="2875" y="39242"/>
                  </a:lnTo>
                  <a:lnTo>
                    <a:pt x="3372" y="40237"/>
                  </a:lnTo>
                  <a:lnTo>
                    <a:pt x="3925" y="41232"/>
                  </a:lnTo>
                  <a:lnTo>
                    <a:pt x="4478" y="42227"/>
                  </a:lnTo>
                  <a:lnTo>
                    <a:pt x="5030" y="43167"/>
                  </a:lnTo>
                  <a:lnTo>
                    <a:pt x="5638" y="44106"/>
                  </a:lnTo>
                  <a:lnTo>
                    <a:pt x="6302" y="44935"/>
                  </a:lnTo>
                  <a:lnTo>
                    <a:pt x="6965" y="45764"/>
                  </a:lnTo>
                  <a:lnTo>
                    <a:pt x="7628" y="46538"/>
                  </a:lnTo>
                  <a:lnTo>
                    <a:pt x="8347" y="47201"/>
                  </a:lnTo>
                  <a:lnTo>
                    <a:pt x="8734" y="44659"/>
                  </a:lnTo>
                  <a:lnTo>
                    <a:pt x="9231" y="42338"/>
                  </a:lnTo>
                  <a:lnTo>
                    <a:pt x="9507" y="41287"/>
                  </a:lnTo>
                  <a:lnTo>
                    <a:pt x="9784" y="40237"/>
                  </a:lnTo>
                  <a:lnTo>
                    <a:pt x="10447" y="38192"/>
                  </a:lnTo>
                  <a:lnTo>
                    <a:pt x="11276" y="36092"/>
                  </a:lnTo>
                  <a:lnTo>
                    <a:pt x="12271" y="33771"/>
                  </a:lnTo>
                  <a:lnTo>
                    <a:pt x="14758" y="28299"/>
                  </a:lnTo>
                  <a:lnTo>
                    <a:pt x="16250" y="28354"/>
                  </a:lnTo>
                  <a:lnTo>
                    <a:pt x="19346" y="28354"/>
                  </a:lnTo>
                  <a:lnTo>
                    <a:pt x="21004" y="28299"/>
                  </a:lnTo>
                  <a:lnTo>
                    <a:pt x="22607" y="28244"/>
                  </a:lnTo>
                  <a:lnTo>
                    <a:pt x="24265" y="28078"/>
                  </a:lnTo>
                  <a:lnTo>
                    <a:pt x="25978" y="27912"/>
                  </a:lnTo>
                  <a:lnTo>
                    <a:pt x="27636" y="27746"/>
                  </a:lnTo>
                  <a:lnTo>
                    <a:pt x="29294" y="27470"/>
                  </a:lnTo>
                  <a:lnTo>
                    <a:pt x="30952" y="27193"/>
                  </a:lnTo>
                  <a:lnTo>
                    <a:pt x="32611" y="26862"/>
                  </a:lnTo>
                  <a:lnTo>
                    <a:pt x="34269" y="26475"/>
                  </a:lnTo>
                  <a:lnTo>
                    <a:pt x="35872" y="26088"/>
                  </a:lnTo>
                  <a:lnTo>
                    <a:pt x="37419" y="25591"/>
                  </a:lnTo>
                  <a:lnTo>
                    <a:pt x="38967" y="25093"/>
                  </a:lnTo>
                  <a:lnTo>
                    <a:pt x="40459" y="24540"/>
                  </a:lnTo>
                  <a:lnTo>
                    <a:pt x="41454" y="24098"/>
                  </a:lnTo>
                  <a:lnTo>
                    <a:pt x="42449" y="23656"/>
                  </a:lnTo>
                  <a:lnTo>
                    <a:pt x="43388" y="23159"/>
                  </a:lnTo>
                  <a:lnTo>
                    <a:pt x="44273" y="22661"/>
                  </a:lnTo>
                  <a:lnTo>
                    <a:pt x="45157" y="22164"/>
                  </a:lnTo>
                  <a:lnTo>
                    <a:pt x="45986" y="21611"/>
                  </a:lnTo>
                  <a:lnTo>
                    <a:pt x="46760" y="21003"/>
                  </a:lnTo>
                  <a:lnTo>
                    <a:pt x="47534" y="20450"/>
                  </a:lnTo>
                  <a:lnTo>
                    <a:pt x="46981" y="19069"/>
                  </a:lnTo>
                  <a:lnTo>
                    <a:pt x="46262" y="17466"/>
                  </a:lnTo>
                  <a:lnTo>
                    <a:pt x="45654" y="16084"/>
                  </a:lnTo>
                  <a:lnTo>
                    <a:pt x="44936" y="14536"/>
                  </a:lnTo>
                  <a:lnTo>
                    <a:pt x="44107" y="12989"/>
                  </a:lnTo>
                  <a:lnTo>
                    <a:pt x="43167" y="11386"/>
                  </a:lnTo>
                  <a:lnTo>
                    <a:pt x="42117" y="9838"/>
                  </a:lnTo>
                  <a:lnTo>
                    <a:pt x="40956" y="8236"/>
                  </a:lnTo>
                  <a:lnTo>
                    <a:pt x="40348" y="7517"/>
                  </a:lnTo>
                  <a:lnTo>
                    <a:pt x="39685" y="6743"/>
                  </a:lnTo>
                  <a:lnTo>
                    <a:pt x="38967" y="6025"/>
                  </a:lnTo>
                  <a:lnTo>
                    <a:pt x="38248" y="5361"/>
                  </a:lnTo>
                  <a:lnTo>
                    <a:pt x="37474" y="4698"/>
                  </a:lnTo>
                  <a:lnTo>
                    <a:pt x="36701" y="4090"/>
                  </a:lnTo>
                  <a:lnTo>
                    <a:pt x="35872" y="3482"/>
                  </a:lnTo>
                  <a:lnTo>
                    <a:pt x="34987" y="2930"/>
                  </a:lnTo>
                  <a:lnTo>
                    <a:pt x="34103" y="2432"/>
                  </a:lnTo>
                  <a:lnTo>
                    <a:pt x="33163" y="1990"/>
                  </a:lnTo>
                  <a:lnTo>
                    <a:pt x="32168" y="1603"/>
                  </a:lnTo>
                  <a:lnTo>
                    <a:pt x="31174" y="1216"/>
                  </a:lnTo>
                  <a:lnTo>
                    <a:pt x="30179" y="940"/>
                  </a:lnTo>
                  <a:lnTo>
                    <a:pt x="29239" y="719"/>
                  </a:lnTo>
                  <a:lnTo>
                    <a:pt x="28244" y="498"/>
                  </a:lnTo>
                  <a:lnTo>
                    <a:pt x="27249" y="332"/>
                  </a:lnTo>
                  <a:lnTo>
                    <a:pt x="26254" y="221"/>
                  </a:lnTo>
                  <a:lnTo>
                    <a:pt x="25260" y="111"/>
                  </a:lnTo>
                  <a:lnTo>
                    <a:pt x="24265" y="55"/>
                  </a:lnTo>
                  <a:lnTo>
                    <a:pt x="23270"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1" name="Google Shape;7711;p41"/>
            <p:cNvSpPr/>
            <p:nvPr/>
          </p:nvSpPr>
          <p:spPr>
            <a:xfrm>
              <a:off x="2417175" y="2536225"/>
              <a:ext cx="228000" cy="38700"/>
            </a:xfrm>
            <a:custGeom>
              <a:avLst/>
              <a:gdLst/>
              <a:ahLst/>
              <a:cxnLst/>
              <a:rect l="l" t="t" r="r" b="b"/>
              <a:pathLst>
                <a:path w="9120" h="1548" fill="none" extrusionOk="0">
                  <a:moveTo>
                    <a:pt x="0" y="1548"/>
                  </a:moveTo>
                  <a:lnTo>
                    <a:pt x="0" y="1548"/>
                  </a:lnTo>
                  <a:lnTo>
                    <a:pt x="995" y="995"/>
                  </a:lnTo>
                  <a:lnTo>
                    <a:pt x="1990" y="553"/>
                  </a:lnTo>
                  <a:lnTo>
                    <a:pt x="3040" y="276"/>
                  </a:lnTo>
                  <a:lnTo>
                    <a:pt x="3593" y="166"/>
                  </a:lnTo>
                  <a:lnTo>
                    <a:pt x="4145" y="55"/>
                  </a:lnTo>
                  <a:lnTo>
                    <a:pt x="4698" y="0"/>
                  </a:lnTo>
                  <a:lnTo>
                    <a:pt x="5251" y="0"/>
                  </a:lnTo>
                  <a:lnTo>
                    <a:pt x="5859" y="0"/>
                  </a:lnTo>
                  <a:lnTo>
                    <a:pt x="6467" y="55"/>
                  </a:lnTo>
                  <a:lnTo>
                    <a:pt x="7075" y="166"/>
                  </a:lnTo>
                  <a:lnTo>
                    <a:pt x="7738" y="332"/>
                  </a:lnTo>
                  <a:lnTo>
                    <a:pt x="8401" y="498"/>
                  </a:lnTo>
                  <a:lnTo>
                    <a:pt x="9120" y="719"/>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2" name="Google Shape;7712;p41"/>
            <p:cNvSpPr/>
            <p:nvPr/>
          </p:nvSpPr>
          <p:spPr>
            <a:xfrm>
              <a:off x="2863475" y="2538975"/>
              <a:ext cx="182425" cy="33200"/>
            </a:xfrm>
            <a:custGeom>
              <a:avLst/>
              <a:gdLst/>
              <a:ahLst/>
              <a:cxnLst/>
              <a:rect l="l" t="t" r="r" b="b"/>
              <a:pathLst>
                <a:path w="7297" h="1328" fill="none" extrusionOk="0">
                  <a:moveTo>
                    <a:pt x="1" y="1327"/>
                  </a:moveTo>
                  <a:lnTo>
                    <a:pt x="1" y="1327"/>
                  </a:lnTo>
                  <a:lnTo>
                    <a:pt x="443" y="995"/>
                  </a:lnTo>
                  <a:lnTo>
                    <a:pt x="885" y="774"/>
                  </a:lnTo>
                  <a:lnTo>
                    <a:pt x="1382" y="553"/>
                  </a:lnTo>
                  <a:lnTo>
                    <a:pt x="1880" y="332"/>
                  </a:lnTo>
                  <a:lnTo>
                    <a:pt x="2377" y="222"/>
                  </a:lnTo>
                  <a:lnTo>
                    <a:pt x="2875" y="111"/>
                  </a:lnTo>
                  <a:lnTo>
                    <a:pt x="3372" y="1"/>
                  </a:lnTo>
                  <a:lnTo>
                    <a:pt x="3869" y="1"/>
                  </a:lnTo>
                  <a:lnTo>
                    <a:pt x="4367" y="1"/>
                  </a:lnTo>
                  <a:lnTo>
                    <a:pt x="4809" y="56"/>
                  </a:lnTo>
                  <a:lnTo>
                    <a:pt x="5307" y="166"/>
                  </a:lnTo>
                  <a:lnTo>
                    <a:pt x="5749" y="277"/>
                  </a:lnTo>
                  <a:lnTo>
                    <a:pt x="6191" y="498"/>
                  </a:lnTo>
                  <a:lnTo>
                    <a:pt x="6578" y="719"/>
                  </a:lnTo>
                  <a:lnTo>
                    <a:pt x="6965" y="995"/>
                  </a:lnTo>
                  <a:lnTo>
                    <a:pt x="7296" y="1327"/>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3" name="Google Shape;7713;p41"/>
            <p:cNvSpPr/>
            <p:nvPr/>
          </p:nvSpPr>
          <p:spPr>
            <a:xfrm>
              <a:off x="2784725" y="2784925"/>
              <a:ext cx="13825" cy="123000"/>
            </a:xfrm>
            <a:custGeom>
              <a:avLst/>
              <a:gdLst/>
              <a:ahLst/>
              <a:cxnLst/>
              <a:rect l="l" t="t" r="r" b="b"/>
              <a:pathLst>
                <a:path w="553" h="4920" fill="none" extrusionOk="0">
                  <a:moveTo>
                    <a:pt x="498" y="1"/>
                  </a:moveTo>
                  <a:lnTo>
                    <a:pt x="498" y="1"/>
                  </a:lnTo>
                  <a:lnTo>
                    <a:pt x="553" y="498"/>
                  </a:lnTo>
                  <a:lnTo>
                    <a:pt x="553" y="1106"/>
                  </a:lnTo>
                  <a:lnTo>
                    <a:pt x="553" y="1769"/>
                  </a:lnTo>
                  <a:lnTo>
                    <a:pt x="553" y="2488"/>
                  </a:lnTo>
                  <a:lnTo>
                    <a:pt x="442" y="3151"/>
                  </a:lnTo>
                  <a:lnTo>
                    <a:pt x="332" y="3814"/>
                  </a:lnTo>
                  <a:lnTo>
                    <a:pt x="221" y="4422"/>
                  </a:lnTo>
                  <a:lnTo>
                    <a:pt x="0" y="4920"/>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4" name="Google Shape;7714;p41"/>
            <p:cNvSpPr/>
            <p:nvPr/>
          </p:nvSpPr>
          <p:spPr>
            <a:xfrm>
              <a:off x="2549825" y="2720000"/>
              <a:ext cx="53900" cy="84300"/>
            </a:xfrm>
            <a:custGeom>
              <a:avLst/>
              <a:gdLst/>
              <a:ahLst/>
              <a:cxnLst/>
              <a:rect l="l" t="t" r="r" b="b"/>
              <a:pathLst>
                <a:path w="2156" h="3372" extrusionOk="0">
                  <a:moveTo>
                    <a:pt x="829" y="0"/>
                  </a:moveTo>
                  <a:lnTo>
                    <a:pt x="663" y="111"/>
                  </a:lnTo>
                  <a:lnTo>
                    <a:pt x="442" y="276"/>
                  </a:lnTo>
                  <a:lnTo>
                    <a:pt x="276" y="498"/>
                  </a:lnTo>
                  <a:lnTo>
                    <a:pt x="166" y="719"/>
                  </a:lnTo>
                  <a:lnTo>
                    <a:pt x="55" y="995"/>
                  </a:lnTo>
                  <a:lnTo>
                    <a:pt x="0" y="1327"/>
                  </a:lnTo>
                  <a:lnTo>
                    <a:pt x="0" y="1658"/>
                  </a:lnTo>
                  <a:lnTo>
                    <a:pt x="0" y="1990"/>
                  </a:lnTo>
                  <a:lnTo>
                    <a:pt x="55" y="2321"/>
                  </a:lnTo>
                  <a:lnTo>
                    <a:pt x="166" y="2598"/>
                  </a:lnTo>
                  <a:lnTo>
                    <a:pt x="276" y="2874"/>
                  </a:lnTo>
                  <a:lnTo>
                    <a:pt x="442" y="3095"/>
                  </a:lnTo>
                  <a:lnTo>
                    <a:pt x="663" y="3261"/>
                  </a:lnTo>
                  <a:lnTo>
                    <a:pt x="829" y="3316"/>
                  </a:lnTo>
                  <a:lnTo>
                    <a:pt x="1050" y="3372"/>
                  </a:lnTo>
                  <a:lnTo>
                    <a:pt x="1271" y="3316"/>
                  </a:lnTo>
                  <a:lnTo>
                    <a:pt x="1492" y="3261"/>
                  </a:lnTo>
                  <a:lnTo>
                    <a:pt x="1658" y="3095"/>
                  </a:lnTo>
                  <a:lnTo>
                    <a:pt x="1824" y="2874"/>
                  </a:lnTo>
                  <a:lnTo>
                    <a:pt x="1935" y="2598"/>
                  </a:lnTo>
                  <a:lnTo>
                    <a:pt x="2045" y="2321"/>
                  </a:lnTo>
                  <a:lnTo>
                    <a:pt x="2100" y="1990"/>
                  </a:lnTo>
                  <a:lnTo>
                    <a:pt x="2156" y="1658"/>
                  </a:lnTo>
                  <a:lnTo>
                    <a:pt x="2100" y="1327"/>
                  </a:lnTo>
                  <a:lnTo>
                    <a:pt x="2045" y="995"/>
                  </a:lnTo>
                  <a:lnTo>
                    <a:pt x="1935" y="719"/>
                  </a:lnTo>
                  <a:lnTo>
                    <a:pt x="1824" y="498"/>
                  </a:lnTo>
                  <a:lnTo>
                    <a:pt x="1658" y="276"/>
                  </a:lnTo>
                  <a:lnTo>
                    <a:pt x="1492" y="111"/>
                  </a:lnTo>
                  <a:lnTo>
                    <a:pt x="1271" y="0"/>
                  </a:lnTo>
                  <a:close/>
                </a:path>
              </a:pathLst>
            </a:custGeom>
            <a:solidFill>
              <a:srgbClr val="262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5" name="Google Shape;7715;p41"/>
            <p:cNvSpPr/>
            <p:nvPr/>
          </p:nvSpPr>
          <p:spPr>
            <a:xfrm>
              <a:off x="2900775" y="2699275"/>
              <a:ext cx="53925" cy="85675"/>
            </a:xfrm>
            <a:custGeom>
              <a:avLst/>
              <a:gdLst/>
              <a:ahLst/>
              <a:cxnLst/>
              <a:rect l="l" t="t" r="r" b="b"/>
              <a:pathLst>
                <a:path w="2157" h="3427" extrusionOk="0">
                  <a:moveTo>
                    <a:pt x="1106" y="0"/>
                  </a:moveTo>
                  <a:lnTo>
                    <a:pt x="885" y="55"/>
                  </a:lnTo>
                  <a:lnTo>
                    <a:pt x="664" y="166"/>
                  </a:lnTo>
                  <a:lnTo>
                    <a:pt x="498" y="276"/>
                  </a:lnTo>
                  <a:lnTo>
                    <a:pt x="332" y="497"/>
                  </a:lnTo>
                  <a:lnTo>
                    <a:pt x="167" y="774"/>
                  </a:lnTo>
                  <a:lnTo>
                    <a:pt x="111" y="1050"/>
                  </a:lnTo>
                  <a:lnTo>
                    <a:pt x="56" y="1382"/>
                  </a:lnTo>
                  <a:lnTo>
                    <a:pt x="1" y="1713"/>
                  </a:lnTo>
                  <a:lnTo>
                    <a:pt x="56" y="2045"/>
                  </a:lnTo>
                  <a:lnTo>
                    <a:pt x="111" y="2377"/>
                  </a:lnTo>
                  <a:lnTo>
                    <a:pt x="167" y="2653"/>
                  </a:lnTo>
                  <a:lnTo>
                    <a:pt x="332" y="2929"/>
                  </a:lnTo>
                  <a:lnTo>
                    <a:pt x="498" y="3095"/>
                  </a:lnTo>
                  <a:lnTo>
                    <a:pt x="664" y="3261"/>
                  </a:lnTo>
                  <a:lnTo>
                    <a:pt x="885" y="3372"/>
                  </a:lnTo>
                  <a:lnTo>
                    <a:pt x="1106" y="3427"/>
                  </a:lnTo>
                  <a:lnTo>
                    <a:pt x="1327" y="3372"/>
                  </a:lnTo>
                  <a:lnTo>
                    <a:pt x="1493" y="3261"/>
                  </a:lnTo>
                  <a:lnTo>
                    <a:pt x="1714" y="3095"/>
                  </a:lnTo>
                  <a:lnTo>
                    <a:pt x="1825" y="2929"/>
                  </a:lnTo>
                  <a:lnTo>
                    <a:pt x="1991" y="2653"/>
                  </a:lnTo>
                  <a:lnTo>
                    <a:pt x="2101" y="2377"/>
                  </a:lnTo>
                  <a:lnTo>
                    <a:pt x="2156" y="2045"/>
                  </a:lnTo>
                  <a:lnTo>
                    <a:pt x="2156" y="1713"/>
                  </a:lnTo>
                  <a:lnTo>
                    <a:pt x="2156" y="1382"/>
                  </a:lnTo>
                  <a:lnTo>
                    <a:pt x="2101" y="1050"/>
                  </a:lnTo>
                  <a:lnTo>
                    <a:pt x="1991" y="774"/>
                  </a:lnTo>
                  <a:lnTo>
                    <a:pt x="1825" y="497"/>
                  </a:lnTo>
                  <a:lnTo>
                    <a:pt x="1714" y="276"/>
                  </a:lnTo>
                  <a:lnTo>
                    <a:pt x="1493" y="166"/>
                  </a:lnTo>
                  <a:lnTo>
                    <a:pt x="1327" y="55"/>
                  </a:lnTo>
                  <a:lnTo>
                    <a:pt x="1106" y="0"/>
                  </a:lnTo>
                  <a:close/>
                </a:path>
              </a:pathLst>
            </a:custGeom>
            <a:solidFill>
              <a:srgbClr val="262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6" name="Google Shape;7716;p41"/>
            <p:cNvSpPr/>
            <p:nvPr/>
          </p:nvSpPr>
          <p:spPr>
            <a:xfrm>
              <a:off x="2544275" y="2909300"/>
              <a:ext cx="218350" cy="147875"/>
            </a:xfrm>
            <a:custGeom>
              <a:avLst/>
              <a:gdLst/>
              <a:ahLst/>
              <a:cxnLst/>
              <a:rect l="l" t="t" r="r" b="b"/>
              <a:pathLst>
                <a:path w="8734" h="5915" extrusionOk="0">
                  <a:moveTo>
                    <a:pt x="111" y="0"/>
                  </a:moveTo>
                  <a:lnTo>
                    <a:pt x="56" y="277"/>
                  </a:lnTo>
                  <a:lnTo>
                    <a:pt x="1" y="1050"/>
                  </a:lnTo>
                  <a:lnTo>
                    <a:pt x="56" y="1879"/>
                  </a:lnTo>
                  <a:lnTo>
                    <a:pt x="111" y="2487"/>
                  </a:lnTo>
                  <a:lnTo>
                    <a:pt x="222" y="3095"/>
                  </a:lnTo>
                  <a:lnTo>
                    <a:pt x="443" y="3703"/>
                  </a:lnTo>
                  <a:lnTo>
                    <a:pt x="719" y="4311"/>
                  </a:lnTo>
                  <a:lnTo>
                    <a:pt x="1051" y="4809"/>
                  </a:lnTo>
                  <a:lnTo>
                    <a:pt x="1272" y="5085"/>
                  </a:lnTo>
                  <a:lnTo>
                    <a:pt x="1549" y="5306"/>
                  </a:lnTo>
                  <a:lnTo>
                    <a:pt x="1825" y="5472"/>
                  </a:lnTo>
                  <a:lnTo>
                    <a:pt x="2157" y="5638"/>
                  </a:lnTo>
                  <a:lnTo>
                    <a:pt x="2543" y="5748"/>
                  </a:lnTo>
                  <a:lnTo>
                    <a:pt x="2930" y="5859"/>
                  </a:lnTo>
                  <a:lnTo>
                    <a:pt x="3483" y="5914"/>
                  </a:lnTo>
                  <a:lnTo>
                    <a:pt x="3980" y="5914"/>
                  </a:lnTo>
                  <a:lnTo>
                    <a:pt x="4478" y="5859"/>
                  </a:lnTo>
                  <a:lnTo>
                    <a:pt x="4975" y="5748"/>
                  </a:lnTo>
                  <a:lnTo>
                    <a:pt x="5528" y="5527"/>
                  </a:lnTo>
                  <a:lnTo>
                    <a:pt x="5970" y="5251"/>
                  </a:lnTo>
                  <a:lnTo>
                    <a:pt x="6468" y="4975"/>
                  </a:lnTo>
                  <a:lnTo>
                    <a:pt x="6855" y="4643"/>
                  </a:lnTo>
                  <a:lnTo>
                    <a:pt x="7241" y="4256"/>
                  </a:lnTo>
                  <a:lnTo>
                    <a:pt x="7573" y="3924"/>
                  </a:lnTo>
                  <a:lnTo>
                    <a:pt x="8126" y="3261"/>
                  </a:lnTo>
                  <a:lnTo>
                    <a:pt x="8623" y="2543"/>
                  </a:lnTo>
                  <a:lnTo>
                    <a:pt x="8734" y="2266"/>
                  </a:lnTo>
                  <a:lnTo>
                    <a:pt x="7905" y="2211"/>
                  </a:lnTo>
                  <a:lnTo>
                    <a:pt x="6965" y="2045"/>
                  </a:lnTo>
                  <a:lnTo>
                    <a:pt x="5749" y="1879"/>
                  </a:lnTo>
                  <a:lnTo>
                    <a:pt x="4367" y="1548"/>
                  </a:lnTo>
                  <a:lnTo>
                    <a:pt x="2930" y="1161"/>
                  </a:lnTo>
                  <a:lnTo>
                    <a:pt x="2212" y="884"/>
                  </a:lnTo>
                  <a:lnTo>
                    <a:pt x="1493" y="608"/>
                  </a:lnTo>
                  <a:lnTo>
                    <a:pt x="775" y="332"/>
                  </a:lnTo>
                  <a:lnTo>
                    <a:pt x="111" y="0"/>
                  </a:lnTo>
                  <a:close/>
                </a:path>
              </a:pathLst>
            </a:custGeom>
            <a:solidFill>
              <a:srgbClr val="CC4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7" name="Google Shape;7717;p41"/>
            <p:cNvSpPr/>
            <p:nvPr/>
          </p:nvSpPr>
          <p:spPr>
            <a:xfrm>
              <a:off x="2544275" y="2909300"/>
              <a:ext cx="218350" cy="81550"/>
            </a:xfrm>
            <a:custGeom>
              <a:avLst/>
              <a:gdLst/>
              <a:ahLst/>
              <a:cxnLst/>
              <a:rect l="l" t="t" r="r" b="b"/>
              <a:pathLst>
                <a:path w="8734" h="3262" extrusionOk="0">
                  <a:moveTo>
                    <a:pt x="111" y="0"/>
                  </a:moveTo>
                  <a:lnTo>
                    <a:pt x="56" y="277"/>
                  </a:lnTo>
                  <a:lnTo>
                    <a:pt x="1" y="1050"/>
                  </a:lnTo>
                  <a:lnTo>
                    <a:pt x="1051" y="1492"/>
                  </a:lnTo>
                  <a:lnTo>
                    <a:pt x="2157" y="1935"/>
                  </a:lnTo>
                  <a:lnTo>
                    <a:pt x="3317" y="2266"/>
                  </a:lnTo>
                  <a:lnTo>
                    <a:pt x="4423" y="2598"/>
                  </a:lnTo>
                  <a:lnTo>
                    <a:pt x="5473" y="2874"/>
                  </a:lnTo>
                  <a:lnTo>
                    <a:pt x="6523" y="3095"/>
                  </a:lnTo>
                  <a:lnTo>
                    <a:pt x="7407" y="3206"/>
                  </a:lnTo>
                  <a:lnTo>
                    <a:pt x="8126" y="3261"/>
                  </a:lnTo>
                  <a:lnTo>
                    <a:pt x="8623" y="2543"/>
                  </a:lnTo>
                  <a:lnTo>
                    <a:pt x="8734" y="2266"/>
                  </a:lnTo>
                  <a:lnTo>
                    <a:pt x="7905" y="2211"/>
                  </a:lnTo>
                  <a:lnTo>
                    <a:pt x="6965" y="2045"/>
                  </a:lnTo>
                  <a:lnTo>
                    <a:pt x="5749" y="1879"/>
                  </a:lnTo>
                  <a:lnTo>
                    <a:pt x="4367" y="1548"/>
                  </a:lnTo>
                  <a:lnTo>
                    <a:pt x="2930" y="1161"/>
                  </a:lnTo>
                  <a:lnTo>
                    <a:pt x="2212" y="884"/>
                  </a:lnTo>
                  <a:lnTo>
                    <a:pt x="1493" y="608"/>
                  </a:lnTo>
                  <a:lnTo>
                    <a:pt x="775" y="332"/>
                  </a:lnTo>
                  <a:lnTo>
                    <a:pt x="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8" name="Google Shape;7718;p41"/>
            <p:cNvSpPr/>
            <p:nvPr/>
          </p:nvSpPr>
          <p:spPr>
            <a:xfrm>
              <a:off x="2545675" y="2956275"/>
              <a:ext cx="123000" cy="100900"/>
            </a:xfrm>
            <a:custGeom>
              <a:avLst/>
              <a:gdLst/>
              <a:ahLst/>
              <a:cxnLst/>
              <a:rect l="l" t="t" r="r" b="b"/>
              <a:pathLst>
                <a:path w="4920" h="4036" extrusionOk="0">
                  <a:moveTo>
                    <a:pt x="0" y="0"/>
                  </a:moveTo>
                  <a:lnTo>
                    <a:pt x="55" y="608"/>
                  </a:lnTo>
                  <a:lnTo>
                    <a:pt x="166" y="1216"/>
                  </a:lnTo>
                  <a:lnTo>
                    <a:pt x="387" y="1824"/>
                  </a:lnTo>
                  <a:lnTo>
                    <a:pt x="663" y="2432"/>
                  </a:lnTo>
                  <a:lnTo>
                    <a:pt x="995" y="2930"/>
                  </a:lnTo>
                  <a:lnTo>
                    <a:pt x="1216" y="3206"/>
                  </a:lnTo>
                  <a:lnTo>
                    <a:pt x="1493" y="3427"/>
                  </a:lnTo>
                  <a:lnTo>
                    <a:pt x="1769" y="3593"/>
                  </a:lnTo>
                  <a:lnTo>
                    <a:pt x="2101" y="3759"/>
                  </a:lnTo>
                  <a:lnTo>
                    <a:pt x="2487" y="3869"/>
                  </a:lnTo>
                  <a:lnTo>
                    <a:pt x="2874" y="3980"/>
                  </a:lnTo>
                  <a:lnTo>
                    <a:pt x="3427" y="4035"/>
                  </a:lnTo>
                  <a:lnTo>
                    <a:pt x="3924" y="4035"/>
                  </a:lnTo>
                  <a:lnTo>
                    <a:pt x="4422" y="3980"/>
                  </a:lnTo>
                  <a:lnTo>
                    <a:pt x="4919" y="3814"/>
                  </a:lnTo>
                  <a:lnTo>
                    <a:pt x="4532" y="3096"/>
                  </a:lnTo>
                  <a:lnTo>
                    <a:pt x="4090" y="2377"/>
                  </a:lnTo>
                  <a:lnTo>
                    <a:pt x="3538" y="1714"/>
                  </a:lnTo>
                  <a:lnTo>
                    <a:pt x="2930" y="1161"/>
                  </a:lnTo>
                  <a:lnTo>
                    <a:pt x="2266" y="719"/>
                  </a:lnTo>
                  <a:lnTo>
                    <a:pt x="1548" y="387"/>
                  </a:lnTo>
                  <a:lnTo>
                    <a:pt x="774" y="111"/>
                  </a:lnTo>
                  <a:lnTo>
                    <a:pt x="0" y="0"/>
                  </a:lnTo>
                  <a:close/>
                </a:path>
              </a:pathLst>
            </a:custGeom>
            <a:solidFill>
              <a:srgbClr val="E872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9" name="Google Shape;7719;p41"/>
            <p:cNvSpPr/>
            <p:nvPr/>
          </p:nvSpPr>
          <p:spPr>
            <a:xfrm>
              <a:off x="2088300" y="1770725"/>
              <a:ext cx="976950" cy="736500"/>
            </a:xfrm>
            <a:custGeom>
              <a:avLst/>
              <a:gdLst/>
              <a:ahLst/>
              <a:cxnLst/>
              <a:rect l="l" t="t" r="r" b="b"/>
              <a:pathLst>
                <a:path w="39078" h="29460" extrusionOk="0">
                  <a:moveTo>
                    <a:pt x="23435" y="0"/>
                  </a:moveTo>
                  <a:lnTo>
                    <a:pt x="22496" y="55"/>
                  </a:lnTo>
                  <a:lnTo>
                    <a:pt x="21556" y="166"/>
                  </a:lnTo>
                  <a:lnTo>
                    <a:pt x="20617" y="276"/>
                  </a:lnTo>
                  <a:lnTo>
                    <a:pt x="19677" y="442"/>
                  </a:lnTo>
                  <a:lnTo>
                    <a:pt x="18737" y="608"/>
                  </a:lnTo>
                  <a:lnTo>
                    <a:pt x="17853" y="829"/>
                  </a:lnTo>
                  <a:lnTo>
                    <a:pt x="16913" y="1161"/>
                  </a:lnTo>
                  <a:lnTo>
                    <a:pt x="16029" y="1492"/>
                  </a:lnTo>
                  <a:lnTo>
                    <a:pt x="15145" y="1879"/>
                  </a:lnTo>
                  <a:lnTo>
                    <a:pt x="14205" y="2321"/>
                  </a:lnTo>
                  <a:lnTo>
                    <a:pt x="13266" y="2874"/>
                  </a:lnTo>
                  <a:lnTo>
                    <a:pt x="12326" y="3537"/>
                  </a:lnTo>
                  <a:lnTo>
                    <a:pt x="11386" y="4201"/>
                  </a:lnTo>
                  <a:lnTo>
                    <a:pt x="10447" y="4919"/>
                  </a:lnTo>
                  <a:lnTo>
                    <a:pt x="9507" y="5748"/>
                  </a:lnTo>
                  <a:lnTo>
                    <a:pt x="8623" y="6577"/>
                  </a:lnTo>
                  <a:lnTo>
                    <a:pt x="7739" y="7462"/>
                  </a:lnTo>
                  <a:lnTo>
                    <a:pt x="6909" y="8346"/>
                  </a:lnTo>
                  <a:lnTo>
                    <a:pt x="6136" y="9341"/>
                  </a:lnTo>
                  <a:lnTo>
                    <a:pt x="5417" y="10280"/>
                  </a:lnTo>
                  <a:lnTo>
                    <a:pt x="4754" y="11331"/>
                  </a:lnTo>
                  <a:lnTo>
                    <a:pt x="4146" y="12325"/>
                  </a:lnTo>
                  <a:lnTo>
                    <a:pt x="3593" y="13376"/>
                  </a:lnTo>
                  <a:lnTo>
                    <a:pt x="3151" y="14481"/>
                  </a:lnTo>
                  <a:lnTo>
                    <a:pt x="2764" y="15531"/>
                  </a:lnTo>
                  <a:lnTo>
                    <a:pt x="2433" y="16692"/>
                  </a:lnTo>
                  <a:lnTo>
                    <a:pt x="1769" y="19124"/>
                  </a:lnTo>
                  <a:lnTo>
                    <a:pt x="1217" y="21556"/>
                  </a:lnTo>
                  <a:lnTo>
                    <a:pt x="774" y="23877"/>
                  </a:lnTo>
                  <a:lnTo>
                    <a:pt x="443" y="25867"/>
                  </a:lnTo>
                  <a:lnTo>
                    <a:pt x="166" y="27525"/>
                  </a:lnTo>
                  <a:lnTo>
                    <a:pt x="1" y="28962"/>
                  </a:lnTo>
                  <a:lnTo>
                    <a:pt x="2267" y="29459"/>
                  </a:lnTo>
                  <a:lnTo>
                    <a:pt x="2322" y="28188"/>
                  </a:lnTo>
                  <a:lnTo>
                    <a:pt x="2433" y="26751"/>
                  </a:lnTo>
                  <a:lnTo>
                    <a:pt x="2598" y="24927"/>
                  </a:lnTo>
                  <a:lnTo>
                    <a:pt x="2930" y="22716"/>
                  </a:lnTo>
                  <a:lnTo>
                    <a:pt x="3206" y="21500"/>
                  </a:lnTo>
                  <a:lnTo>
                    <a:pt x="3483" y="20229"/>
                  </a:lnTo>
                  <a:lnTo>
                    <a:pt x="3814" y="18958"/>
                  </a:lnTo>
                  <a:lnTo>
                    <a:pt x="4201" y="17631"/>
                  </a:lnTo>
                  <a:lnTo>
                    <a:pt x="4643" y="16250"/>
                  </a:lnTo>
                  <a:lnTo>
                    <a:pt x="5196" y="14923"/>
                  </a:lnTo>
                  <a:lnTo>
                    <a:pt x="5583" y="14094"/>
                  </a:lnTo>
                  <a:lnTo>
                    <a:pt x="5970" y="13265"/>
                  </a:lnTo>
                  <a:lnTo>
                    <a:pt x="6799" y="11773"/>
                  </a:lnTo>
                  <a:lnTo>
                    <a:pt x="7739" y="10336"/>
                  </a:lnTo>
                  <a:lnTo>
                    <a:pt x="8733" y="9065"/>
                  </a:lnTo>
                  <a:lnTo>
                    <a:pt x="9784" y="7849"/>
                  </a:lnTo>
                  <a:lnTo>
                    <a:pt x="10944" y="6798"/>
                  </a:lnTo>
                  <a:lnTo>
                    <a:pt x="12105" y="5859"/>
                  </a:lnTo>
                  <a:lnTo>
                    <a:pt x="13376" y="4974"/>
                  </a:lnTo>
                  <a:lnTo>
                    <a:pt x="14647" y="4201"/>
                  </a:lnTo>
                  <a:lnTo>
                    <a:pt x="15974" y="3593"/>
                  </a:lnTo>
                  <a:lnTo>
                    <a:pt x="17300" y="3040"/>
                  </a:lnTo>
                  <a:lnTo>
                    <a:pt x="18682" y="2543"/>
                  </a:lnTo>
                  <a:lnTo>
                    <a:pt x="20064" y="2211"/>
                  </a:lnTo>
                  <a:lnTo>
                    <a:pt x="21501" y="1935"/>
                  </a:lnTo>
                  <a:lnTo>
                    <a:pt x="22883" y="1769"/>
                  </a:lnTo>
                  <a:lnTo>
                    <a:pt x="24320" y="1658"/>
                  </a:lnTo>
                  <a:lnTo>
                    <a:pt x="25978" y="1658"/>
                  </a:lnTo>
                  <a:lnTo>
                    <a:pt x="26752" y="1714"/>
                  </a:lnTo>
                  <a:lnTo>
                    <a:pt x="27525" y="1824"/>
                  </a:lnTo>
                  <a:lnTo>
                    <a:pt x="29018" y="2100"/>
                  </a:lnTo>
                  <a:lnTo>
                    <a:pt x="30455" y="2432"/>
                  </a:lnTo>
                  <a:lnTo>
                    <a:pt x="31726" y="2874"/>
                  </a:lnTo>
                  <a:lnTo>
                    <a:pt x="32942" y="3372"/>
                  </a:lnTo>
                  <a:lnTo>
                    <a:pt x="34047" y="3869"/>
                  </a:lnTo>
                  <a:lnTo>
                    <a:pt x="35098" y="4422"/>
                  </a:lnTo>
                  <a:lnTo>
                    <a:pt x="35982" y="4974"/>
                  </a:lnTo>
                  <a:lnTo>
                    <a:pt x="36756" y="5527"/>
                  </a:lnTo>
                  <a:lnTo>
                    <a:pt x="37474" y="6025"/>
                  </a:lnTo>
                  <a:lnTo>
                    <a:pt x="38027" y="6467"/>
                  </a:lnTo>
                  <a:lnTo>
                    <a:pt x="38801" y="7185"/>
                  </a:lnTo>
                  <a:lnTo>
                    <a:pt x="39077" y="7462"/>
                  </a:lnTo>
                  <a:lnTo>
                    <a:pt x="38911" y="7185"/>
                  </a:lnTo>
                  <a:lnTo>
                    <a:pt x="38524" y="6577"/>
                  </a:lnTo>
                  <a:lnTo>
                    <a:pt x="37806" y="5693"/>
                  </a:lnTo>
                  <a:lnTo>
                    <a:pt x="36866" y="4643"/>
                  </a:lnTo>
                  <a:lnTo>
                    <a:pt x="36258" y="4090"/>
                  </a:lnTo>
                  <a:lnTo>
                    <a:pt x="35595" y="3482"/>
                  </a:lnTo>
                  <a:lnTo>
                    <a:pt x="34876" y="2929"/>
                  </a:lnTo>
                  <a:lnTo>
                    <a:pt x="34103" y="2432"/>
                  </a:lnTo>
                  <a:lnTo>
                    <a:pt x="33274" y="1879"/>
                  </a:lnTo>
                  <a:lnTo>
                    <a:pt x="32334" y="1437"/>
                  </a:lnTo>
                  <a:lnTo>
                    <a:pt x="31339" y="1050"/>
                  </a:lnTo>
                  <a:lnTo>
                    <a:pt x="30289" y="719"/>
                  </a:lnTo>
                  <a:lnTo>
                    <a:pt x="28741" y="387"/>
                  </a:lnTo>
                  <a:lnTo>
                    <a:pt x="27083" y="166"/>
                  </a:lnTo>
                  <a:lnTo>
                    <a:pt x="25315" y="55"/>
                  </a:lnTo>
                  <a:lnTo>
                    <a:pt x="23435"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0" name="Google Shape;7720;p41"/>
            <p:cNvSpPr/>
            <p:nvPr/>
          </p:nvSpPr>
          <p:spPr>
            <a:xfrm>
              <a:off x="1936300" y="2449175"/>
              <a:ext cx="355150" cy="533375"/>
            </a:xfrm>
            <a:custGeom>
              <a:avLst/>
              <a:gdLst/>
              <a:ahLst/>
              <a:cxnLst/>
              <a:rect l="l" t="t" r="r" b="b"/>
              <a:pathLst>
                <a:path w="14206" h="21335" extrusionOk="0">
                  <a:moveTo>
                    <a:pt x="6025" y="0"/>
                  </a:moveTo>
                  <a:lnTo>
                    <a:pt x="5307" y="111"/>
                  </a:lnTo>
                  <a:lnTo>
                    <a:pt x="4588" y="332"/>
                  </a:lnTo>
                  <a:lnTo>
                    <a:pt x="3980" y="719"/>
                  </a:lnTo>
                  <a:lnTo>
                    <a:pt x="3372" y="1105"/>
                  </a:lnTo>
                  <a:lnTo>
                    <a:pt x="2764" y="1603"/>
                  </a:lnTo>
                  <a:lnTo>
                    <a:pt x="2267" y="2211"/>
                  </a:lnTo>
                  <a:lnTo>
                    <a:pt x="1769" y="2874"/>
                  </a:lnTo>
                  <a:lnTo>
                    <a:pt x="1327" y="3648"/>
                  </a:lnTo>
                  <a:lnTo>
                    <a:pt x="996" y="4422"/>
                  </a:lnTo>
                  <a:lnTo>
                    <a:pt x="664" y="5306"/>
                  </a:lnTo>
                  <a:lnTo>
                    <a:pt x="388" y="6190"/>
                  </a:lnTo>
                  <a:lnTo>
                    <a:pt x="222" y="7185"/>
                  </a:lnTo>
                  <a:lnTo>
                    <a:pt x="56" y="8180"/>
                  </a:lnTo>
                  <a:lnTo>
                    <a:pt x="1" y="9230"/>
                  </a:lnTo>
                  <a:lnTo>
                    <a:pt x="1" y="10280"/>
                  </a:lnTo>
                  <a:lnTo>
                    <a:pt x="56" y="11386"/>
                  </a:lnTo>
                  <a:lnTo>
                    <a:pt x="222" y="12491"/>
                  </a:lnTo>
                  <a:lnTo>
                    <a:pt x="443" y="13541"/>
                  </a:lnTo>
                  <a:lnTo>
                    <a:pt x="719" y="14536"/>
                  </a:lnTo>
                  <a:lnTo>
                    <a:pt x="1051" y="15476"/>
                  </a:lnTo>
                  <a:lnTo>
                    <a:pt x="1438" y="16360"/>
                  </a:lnTo>
                  <a:lnTo>
                    <a:pt x="1880" y="17244"/>
                  </a:lnTo>
                  <a:lnTo>
                    <a:pt x="2377" y="18018"/>
                  </a:lnTo>
                  <a:lnTo>
                    <a:pt x="2930" y="18682"/>
                  </a:lnTo>
                  <a:lnTo>
                    <a:pt x="3483" y="19345"/>
                  </a:lnTo>
                  <a:lnTo>
                    <a:pt x="4091" y="19897"/>
                  </a:lnTo>
                  <a:lnTo>
                    <a:pt x="4754" y="20395"/>
                  </a:lnTo>
                  <a:lnTo>
                    <a:pt x="5417" y="20782"/>
                  </a:lnTo>
                  <a:lnTo>
                    <a:pt x="6081" y="21058"/>
                  </a:lnTo>
                  <a:lnTo>
                    <a:pt x="6799" y="21224"/>
                  </a:lnTo>
                  <a:lnTo>
                    <a:pt x="7518" y="21334"/>
                  </a:lnTo>
                  <a:lnTo>
                    <a:pt x="8236" y="21334"/>
                  </a:lnTo>
                  <a:lnTo>
                    <a:pt x="8955" y="21169"/>
                  </a:lnTo>
                  <a:lnTo>
                    <a:pt x="9618" y="20948"/>
                  </a:lnTo>
                  <a:lnTo>
                    <a:pt x="10281" y="20616"/>
                  </a:lnTo>
                  <a:lnTo>
                    <a:pt x="10889" y="20174"/>
                  </a:lnTo>
                  <a:lnTo>
                    <a:pt x="11442" y="19676"/>
                  </a:lnTo>
                  <a:lnTo>
                    <a:pt x="11939" y="19068"/>
                  </a:lnTo>
                  <a:lnTo>
                    <a:pt x="12437" y="18405"/>
                  </a:lnTo>
                  <a:lnTo>
                    <a:pt x="12879" y="17687"/>
                  </a:lnTo>
                  <a:lnTo>
                    <a:pt x="13266" y="16858"/>
                  </a:lnTo>
                  <a:lnTo>
                    <a:pt x="13542" y="16029"/>
                  </a:lnTo>
                  <a:lnTo>
                    <a:pt x="13819" y="15089"/>
                  </a:lnTo>
                  <a:lnTo>
                    <a:pt x="14040" y="14149"/>
                  </a:lnTo>
                  <a:lnTo>
                    <a:pt x="14150" y="13099"/>
                  </a:lnTo>
                  <a:lnTo>
                    <a:pt x="14205" y="12104"/>
                  </a:lnTo>
                  <a:lnTo>
                    <a:pt x="14205" y="10999"/>
                  </a:lnTo>
                  <a:lnTo>
                    <a:pt x="14150" y="9949"/>
                  </a:lnTo>
                  <a:lnTo>
                    <a:pt x="13984" y="8843"/>
                  </a:lnTo>
                  <a:lnTo>
                    <a:pt x="13763" y="7793"/>
                  </a:lnTo>
                  <a:lnTo>
                    <a:pt x="13487" y="6798"/>
                  </a:lnTo>
                  <a:lnTo>
                    <a:pt x="13155" y="5803"/>
                  </a:lnTo>
                  <a:lnTo>
                    <a:pt x="12768" y="4919"/>
                  </a:lnTo>
                  <a:lnTo>
                    <a:pt x="12326" y="4090"/>
                  </a:lnTo>
                  <a:lnTo>
                    <a:pt x="11829" y="3316"/>
                  </a:lnTo>
                  <a:lnTo>
                    <a:pt x="11276" y="2598"/>
                  </a:lnTo>
                  <a:lnTo>
                    <a:pt x="10723" y="1990"/>
                  </a:lnTo>
                  <a:lnTo>
                    <a:pt x="10115" y="1382"/>
                  </a:lnTo>
                  <a:lnTo>
                    <a:pt x="9507" y="940"/>
                  </a:lnTo>
                  <a:lnTo>
                    <a:pt x="8844" y="553"/>
                  </a:lnTo>
                  <a:lnTo>
                    <a:pt x="8126" y="276"/>
                  </a:lnTo>
                  <a:lnTo>
                    <a:pt x="7462" y="55"/>
                  </a:lnTo>
                  <a:lnTo>
                    <a:pt x="6744"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1" name="Google Shape;7721;p41"/>
            <p:cNvSpPr/>
            <p:nvPr/>
          </p:nvSpPr>
          <p:spPr>
            <a:xfrm>
              <a:off x="1950125" y="2534825"/>
              <a:ext cx="234925" cy="400750"/>
            </a:xfrm>
            <a:custGeom>
              <a:avLst/>
              <a:gdLst/>
              <a:ahLst/>
              <a:cxnLst/>
              <a:rect l="l" t="t" r="r" b="b"/>
              <a:pathLst>
                <a:path w="9397" h="16030" extrusionOk="0">
                  <a:moveTo>
                    <a:pt x="3483" y="1"/>
                  </a:moveTo>
                  <a:lnTo>
                    <a:pt x="3040" y="111"/>
                  </a:lnTo>
                  <a:lnTo>
                    <a:pt x="2598" y="332"/>
                  </a:lnTo>
                  <a:lnTo>
                    <a:pt x="2156" y="554"/>
                  </a:lnTo>
                  <a:lnTo>
                    <a:pt x="1824" y="885"/>
                  </a:lnTo>
                  <a:lnTo>
                    <a:pt x="1438" y="1327"/>
                  </a:lnTo>
                  <a:lnTo>
                    <a:pt x="1161" y="1769"/>
                  </a:lnTo>
                  <a:lnTo>
                    <a:pt x="885" y="2267"/>
                  </a:lnTo>
                  <a:lnTo>
                    <a:pt x="608" y="2820"/>
                  </a:lnTo>
                  <a:lnTo>
                    <a:pt x="387" y="3428"/>
                  </a:lnTo>
                  <a:lnTo>
                    <a:pt x="222" y="4091"/>
                  </a:lnTo>
                  <a:lnTo>
                    <a:pt x="111" y="4809"/>
                  </a:lnTo>
                  <a:lnTo>
                    <a:pt x="1" y="5528"/>
                  </a:lnTo>
                  <a:lnTo>
                    <a:pt x="1" y="6302"/>
                  </a:lnTo>
                  <a:lnTo>
                    <a:pt x="1" y="7075"/>
                  </a:lnTo>
                  <a:lnTo>
                    <a:pt x="56" y="7849"/>
                  </a:lnTo>
                  <a:lnTo>
                    <a:pt x="111" y="8678"/>
                  </a:lnTo>
                  <a:lnTo>
                    <a:pt x="277" y="9507"/>
                  </a:lnTo>
                  <a:lnTo>
                    <a:pt x="498" y="10281"/>
                  </a:lnTo>
                  <a:lnTo>
                    <a:pt x="719" y="11055"/>
                  </a:lnTo>
                  <a:lnTo>
                    <a:pt x="940" y="11718"/>
                  </a:lnTo>
                  <a:lnTo>
                    <a:pt x="1272" y="12437"/>
                  </a:lnTo>
                  <a:lnTo>
                    <a:pt x="1603" y="13045"/>
                  </a:lnTo>
                  <a:lnTo>
                    <a:pt x="1935" y="13597"/>
                  </a:lnTo>
                  <a:lnTo>
                    <a:pt x="2322" y="14150"/>
                  </a:lnTo>
                  <a:lnTo>
                    <a:pt x="2709" y="14592"/>
                  </a:lnTo>
                  <a:lnTo>
                    <a:pt x="3151" y="15034"/>
                  </a:lnTo>
                  <a:lnTo>
                    <a:pt x="3593" y="15366"/>
                  </a:lnTo>
                  <a:lnTo>
                    <a:pt x="4035" y="15642"/>
                  </a:lnTo>
                  <a:lnTo>
                    <a:pt x="4477" y="15863"/>
                  </a:lnTo>
                  <a:lnTo>
                    <a:pt x="4920" y="15974"/>
                  </a:lnTo>
                  <a:lnTo>
                    <a:pt x="5417" y="16029"/>
                  </a:lnTo>
                  <a:lnTo>
                    <a:pt x="5859" y="15974"/>
                  </a:lnTo>
                  <a:lnTo>
                    <a:pt x="6357" y="15863"/>
                  </a:lnTo>
                  <a:lnTo>
                    <a:pt x="6744" y="15698"/>
                  </a:lnTo>
                  <a:lnTo>
                    <a:pt x="7186" y="15421"/>
                  </a:lnTo>
                  <a:lnTo>
                    <a:pt x="7573" y="15090"/>
                  </a:lnTo>
                  <a:lnTo>
                    <a:pt x="7904" y="14703"/>
                  </a:lnTo>
                  <a:lnTo>
                    <a:pt x="8236" y="14261"/>
                  </a:lnTo>
                  <a:lnTo>
                    <a:pt x="8512" y="13708"/>
                  </a:lnTo>
                  <a:lnTo>
                    <a:pt x="8733" y="13155"/>
                  </a:lnTo>
                  <a:lnTo>
                    <a:pt x="8954" y="12547"/>
                  </a:lnTo>
                  <a:lnTo>
                    <a:pt x="9120" y="11884"/>
                  </a:lnTo>
                  <a:lnTo>
                    <a:pt x="9231" y="11221"/>
                  </a:lnTo>
                  <a:lnTo>
                    <a:pt x="9341" y="10502"/>
                  </a:lnTo>
                  <a:lnTo>
                    <a:pt x="9397" y="9728"/>
                  </a:lnTo>
                  <a:lnTo>
                    <a:pt x="9341" y="8955"/>
                  </a:lnTo>
                  <a:lnTo>
                    <a:pt x="9341" y="8126"/>
                  </a:lnTo>
                  <a:lnTo>
                    <a:pt x="9231" y="7297"/>
                  </a:lnTo>
                  <a:lnTo>
                    <a:pt x="9065" y="6523"/>
                  </a:lnTo>
                  <a:lnTo>
                    <a:pt x="8899" y="5749"/>
                  </a:lnTo>
                  <a:lnTo>
                    <a:pt x="8678" y="4975"/>
                  </a:lnTo>
                  <a:lnTo>
                    <a:pt x="8402" y="4257"/>
                  </a:lnTo>
                  <a:lnTo>
                    <a:pt x="8125" y="3593"/>
                  </a:lnTo>
                  <a:lnTo>
                    <a:pt x="7794" y="2985"/>
                  </a:lnTo>
                  <a:lnTo>
                    <a:pt x="7407" y="2377"/>
                  </a:lnTo>
                  <a:lnTo>
                    <a:pt x="7020" y="1880"/>
                  </a:lnTo>
                  <a:lnTo>
                    <a:pt x="6633" y="1383"/>
                  </a:lnTo>
                  <a:lnTo>
                    <a:pt x="6246" y="996"/>
                  </a:lnTo>
                  <a:lnTo>
                    <a:pt x="5804" y="664"/>
                  </a:lnTo>
                  <a:lnTo>
                    <a:pt x="5362" y="388"/>
                  </a:lnTo>
                  <a:lnTo>
                    <a:pt x="4864" y="167"/>
                  </a:lnTo>
                  <a:lnTo>
                    <a:pt x="4422" y="56"/>
                  </a:lnTo>
                  <a:lnTo>
                    <a:pt x="3925"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2" name="Google Shape;7722;p41"/>
            <p:cNvSpPr/>
            <p:nvPr/>
          </p:nvSpPr>
          <p:spPr>
            <a:xfrm>
              <a:off x="2603700" y="3076475"/>
              <a:ext cx="187950" cy="116100"/>
            </a:xfrm>
            <a:custGeom>
              <a:avLst/>
              <a:gdLst/>
              <a:ahLst/>
              <a:cxnLst/>
              <a:rect l="l" t="t" r="r" b="b"/>
              <a:pathLst>
                <a:path w="7518" h="4644" extrusionOk="0">
                  <a:moveTo>
                    <a:pt x="2985" y="1"/>
                  </a:moveTo>
                  <a:lnTo>
                    <a:pt x="2267" y="167"/>
                  </a:lnTo>
                  <a:lnTo>
                    <a:pt x="1659" y="388"/>
                  </a:lnTo>
                  <a:lnTo>
                    <a:pt x="1106" y="664"/>
                  </a:lnTo>
                  <a:lnTo>
                    <a:pt x="609" y="996"/>
                  </a:lnTo>
                  <a:lnTo>
                    <a:pt x="277" y="1383"/>
                  </a:lnTo>
                  <a:lnTo>
                    <a:pt x="166" y="1604"/>
                  </a:lnTo>
                  <a:lnTo>
                    <a:pt x="56" y="1825"/>
                  </a:lnTo>
                  <a:lnTo>
                    <a:pt x="1" y="2101"/>
                  </a:lnTo>
                  <a:lnTo>
                    <a:pt x="1" y="2322"/>
                  </a:lnTo>
                  <a:lnTo>
                    <a:pt x="1" y="2543"/>
                  </a:lnTo>
                  <a:lnTo>
                    <a:pt x="56" y="2820"/>
                  </a:lnTo>
                  <a:lnTo>
                    <a:pt x="166" y="3041"/>
                  </a:lnTo>
                  <a:lnTo>
                    <a:pt x="277" y="3262"/>
                  </a:lnTo>
                  <a:lnTo>
                    <a:pt x="609" y="3649"/>
                  </a:lnTo>
                  <a:lnTo>
                    <a:pt x="1106" y="3980"/>
                  </a:lnTo>
                  <a:lnTo>
                    <a:pt x="1659" y="4257"/>
                  </a:lnTo>
                  <a:lnTo>
                    <a:pt x="2267" y="4478"/>
                  </a:lnTo>
                  <a:lnTo>
                    <a:pt x="2985" y="4644"/>
                  </a:lnTo>
                  <a:lnTo>
                    <a:pt x="4478" y="4644"/>
                  </a:lnTo>
                  <a:lnTo>
                    <a:pt x="5196" y="4478"/>
                  </a:lnTo>
                  <a:lnTo>
                    <a:pt x="5859" y="4257"/>
                  </a:lnTo>
                  <a:lnTo>
                    <a:pt x="6412" y="3980"/>
                  </a:lnTo>
                  <a:lnTo>
                    <a:pt x="6854" y="3649"/>
                  </a:lnTo>
                  <a:lnTo>
                    <a:pt x="7241" y="3262"/>
                  </a:lnTo>
                  <a:lnTo>
                    <a:pt x="7352" y="3041"/>
                  </a:lnTo>
                  <a:lnTo>
                    <a:pt x="7407" y="2820"/>
                  </a:lnTo>
                  <a:lnTo>
                    <a:pt x="7517" y="2543"/>
                  </a:lnTo>
                  <a:lnTo>
                    <a:pt x="7517" y="2322"/>
                  </a:lnTo>
                  <a:lnTo>
                    <a:pt x="7517" y="2101"/>
                  </a:lnTo>
                  <a:lnTo>
                    <a:pt x="7407" y="1825"/>
                  </a:lnTo>
                  <a:lnTo>
                    <a:pt x="7352" y="1604"/>
                  </a:lnTo>
                  <a:lnTo>
                    <a:pt x="7241" y="1383"/>
                  </a:lnTo>
                  <a:lnTo>
                    <a:pt x="6854" y="996"/>
                  </a:lnTo>
                  <a:lnTo>
                    <a:pt x="6412" y="664"/>
                  </a:lnTo>
                  <a:lnTo>
                    <a:pt x="5859" y="388"/>
                  </a:lnTo>
                  <a:lnTo>
                    <a:pt x="5196" y="167"/>
                  </a:lnTo>
                  <a:lnTo>
                    <a:pt x="4478"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3" name="Google Shape;7723;p41"/>
            <p:cNvSpPr/>
            <p:nvPr/>
          </p:nvSpPr>
          <p:spPr>
            <a:xfrm>
              <a:off x="2223725" y="2938300"/>
              <a:ext cx="380000" cy="196250"/>
            </a:xfrm>
            <a:custGeom>
              <a:avLst/>
              <a:gdLst/>
              <a:ahLst/>
              <a:cxnLst/>
              <a:rect l="l" t="t" r="r" b="b"/>
              <a:pathLst>
                <a:path w="15200" h="7850" fill="none" extrusionOk="0">
                  <a:moveTo>
                    <a:pt x="0" y="1"/>
                  </a:moveTo>
                  <a:lnTo>
                    <a:pt x="0" y="1"/>
                  </a:lnTo>
                  <a:lnTo>
                    <a:pt x="276" y="332"/>
                  </a:lnTo>
                  <a:lnTo>
                    <a:pt x="1050" y="1106"/>
                  </a:lnTo>
                  <a:lnTo>
                    <a:pt x="1603" y="1659"/>
                  </a:lnTo>
                  <a:lnTo>
                    <a:pt x="2266" y="2267"/>
                  </a:lnTo>
                  <a:lnTo>
                    <a:pt x="3095" y="2985"/>
                  </a:lnTo>
                  <a:lnTo>
                    <a:pt x="3980" y="3649"/>
                  </a:lnTo>
                  <a:lnTo>
                    <a:pt x="5030" y="4367"/>
                  </a:lnTo>
                  <a:lnTo>
                    <a:pt x="6135" y="5030"/>
                  </a:lnTo>
                  <a:lnTo>
                    <a:pt x="7406" y="5694"/>
                  </a:lnTo>
                  <a:lnTo>
                    <a:pt x="8733" y="6302"/>
                  </a:lnTo>
                  <a:lnTo>
                    <a:pt x="10225" y="6854"/>
                  </a:lnTo>
                  <a:lnTo>
                    <a:pt x="11773" y="7297"/>
                  </a:lnTo>
                  <a:lnTo>
                    <a:pt x="12602" y="7462"/>
                  </a:lnTo>
                  <a:lnTo>
                    <a:pt x="13431" y="7628"/>
                  </a:lnTo>
                  <a:lnTo>
                    <a:pt x="14260" y="7739"/>
                  </a:lnTo>
                  <a:lnTo>
                    <a:pt x="15200" y="7849"/>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4" name="Google Shape;7724;p41"/>
            <p:cNvSpPr/>
            <p:nvPr/>
          </p:nvSpPr>
          <p:spPr>
            <a:xfrm>
              <a:off x="1545275" y="4099000"/>
              <a:ext cx="1254675" cy="1014225"/>
            </a:xfrm>
            <a:custGeom>
              <a:avLst/>
              <a:gdLst/>
              <a:ahLst/>
              <a:cxnLst/>
              <a:rect l="l" t="t" r="r" b="b"/>
              <a:pathLst>
                <a:path w="50187" h="40569" extrusionOk="0">
                  <a:moveTo>
                    <a:pt x="19842" y="0"/>
                  </a:moveTo>
                  <a:lnTo>
                    <a:pt x="0" y="3924"/>
                  </a:lnTo>
                  <a:lnTo>
                    <a:pt x="221" y="5361"/>
                  </a:lnTo>
                  <a:lnTo>
                    <a:pt x="885" y="9341"/>
                  </a:lnTo>
                  <a:lnTo>
                    <a:pt x="1935" y="14923"/>
                  </a:lnTo>
                  <a:lnTo>
                    <a:pt x="2543" y="18074"/>
                  </a:lnTo>
                  <a:lnTo>
                    <a:pt x="3261" y="21335"/>
                  </a:lnTo>
                  <a:lnTo>
                    <a:pt x="3980" y="24485"/>
                  </a:lnTo>
                  <a:lnTo>
                    <a:pt x="4809" y="27580"/>
                  </a:lnTo>
                  <a:lnTo>
                    <a:pt x="5638" y="30510"/>
                  </a:lnTo>
                  <a:lnTo>
                    <a:pt x="6522" y="33218"/>
                  </a:lnTo>
                  <a:lnTo>
                    <a:pt x="7020" y="34489"/>
                  </a:lnTo>
                  <a:lnTo>
                    <a:pt x="7462" y="35595"/>
                  </a:lnTo>
                  <a:lnTo>
                    <a:pt x="7959" y="36645"/>
                  </a:lnTo>
                  <a:lnTo>
                    <a:pt x="8457" y="37584"/>
                  </a:lnTo>
                  <a:lnTo>
                    <a:pt x="8899" y="38413"/>
                  </a:lnTo>
                  <a:lnTo>
                    <a:pt x="9396" y="39077"/>
                  </a:lnTo>
                  <a:lnTo>
                    <a:pt x="9949" y="39574"/>
                  </a:lnTo>
                  <a:lnTo>
                    <a:pt x="10170" y="39795"/>
                  </a:lnTo>
                  <a:lnTo>
                    <a:pt x="10446" y="39961"/>
                  </a:lnTo>
                  <a:lnTo>
                    <a:pt x="10723" y="40127"/>
                  </a:lnTo>
                  <a:lnTo>
                    <a:pt x="11054" y="40237"/>
                  </a:lnTo>
                  <a:lnTo>
                    <a:pt x="11773" y="40403"/>
                  </a:lnTo>
                  <a:lnTo>
                    <a:pt x="12712" y="40514"/>
                  </a:lnTo>
                  <a:lnTo>
                    <a:pt x="13707" y="40569"/>
                  </a:lnTo>
                  <a:lnTo>
                    <a:pt x="14868" y="40569"/>
                  </a:lnTo>
                  <a:lnTo>
                    <a:pt x="16139" y="40514"/>
                  </a:lnTo>
                  <a:lnTo>
                    <a:pt x="17521" y="40403"/>
                  </a:lnTo>
                  <a:lnTo>
                    <a:pt x="18958" y="40237"/>
                  </a:lnTo>
                  <a:lnTo>
                    <a:pt x="22053" y="39795"/>
                  </a:lnTo>
                  <a:lnTo>
                    <a:pt x="25369" y="39187"/>
                  </a:lnTo>
                  <a:lnTo>
                    <a:pt x="28796" y="38469"/>
                  </a:lnTo>
                  <a:lnTo>
                    <a:pt x="32223" y="37695"/>
                  </a:lnTo>
                  <a:lnTo>
                    <a:pt x="35595" y="36866"/>
                  </a:lnTo>
                  <a:lnTo>
                    <a:pt x="38856" y="36092"/>
                  </a:lnTo>
                  <a:lnTo>
                    <a:pt x="44493" y="34544"/>
                  </a:lnTo>
                  <a:lnTo>
                    <a:pt x="48362" y="33439"/>
                  </a:lnTo>
                  <a:lnTo>
                    <a:pt x="49854" y="33052"/>
                  </a:lnTo>
                  <a:lnTo>
                    <a:pt x="50186" y="23656"/>
                  </a:lnTo>
                  <a:lnTo>
                    <a:pt x="50186" y="23656"/>
                  </a:lnTo>
                  <a:lnTo>
                    <a:pt x="45985" y="23877"/>
                  </a:lnTo>
                  <a:lnTo>
                    <a:pt x="41619" y="24043"/>
                  </a:lnTo>
                  <a:lnTo>
                    <a:pt x="36534" y="24209"/>
                  </a:lnTo>
                  <a:lnTo>
                    <a:pt x="31394" y="24319"/>
                  </a:lnTo>
                  <a:lnTo>
                    <a:pt x="26751" y="24375"/>
                  </a:lnTo>
                  <a:lnTo>
                    <a:pt x="24872" y="24319"/>
                  </a:lnTo>
                  <a:lnTo>
                    <a:pt x="23269" y="24209"/>
                  </a:lnTo>
                  <a:lnTo>
                    <a:pt x="22164" y="24098"/>
                  </a:lnTo>
                  <a:lnTo>
                    <a:pt x="21777" y="23988"/>
                  </a:lnTo>
                  <a:lnTo>
                    <a:pt x="21556" y="23932"/>
                  </a:lnTo>
                  <a:lnTo>
                    <a:pt x="21390" y="23711"/>
                  </a:lnTo>
                  <a:lnTo>
                    <a:pt x="21224" y="23380"/>
                  </a:lnTo>
                  <a:lnTo>
                    <a:pt x="21114" y="22938"/>
                  </a:lnTo>
                  <a:lnTo>
                    <a:pt x="20948" y="22385"/>
                  </a:lnTo>
                  <a:lnTo>
                    <a:pt x="20727" y="20893"/>
                  </a:lnTo>
                  <a:lnTo>
                    <a:pt x="20506" y="19124"/>
                  </a:lnTo>
                  <a:lnTo>
                    <a:pt x="20285" y="16250"/>
                  </a:lnTo>
                  <a:lnTo>
                    <a:pt x="20119" y="13155"/>
                  </a:lnTo>
                  <a:lnTo>
                    <a:pt x="20008" y="10004"/>
                  </a:lnTo>
                  <a:lnTo>
                    <a:pt x="19898" y="6964"/>
                  </a:lnTo>
                  <a:lnTo>
                    <a:pt x="19842" y="2045"/>
                  </a:lnTo>
                  <a:lnTo>
                    <a:pt x="19842"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5" name="Google Shape;7725;p41"/>
            <p:cNvSpPr/>
            <p:nvPr/>
          </p:nvSpPr>
          <p:spPr>
            <a:xfrm>
              <a:off x="1545275" y="4099000"/>
              <a:ext cx="512650" cy="537525"/>
            </a:xfrm>
            <a:custGeom>
              <a:avLst/>
              <a:gdLst/>
              <a:ahLst/>
              <a:cxnLst/>
              <a:rect l="l" t="t" r="r" b="b"/>
              <a:pathLst>
                <a:path w="20506" h="21501" extrusionOk="0">
                  <a:moveTo>
                    <a:pt x="19842" y="0"/>
                  </a:moveTo>
                  <a:lnTo>
                    <a:pt x="0" y="3924"/>
                  </a:lnTo>
                  <a:lnTo>
                    <a:pt x="221" y="5361"/>
                  </a:lnTo>
                  <a:lnTo>
                    <a:pt x="885" y="9286"/>
                  </a:lnTo>
                  <a:lnTo>
                    <a:pt x="1935" y="14923"/>
                  </a:lnTo>
                  <a:lnTo>
                    <a:pt x="2543" y="18074"/>
                  </a:lnTo>
                  <a:lnTo>
                    <a:pt x="3261" y="21335"/>
                  </a:lnTo>
                  <a:lnTo>
                    <a:pt x="4532" y="21445"/>
                  </a:lnTo>
                  <a:lnTo>
                    <a:pt x="5804" y="21500"/>
                  </a:lnTo>
                  <a:lnTo>
                    <a:pt x="7020" y="21500"/>
                  </a:lnTo>
                  <a:lnTo>
                    <a:pt x="8291" y="21445"/>
                  </a:lnTo>
                  <a:lnTo>
                    <a:pt x="9507" y="21390"/>
                  </a:lnTo>
                  <a:lnTo>
                    <a:pt x="10723" y="21279"/>
                  </a:lnTo>
                  <a:lnTo>
                    <a:pt x="13044" y="20948"/>
                  </a:lnTo>
                  <a:lnTo>
                    <a:pt x="15255" y="20506"/>
                  </a:lnTo>
                  <a:lnTo>
                    <a:pt x="17245" y="20063"/>
                  </a:lnTo>
                  <a:lnTo>
                    <a:pt x="19013" y="19566"/>
                  </a:lnTo>
                  <a:lnTo>
                    <a:pt x="20506" y="19069"/>
                  </a:lnTo>
                  <a:lnTo>
                    <a:pt x="20285" y="16250"/>
                  </a:lnTo>
                  <a:lnTo>
                    <a:pt x="20119" y="13155"/>
                  </a:lnTo>
                  <a:lnTo>
                    <a:pt x="20008" y="10004"/>
                  </a:lnTo>
                  <a:lnTo>
                    <a:pt x="19898" y="6909"/>
                  </a:lnTo>
                  <a:lnTo>
                    <a:pt x="19842" y="1990"/>
                  </a:lnTo>
                  <a:lnTo>
                    <a:pt x="19842"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6" name="Google Shape;7726;p41"/>
            <p:cNvSpPr/>
            <p:nvPr/>
          </p:nvSpPr>
          <p:spPr>
            <a:xfrm>
              <a:off x="2733600" y="4578475"/>
              <a:ext cx="755850" cy="475350"/>
            </a:xfrm>
            <a:custGeom>
              <a:avLst/>
              <a:gdLst/>
              <a:ahLst/>
              <a:cxnLst/>
              <a:rect l="l" t="t" r="r" b="b"/>
              <a:pathLst>
                <a:path w="30234" h="19014" extrusionOk="0">
                  <a:moveTo>
                    <a:pt x="19290" y="0"/>
                  </a:moveTo>
                  <a:lnTo>
                    <a:pt x="18792" y="55"/>
                  </a:lnTo>
                  <a:lnTo>
                    <a:pt x="15365" y="995"/>
                  </a:lnTo>
                  <a:lnTo>
                    <a:pt x="10833" y="2266"/>
                  </a:lnTo>
                  <a:lnTo>
                    <a:pt x="6025" y="3537"/>
                  </a:lnTo>
                  <a:lnTo>
                    <a:pt x="3758" y="4145"/>
                  </a:lnTo>
                  <a:lnTo>
                    <a:pt x="1713" y="4588"/>
                  </a:lnTo>
                  <a:lnTo>
                    <a:pt x="1161" y="6577"/>
                  </a:lnTo>
                  <a:lnTo>
                    <a:pt x="663" y="8899"/>
                  </a:lnTo>
                  <a:lnTo>
                    <a:pt x="387" y="10115"/>
                  </a:lnTo>
                  <a:lnTo>
                    <a:pt x="221" y="11331"/>
                  </a:lnTo>
                  <a:lnTo>
                    <a:pt x="55" y="12436"/>
                  </a:lnTo>
                  <a:lnTo>
                    <a:pt x="0" y="13541"/>
                  </a:lnTo>
                  <a:lnTo>
                    <a:pt x="276" y="13818"/>
                  </a:lnTo>
                  <a:lnTo>
                    <a:pt x="608" y="14094"/>
                  </a:lnTo>
                  <a:lnTo>
                    <a:pt x="940" y="14371"/>
                  </a:lnTo>
                  <a:lnTo>
                    <a:pt x="1327" y="14592"/>
                  </a:lnTo>
                  <a:lnTo>
                    <a:pt x="2100" y="14978"/>
                  </a:lnTo>
                  <a:lnTo>
                    <a:pt x="2929" y="15255"/>
                  </a:lnTo>
                  <a:lnTo>
                    <a:pt x="3814" y="15476"/>
                  </a:lnTo>
                  <a:lnTo>
                    <a:pt x="4753" y="15586"/>
                  </a:lnTo>
                  <a:lnTo>
                    <a:pt x="5693" y="15642"/>
                  </a:lnTo>
                  <a:lnTo>
                    <a:pt x="6633" y="15586"/>
                  </a:lnTo>
                  <a:lnTo>
                    <a:pt x="7683" y="15531"/>
                  </a:lnTo>
                  <a:lnTo>
                    <a:pt x="8678" y="15421"/>
                  </a:lnTo>
                  <a:lnTo>
                    <a:pt x="9672" y="15255"/>
                  </a:lnTo>
                  <a:lnTo>
                    <a:pt x="10612" y="15034"/>
                  </a:lnTo>
                  <a:lnTo>
                    <a:pt x="11552" y="14757"/>
                  </a:lnTo>
                  <a:lnTo>
                    <a:pt x="12436" y="14426"/>
                  </a:lnTo>
                  <a:lnTo>
                    <a:pt x="13265" y="14039"/>
                  </a:lnTo>
                  <a:lnTo>
                    <a:pt x="14094" y="13541"/>
                  </a:lnTo>
                  <a:lnTo>
                    <a:pt x="14094" y="14481"/>
                  </a:lnTo>
                  <a:lnTo>
                    <a:pt x="14094" y="15421"/>
                  </a:lnTo>
                  <a:lnTo>
                    <a:pt x="14205" y="16305"/>
                  </a:lnTo>
                  <a:lnTo>
                    <a:pt x="14315" y="17079"/>
                  </a:lnTo>
                  <a:lnTo>
                    <a:pt x="14426" y="17742"/>
                  </a:lnTo>
                  <a:lnTo>
                    <a:pt x="14647" y="18295"/>
                  </a:lnTo>
                  <a:lnTo>
                    <a:pt x="14868" y="18682"/>
                  </a:lnTo>
                  <a:lnTo>
                    <a:pt x="14978" y="18847"/>
                  </a:lnTo>
                  <a:lnTo>
                    <a:pt x="15089" y="18903"/>
                  </a:lnTo>
                  <a:lnTo>
                    <a:pt x="15310" y="19013"/>
                  </a:lnTo>
                  <a:lnTo>
                    <a:pt x="15697" y="19013"/>
                  </a:lnTo>
                  <a:lnTo>
                    <a:pt x="15918" y="18958"/>
                  </a:lnTo>
                  <a:lnTo>
                    <a:pt x="16250" y="18792"/>
                  </a:lnTo>
                  <a:lnTo>
                    <a:pt x="16581" y="18516"/>
                  </a:lnTo>
                  <a:lnTo>
                    <a:pt x="16858" y="18184"/>
                  </a:lnTo>
                  <a:lnTo>
                    <a:pt x="17134" y="17742"/>
                  </a:lnTo>
                  <a:lnTo>
                    <a:pt x="17300" y="17300"/>
                  </a:lnTo>
                  <a:lnTo>
                    <a:pt x="17466" y="16858"/>
                  </a:lnTo>
                  <a:lnTo>
                    <a:pt x="17631" y="17300"/>
                  </a:lnTo>
                  <a:lnTo>
                    <a:pt x="17853" y="17687"/>
                  </a:lnTo>
                  <a:lnTo>
                    <a:pt x="18074" y="17963"/>
                  </a:lnTo>
                  <a:lnTo>
                    <a:pt x="18239" y="18018"/>
                  </a:lnTo>
                  <a:lnTo>
                    <a:pt x="18405" y="18129"/>
                  </a:lnTo>
                  <a:lnTo>
                    <a:pt x="18847" y="18184"/>
                  </a:lnTo>
                  <a:lnTo>
                    <a:pt x="19234" y="18129"/>
                  </a:lnTo>
                  <a:lnTo>
                    <a:pt x="19621" y="17908"/>
                  </a:lnTo>
                  <a:lnTo>
                    <a:pt x="19953" y="17631"/>
                  </a:lnTo>
                  <a:lnTo>
                    <a:pt x="20174" y="17245"/>
                  </a:lnTo>
                  <a:lnTo>
                    <a:pt x="20395" y="16747"/>
                  </a:lnTo>
                  <a:lnTo>
                    <a:pt x="20561" y="16194"/>
                  </a:lnTo>
                  <a:lnTo>
                    <a:pt x="20671" y="15476"/>
                  </a:lnTo>
                  <a:lnTo>
                    <a:pt x="20727" y="13597"/>
                  </a:lnTo>
                  <a:lnTo>
                    <a:pt x="20782" y="11773"/>
                  </a:lnTo>
                  <a:lnTo>
                    <a:pt x="20837" y="9894"/>
                  </a:lnTo>
                  <a:lnTo>
                    <a:pt x="20837" y="8014"/>
                  </a:lnTo>
                  <a:lnTo>
                    <a:pt x="21003" y="9838"/>
                  </a:lnTo>
                  <a:lnTo>
                    <a:pt x="21279" y="11607"/>
                  </a:lnTo>
                  <a:lnTo>
                    <a:pt x="21611" y="13320"/>
                  </a:lnTo>
                  <a:lnTo>
                    <a:pt x="21943" y="15034"/>
                  </a:lnTo>
                  <a:lnTo>
                    <a:pt x="22053" y="15531"/>
                  </a:lnTo>
                  <a:lnTo>
                    <a:pt x="22219" y="16029"/>
                  </a:lnTo>
                  <a:lnTo>
                    <a:pt x="22329" y="16194"/>
                  </a:lnTo>
                  <a:lnTo>
                    <a:pt x="22495" y="16416"/>
                  </a:lnTo>
                  <a:lnTo>
                    <a:pt x="22661" y="16581"/>
                  </a:lnTo>
                  <a:lnTo>
                    <a:pt x="22882" y="16692"/>
                  </a:lnTo>
                  <a:lnTo>
                    <a:pt x="23103" y="16747"/>
                  </a:lnTo>
                  <a:lnTo>
                    <a:pt x="23324" y="16747"/>
                  </a:lnTo>
                  <a:lnTo>
                    <a:pt x="23545" y="16692"/>
                  </a:lnTo>
                  <a:lnTo>
                    <a:pt x="23767" y="16637"/>
                  </a:lnTo>
                  <a:lnTo>
                    <a:pt x="23932" y="16471"/>
                  </a:lnTo>
                  <a:lnTo>
                    <a:pt x="24153" y="16360"/>
                  </a:lnTo>
                  <a:lnTo>
                    <a:pt x="24319" y="16139"/>
                  </a:lnTo>
                  <a:lnTo>
                    <a:pt x="24430" y="15973"/>
                  </a:lnTo>
                  <a:lnTo>
                    <a:pt x="24651" y="15531"/>
                  </a:lnTo>
                  <a:lnTo>
                    <a:pt x="24761" y="15034"/>
                  </a:lnTo>
                  <a:lnTo>
                    <a:pt x="24817" y="14592"/>
                  </a:lnTo>
                  <a:lnTo>
                    <a:pt x="24817" y="14094"/>
                  </a:lnTo>
                  <a:lnTo>
                    <a:pt x="24872" y="11994"/>
                  </a:lnTo>
                  <a:lnTo>
                    <a:pt x="24872" y="10999"/>
                  </a:lnTo>
                  <a:lnTo>
                    <a:pt x="24817" y="10004"/>
                  </a:lnTo>
                  <a:lnTo>
                    <a:pt x="24706" y="9065"/>
                  </a:lnTo>
                  <a:lnTo>
                    <a:pt x="24485" y="8125"/>
                  </a:lnTo>
                  <a:lnTo>
                    <a:pt x="24264" y="7130"/>
                  </a:lnTo>
                  <a:lnTo>
                    <a:pt x="23877" y="6135"/>
                  </a:lnTo>
                  <a:lnTo>
                    <a:pt x="24485" y="6467"/>
                  </a:lnTo>
                  <a:lnTo>
                    <a:pt x="24982" y="6854"/>
                  </a:lnTo>
                  <a:lnTo>
                    <a:pt x="25480" y="7241"/>
                  </a:lnTo>
                  <a:lnTo>
                    <a:pt x="25867" y="7627"/>
                  </a:lnTo>
                  <a:lnTo>
                    <a:pt x="26254" y="8014"/>
                  </a:lnTo>
                  <a:lnTo>
                    <a:pt x="26530" y="8457"/>
                  </a:lnTo>
                  <a:lnTo>
                    <a:pt x="26751" y="8843"/>
                  </a:lnTo>
                  <a:lnTo>
                    <a:pt x="26917" y="9286"/>
                  </a:lnTo>
                  <a:lnTo>
                    <a:pt x="27027" y="9894"/>
                  </a:lnTo>
                  <a:lnTo>
                    <a:pt x="27138" y="10612"/>
                  </a:lnTo>
                  <a:lnTo>
                    <a:pt x="27304" y="12215"/>
                  </a:lnTo>
                  <a:lnTo>
                    <a:pt x="27470" y="12989"/>
                  </a:lnTo>
                  <a:lnTo>
                    <a:pt x="27691" y="13652"/>
                  </a:lnTo>
                  <a:lnTo>
                    <a:pt x="27801" y="13928"/>
                  </a:lnTo>
                  <a:lnTo>
                    <a:pt x="27967" y="14149"/>
                  </a:lnTo>
                  <a:lnTo>
                    <a:pt x="28188" y="14315"/>
                  </a:lnTo>
                  <a:lnTo>
                    <a:pt x="28409" y="14426"/>
                  </a:lnTo>
                  <a:lnTo>
                    <a:pt x="28630" y="14481"/>
                  </a:lnTo>
                  <a:lnTo>
                    <a:pt x="29072" y="14481"/>
                  </a:lnTo>
                  <a:lnTo>
                    <a:pt x="29238" y="14371"/>
                  </a:lnTo>
                  <a:lnTo>
                    <a:pt x="29404" y="14260"/>
                  </a:lnTo>
                  <a:lnTo>
                    <a:pt x="29570" y="14094"/>
                  </a:lnTo>
                  <a:lnTo>
                    <a:pt x="29791" y="13652"/>
                  </a:lnTo>
                  <a:lnTo>
                    <a:pt x="30012" y="13099"/>
                  </a:lnTo>
                  <a:lnTo>
                    <a:pt x="30123" y="12491"/>
                  </a:lnTo>
                  <a:lnTo>
                    <a:pt x="30233" y="11773"/>
                  </a:lnTo>
                  <a:lnTo>
                    <a:pt x="30233" y="11054"/>
                  </a:lnTo>
                  <a:lnTo>
                    <a:pt x="30233" y="10280"/>
                  </a:lnTo>
                  <a:lnTo>
                    <a:pt x="30233" y="9507"/>
                  </a:lnTo>
                  <a:lnTo>
                    <a:pt x="30067" y="8014"/>
                  </a:lnTo>
                  <a:lnTo>
                    <a:pt x="29846" y="6798"/>
                  </a:lnTo>
                  <a:lnTo>
                    <a:pt x="29680" y="6301"/>
                  </a:lnTo>
                  <a:lnTo>
                    <a:pt x="29570" y="5969"/>
                  </a:lnTo>
                  <a:lnTo>
                    <a:pt x="29183" y="5361"/>
                  </a:lnTo>
                  <a:lnTo>
                    <a:pt x="28686" y="4809"/>
                  </a:lnTo>
                  <a:lnTo>
                    <a:pt x="28133" y="4201"/>
                  </a:lnTo>
                  <a:lnTo>
                    <a:pt x="27525" y="3648"/>
                  </a:lnTo>
                  <a:lnTo>
                    <a:pt x="26806" y="3040"/>
                  </a:lnTo>
                  <a:lnTo>
                    <a:pt x="26033" y="2543"/>
                  </a:lnTo>
                  <a:lnTo>
                    <a:pt x="25259" y="2045"/>
                  </a:lnTo>
                  <a:lnTo>
                    <a:pt x="24485" y="1603"/>
                  </a:lnTo>
                  <a:lnTo>
                    <a:pt x="23656" y="1161"/>
                  </a:lnTo>
                  <a:lnTo>
                    <a:pt x="22827" y="829"/>
                  </a:lnTo>
                  <a:lnTo>
                    <a:pt x="22053" y="498"/>
                  </a:lnTo>
                  <a:lnTo>
                    <a:pt x="21279" y="276"/>
                  </a:lnTo>
                  <a:lnTo>
                    <a:pt x="20561" y="111"/>
                  </a:lnTo>
                  <a:lnTo>
                    <a:pt x="19898"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7" name="Google Shape;7727;p41"/>
            <p:cNvSpPr/>
            <p:nvPr/>
          </p:nvSpPr>
          <p:spPr>
            <a:xfrm>
              <a:off x="3159175" y="4839625"/>
              <a:ext cx="13850" cy="150625"/>
            </a:xfrm>
            <a:custGeom>
              <a:avLst/>
              <a:gdLst/>
              <a:ahLst/>
              <a:cxnLst/>
              <a:rect l="l" t="t" r="r" b="b"/>
              <a:pathLst>
                <a:path w="554" h="6025" fill="none" extrusionOk="0">
                  <a:moveTo>
                    <a:pt x="498" y="6025"/>
                  </a:moveTo>
                  <a:lnTo>
                    <a:pt x="498" y="6025"/>
                  </a:lnTo>
                  <a:lnTo>
                    <a:pt x="553" y="4477"/>
                  </a:lnTo>
                  <a:lnTo>
                    <a:pt x="498" y="2985"/>
                  </a:lnTo>
                  <a:lnTo>
                    <a:pt x="277" y="1493"/>
                  </a:lnTo>
                  <a:lnTo>
                    <a:pt x="0" y="0"/>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8" name="Google Shape;7728;p41"/>
            <p:cNvSpPr/>
            <p:nvPr/>
          </p:nvSpPr>
          <p:spPr>
            <a:xfrm>
              <a:off x="1470650" y="3300325"/>
              <a:ext cx="643925" cy="1217375"/>
            </a:xfrm>
            <a:custGeom>
              <a:avLst/>
              <a:gdLst/>
              <a:ahLst/>
              <a:cxnLst/>
              <a:rect l="l" t="t" r="r" b="b"/>
              <a:pathLst>
                <a:path w="25757" h="48695" extrusionOk="0">
                  <a:moveTo>
                    <a:pt x="13874" y="1"/>
                  </a:moveTo>
                  <a:lnTo>
                    <a:pt x="13542" y="167"/>
                  </a:lnTo>
                  <a:lnTo>
                    <a:pt x="12547" y="609"/>
                  </a:lnTo>
                  <a:lnTo>
                    <a:pt x="11165" y="1383"/>
                  </a:lnTo>
                  <a:lnTo>
                    <a:pt x="10391" y="1825"/>
                  </a:lnTo>
                  <a:lnTo>
                    <a:pt x="9507" y="2377"/>
                  </a:lnTo>
                  <a:lnTo>
                    <a:pt x="8623" y="2985"/>
                  </a:lnTo>
                  <a:lnTo>
                    <a:pt x="7683" y="3649"/>
                  </a:lnTo>
                  <a:lnTo>
                    <a:pt x="6744" y="4422"/>
                  </a:lnTo>
                  <a:lnTo>
                    <a:pt x="5859" y="5196"/>
                  </a:lnTo>
                  <a:lnTo>
                    <a:pt x="5030" y="6081"/>
                  </a:lnTo>
                  <a:lnTo>
                    <a:pt x="4256" y="7020"/>
                  </a:lnTo>
                  <a:lnTo>
                    <a:pt x="3593" y="8015"/>
                  </a:lnTo>
                  <a:lnTo>
                    <a:pt x="2985" y="9010"/>
                  </a:lnTo>
                  <a:lnTo>
                    <a:pt x="2543" y="10005"/>
                  </a:lnTo>
                  <a:lnTo>
                    <a:pt x="2156" y="11055"/>
                  </a:lnTo>
                  <a:lnTo>
                    <a:pt x="1824" y="12160"/>
                  </a:lnTo>
                  <a:lnTo>
                    <a:pt x="1493" y="13376"/>
                  </a:lnTo>
                  <a:lnTo>
                    <a:pt x="1217" y="14703"/>
                  </a:lnTo>
                  <a:lnTo>
                    <a:pt x="940" y="16029"/>
                  </a:lnTo>
                  <a:lnTo>
                    <a:pt x="774" y="17466"/>
                  </a:lnTo>
                  <a:lnTo>
                    <a:pt x="553" y="18903"/>
                  </a:lnTo>
                  <a:lnTo>
                    <a:pt x="277" y="21943"/>
                  </a:lnTo>
                  <a:lnTo>
                    <a:pt x="111" y="25038"/>
                  </a:lnTo>
                  <a:lnTo>
                    <a:pt x="1" y="28189"/>
                  </a:lnTo>
                  <a:lnTo>
                    <a:pt x="1" y="31229"/>
                  </a:lnTo>
                  <a:lnTo>
                    <a:pt x="1" y="34213"/>
                  </a:lnTo>
                  <a:lnTo>
                    <a:pt x="56" y="37032"/>
                  </a:lnTo>
                  <a:lnTo>
                    <a:pt x="277" y="41785"/>
                  </a:lnTo>
                  <a:lnTo>
                    <a:pt x="498" y="45046"/>
                  </a:lnTo>
                  <a:lnTo>
                    <a:pt x="609" y="46262"/>
                  </a:lnTo>
                  <a:lnTo>
                    <a:pt x="1880" y="46760"/>
                  </a:lnTo>
                  <a:lnTo>
                    <a:pt x="3317" y="47147"/>
                  </a:lnTo>
                  <a:lnTo>
                    <a:pt x="4864" y="47534"/>
                  </a:lnTo>
                  <a:lnTo>
                    <a:pt x="6523" y="47810"/>
                  </a:lnTo>
                  <a:lnTo>
                    <a:pt x="8181" y="48086"/>
                  </a:lnTo>
                  <a:lnTo>
                    <a:pt x="9949" y="48307"/>
                  </a:lnTo>
                  <a:lnTo>
                    <a:pt x="11718" y="48418"/>
                  </a:lnTo>
                  <a:lnTo>
                    <a:pt x="13542" y="48584"/>
                  </a:lnTo>
                  <a:lnTo>
                    <a:pt x="15311" y="48639"/>
                  </a:lnTo>
                  <a:lnTo>
                    <a:pt x="17079" y="48694"/>
                  </a:lnTo>
                  <a:lnTo>
                    <a:pt x="18737" y="48694"/>
                  </a:lnTo>
                  <a:lnTo>
                    <a:pt x="20395" y="48639"/>
                  </a:lnTo>
                  <a:lnTo>
                    <a:pt x="21943" y="48584"/>
                  </a:lnTo>
                  <a:lnTo>
                    <a:pt x="23325" y="48473"/>
                  </a:lnTo>
                  <a:lnTo>
                    <a:pt x="24596" y="48363"/>
                  </a:lnTo>
                  <a:lnTo>
                    <a:pt x="25757" y="48252"/>
                  </a:lnTo>
                  <a:lnTo>
                    <a:pt x="25370" y="43775"/>
                  </a:lnTo>
                  <a:lnTo>
                    <a:pt x="24872" y="39022"/>
                  </a:lnTo>
                  <a:lnTo>
                    <a:pt x="24264" y="33329"/>
                  </a:lnTo>
                  <a:lnTo>
                    <a:pt x="23491" y="27249"/>
                  </a:lnTo>
                  <a:lnTo>
                    <a:pt x="23048" y="24265"/>
                  </a:lnTo>
                  <a:lnTo>
                    <a:pt x="22606" y="21391"/>
                  </a:lnTo>
                  <a:lnTo>
                    <a:pt x="22109" y="18682"/>
                  </a:lnTo>
                  <a:lnTo>
                    <a:pt x="21611" y="16195"/>
                  </a:lnTo>
                  <a:lnTo>
                    <a:pt x="21114" y="14095"/>
                  </a:lnTo>
                  <a:lnTo>
                    <a:pt x="20838" y="13155"/>
                  </a:lnTo>
                  <a:lnTo>
                    <a:pt x="20561" y="12326"/>
                  </a:lnTo>
                  <a:lnTo>
                    <a:pt x="20285" y="11552"/>
                  </a:lnTo>
                  <a:lnTo>
                    <a:pt x="19898" y="10668"/>
                  </a:lnTo>
                  <a:lnTo>
                    <a:pt x="18903" y="8734"/>
                  </a:lnTo>
                  <a:lnTo>
                    <a:pt x="17853" y="6633"/>
                  </a:lnTo>
                  <a:lnTo>
                    <a:pt x="16692" y="4643"/>
                  </a:lnTo>
                  <a:lnTo>
                    <a:pt x="14703" y="1383"/>
                  </a:lnTo>
                  <a:lnTo>
                    <a:pt x="138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9" name="Google Shape;7729;p41"/>
            <p:cNvSpPr/>
            <p:nvPr/>
          </p:nvSpPr>
          <p:spPr>
            <a:xfrm>
              <a:off x="2010925" y="3651300"/>
              <a:ext cx="93975" cy="747550"/>
            </a:xfrm>
            <a:custGeom>
              <a:avLst/>
              <a:gdLst/>
              <a:ahLst/>
              <a:cxnLst/>
              <a:rect l="l" t="t" r="r" b="b"/>
              <a:pathLst>
                <a:path w="3759" h="29902" fill="none" extrusionOk="0">
                  <a:moveTo>
                    <a:pt x="0" y="1"/>
                  </a:moveTo>
                  <a:lnTo>
                    <a:pt x="0" y="1"/>
                  </a:lnTo>
                  <a:lnTo>
                    <a:pt x="774" y="3925"/>
                  </a:lnTo>
                  <a:lnTo>
                    <a:pt x="1437" y="7738"/>
                  </a:lnTo>
                  <a:lnTo>
                    <a:pt x="2045" y="11552"/>
                  </a:lnTo>
                  <a:lnTo>
                    <a:pt x="2543" y="15310"/>
                  </a:lnTo>
                  <a:lnTo>
                    <a:pt x="2985" y="19014"/>
                  </a:lnTo>
                  <a:lnTo>
                    <a:pt x="3317" y="22661"/>
                  </a:lnTo>
                  <a:lnTo>
                    <a:pt x="3538" y="26309"/>
                  </a:lnTo>
                  <a:lnTo>
                    <a:pt x="3759" y="29902"/>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0" name="Google Shape;7730;p41"/>
            <p:cNvSpPr/>
            <p:nvPr/>
          </p:nvSpPr>
          <p:spPr>
            <a:xfrm>
              <a:off x="549000" y="5128400"/>
              <a:ext cx="5766150" cy="143725"/>
            </a:xfrm>
            <a:custGeom>
              <a:avLst/>
              <a:gdLst/>
              <a:ahLst/>
              <a:cxnLst/>
              <a:rect l="l" t="t" r="r" b="b"/>
              <a:pathLst>
                <a:path w="230646" h="5749" extrusionOk="0">
                  <a:moveTo>
                    <a:pt x="1" y="1"/>
                  </a:moveTo>
                  <a:lnTo>
                    <a:pt x="1" y="5749"/>
                  </a:lnTo>
                  <a:lnTo>
                    <a:pt x="230646" y="5749"/>
                  </a:lnTo>
                  <a:lnTo>
                    <a:pt x="230646"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31" name="Google Shape;7731;p41"/>
          <p:cNvGrpSpPr/>
          <p:nvPr/>
        </p:nvGrpSpPr>
        <p:grpSpPr>
          <a:xfrm>
            <a:off x="-883475" y="4680280"/>
            <a:ext cx="1469145" cy="1357639"/>
            <a:chOff x="4482950" y="515400"/>
            <a:chExt cx="991125" cy="915900"/>
          </a:xfrm>
        </p:grpSpPr>
        <p:sp>
          <p:nvSpPr>
            <p:cNvPr id="7732" name="Google Shape;7732;p41"/>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3" name="Google Shape;7733;p41"/>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4" name="Google Shape;7734;p41"/>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5" name="Google Shape;7735;p41"/>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6" name="Google Shape;7736;p41"/>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7" name="Google Shape;7737;p41"/>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8" name="Google Shape;7738;p41"/>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9" name="Google Shape;7739;p41"/>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0" name="Google Shape;7740;p41"/>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1" name="Google Shape;7741;p41"/>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2" name="Google Shape;7742;p41"/>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3" name="Google Shape;7743;p41"/>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4" name="Google Shape;7744;p41"/>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5" name="Google Shape;7745;p41"/>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6" name="Google Shape;7746;p41"/>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7" name="Google Shape;7747;p41"/>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8" name="Google Shape;7748;p41"/>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9" name="Google Shape;7749;p41"/>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0" name="Google Shape;7750;p41"/>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1" name="Google Shape;7751;p41"/>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2" name="Google Shape;7752;p41"/>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3" name="Google Shape;7753;p41"/>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4" name="Google Shape;7754;p41"/>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5" name="Google Shape;7755;p41"/>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6" name="Google Shape;7756;p41"/>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7" name="Google Shape;7757;p41"/>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8" name="Google Shape;7758;p41"/>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9" name="Google Shape;7759;p41"/>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0" name="Google Shape;7760;p41"/>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1" name="Google Shape;7761;p41"/>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2" name="Google Shape;7762;p41"/>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3" name="Google Shape;7763;p41"/>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4" name="Google Shape;7764;p41"/>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5" name="Google Shape;7765;p41"/>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6" name="Google Shape;7766;p41"/>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7" name="Google Shape;7767;p41"/>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8" name="Google Shape;7768;p41"/>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9" name="Google Shape;7769;p41"/>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0" name="Google Shape;7770;p41"/>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1" name="Google Shape;7771;p41"/>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2" name="Google Shape;7772;p41"/>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3" name="Google Shape;7773;p41"/>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4" name="Google Shape;7774;p41"/>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5" name="Google Shape;7775;p41"/>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6" name="Google Shape;7776;p41"/>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7" name="Google Shape;7777;p41"/>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8" name="Google Shape;7778;p41"/>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9" name="Google Shape;7779;p41"/>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0" name="Google Shape;7780;p41"/>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1" name="Google Shape;7781;p41"/>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2" name="Google Shape;7782;p41"/>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3" name="Google Shape;7783;p41"/>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4" name="Google Shape;7784;p41"/>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5" name="Google Shape;7785;p41"/>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6" name="Google Shape;7786;p41"/>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7" name="Google Shape;7787;p41"/>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8" name="Google Shape;7788;p41"/>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9" name="Google Shape;7789;p41"/>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0" name="Google Shape;7790;p41"/>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1" name="Google Shape;7791;p41"/>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2" name="Google Shape;7792;p41"/>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3" name="Google Shape;7793;p41"/>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4" name="Google Shape;7794;p41"/>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5" name="Google Shape;7795;p41"/>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6" name="Google Shape;7796;p41"/>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7" name="Google Shape;7797;p41"/>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8" name="Google Shape;7798;p41"/>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9" name="Google Shape;7799;p41"/>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0" name="Google Shape;7800;p41"/>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1" name="Google Shape;7801;p41"/>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2" name="Google Shape;7802;p41"/>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3" name="Google Shape;7803;p41"/>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4" name="Google Shape;7804;p41"/>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5" name="Google Shape;7805;p41"/>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6" name="Google Shape;7806;p41"/>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7" name="Google Shape;7807;p41"/>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8" name="Google Shape;7808;p41"/>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9" name="Google Shape;7809;p41"/>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0" name="Google Shape;7810;p41"/>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1" name="Google Shape;7811;p41"/>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2" name="Google Shape;7812;p41"/>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3" name="Google Shape;7813;p41"/>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4" name="Google Shape;7814;p41"/>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5" name="Google Shape;7815;p41"/>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6" name="Google Shape;7816;p41"/>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7" name="Google Shape;7817;p41"/>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8" name="Google Shape;7818;p41"/>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9" name="Google Shape;7819;p41"/>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0" name="Google Shape;7820;p41"/>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1" name="Google Shape;7821;p41"/>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2" name="Google Shape;7822;p41"/>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3" name="Google Shape;7823;p41"/>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4" name="Google Shape;7824;p41"/>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5" name="Google Shape;7825;p41"/>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6" name="Google Shape;7826;p41"/>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7" name="Google Shape;7827;p41"/>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8" name="Google Shape;7828;p41"/>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9" name="Google Shape;7829;p41"/>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0" name="Google Shape;7830;p41"/>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1" name="Google Shape;7831;p41"/>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2" name="Google Shape;7832;p41"/>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3" name="Google Shape;7833;p41"/>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4" name="Google Shape;7834;p41"/>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5" name="Google Shape;7835;p41"/>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6" name="Google Shape;7836;p41"/>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7" name="Google Shape;7837;p41"/>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8" name="Google Shape;7838;p41"/>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9" name="Google Shape;7839;p41"/>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0" name="Google Shape;7840;p41"/>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1" name="Google Shape;7841;p41"/>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2" name="Google Shape;7842;p41"/>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3" name="Google Shape;7843;p41"/>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4" name="Google Shape;7844;p41"/>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5" name="Google Shape;7845;p41"/>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6" name="Google Shape;7846;p41"/>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7" name="Google Shape;7847;p41"/>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8" name="Google Shape;7848;p41"/>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9" name="Google Shape;7849;p41"/>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0" name="Google Shape;7850;p41"/>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1" name="Google Shape;7851;p41"/>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2" name="Google Shape;7852;p41"/>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3" name="Google Shape;7853;p41"/>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4" name="Google Shape;7854;p41"/>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5" name="Google Shape;7855;p41"/>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6" name="Google Shape;7856;p41"/>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7" name="Google Shape;7857;p41"/>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8" name="Google Shape;7858;p41"/>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9" name="Google Shape;7859;p41"/>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0" name="Google Shape;7860;p41"/>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1" name="Google Shape;7861;p41"/>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2" name="Google Shape;7862;p41"/>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3" name="Google Shape;7863;p41"/>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21"/>
        <p:cNvGrpSpPr/>
        <p:nvPr/>
      </p:nvGrpSpPr>
      <p:grpSpPr>
        <a:xfrm>
          <a:off x="0" y="0"/>
          <a:ext cx="0" cy="0"/>
          <a:chOff x="0" y="0"/>
          <a:chExt cx="0" cy="0"/>
        </a:xfrm>
      </p:grpSpPr>
      <p:sp>
        <p:nvSpPr>
          <p:cNvPr id="7922" name="Google Shape;7922;p44"/>
          <p:cNvSpPr txBox="1">
            <a:spLocks noGrp="1"/>
          </p:cNvSpPr>
          <p:nvPr>
            <p:ph type="title"/>
          </p:nvPr>
        </p:nvSpPr>
        <p:spPr>
          <a:xfrm>
            <a:off x="1722600" y="445025"/>
            <a:ext cx="5698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BACKGROUND</a:t>
            </a:r>
            <a:endParaRPr dirty="0"/>
          </a:p>
        </p:txBody>
      </p:sp>
      <p:grpSp>
        <p:nvGrpSpPr>
          <p:cNvPr id="7937" name="Google Shape;7937;p44"/>
          <p:cNvGrpSpPr/>
          <p:nvPr/>
        </p:nvGrpSpPr>
        <p:grpSpPr>
          <a:xfrm>
            <a:off x="-181144" y="2222615"/>
            <a:ext cx="524335" cy="524371"/>
            <a:chOff x="3235875" y="2037075"/>
            <a:chExt cx="358250" cy="358275"/>
          </a:xfrm>
        </p:grpSpPr>
        <p:sp>
          <p:nvSpPr>
            <p:cNvPr id="7938" name="Google Shape;7938;p44"/>
            <p:cNvSpPr/>
            <p:nvPr/>
          </p:nvSpPr>
          <p:spPr>
            <a:xfrm>
              <a:off x="3235875" y="2037075"/>
              <a:ext cx="358250" cy="358275"/>
            </a:xfrm>
            <a:custGeom>
              <a:avLst/>
              <a:gdLst/>
              <a:ahLst/>
              <a:cxnLst/>
              <a:rect l="l" t="t" r="r" b="b"/>
              <a:pathLst>
                <a:path w="14330" h="14331" extrusionOk="0">
                  <a:moveTo>
                    <a:pt x="7165" y="1"/>
                  </a:moveTo>
                  <a:lnTo>
                    <a:pt x="6422" y="34"/>
                  </a:lnTo>
                  <a:lnTo>
                    <a:pt x="5712" y="136"/>
                  </a:lnTo>
                  <a:lnTo>
                    <a:pt x="5036" y="305"/>
                  </a:lnTo>
                  <a:lnTo>
                    <a:pt x="4360" y="541"/>
                  </a:lnTo>
                  <a:lnTo>
                    <a:pt x="3752" y="845"/>
                  </a:lnTo>
                  <a:lnTo>
                    <a:pt x="3143" y="1217"/>
                  </a:lnTo>
                  <a:lnTo>
                    <a:pt x="2603" y="1623"/>
                  </a:lnTo>
                  <a:lnTo>
                    <a:pt x="2096" y="2096"/>
                  </a:lnTo>
                  <a:lnTo>
                    <a:pt x="1622" y="2603"/>
                  </a:lnTo>
                  <a:lnTo>
                    <a:pt x="1217" y="3144"/>
                  </a:lnTo>
                  <a:lnTo>
                    <a:pt x="845" y="3752"/>
                  </a:lnTo>
                  <a:lnTo>
                    <a:pt x="541" y="4360"/>
                  </a:lnTo>
                  <a:lnTo>
                    <a:pt x="304" y="5036"/>
                  </a:lnTo>
                  <a:lnTo>
                    <a:pt x="135" y="5712"/>
                  </a:lnTo>
                  <a:lnTo>
                    <a:pt x="34" y="6422"/>
                  </a:lnTo>
                  <a:lnTo>
                    <a:pt x="0" y="7165"/>
                  </a:lnTo>
                  <a:lnTo>
                    <a:pt x="34" y="7875"/>
                  </a:lnTo>
                  <a:lnTo>
                    <a:pt x="135" y="8585"/>
                  </a:lnTo>
                  <a:lnTo>
                    <a:pt x="304" y="9295"/>
                  </a:lnTo>
                  <a:lnTo>
                    <a:pt x="541" y="9937"/>
                  </a:lnTo>
                  <a:lnTo>
                    <a:pt x="845" y="10579"/>
                  </a:lnTo>
                  <a:lnTo>
                    <a:pt x="1217" y="11153"/>
                  </a:lnTo>
                  <a:lnTo>
                    <a:pt x="1622" y="11728"/>
                  </a:lnTo>
                  <a:lnTo>
                    <a:pt x="2096" y="12235"/>
                  </a:lnTo>
                  <a:lnTo>
                    <a:pt x="2603" y="12674"/>
                  </a:lnTo>
                  <a:lnTo>
                    <a:pt x="3143" y="13080"/>
                  </a:lnTo>
                  <a:lnTo>
                    <a:pt x="3752" y="13452"/>
                  </a:lnTo>
                  <a:lnTo>
                    <a:pt x="4360" y="13756"/>
                  </a:lnTo>
                  <a:lnTo>
                    <a:pt x="5036" y="13992"/>
                  </a:lnTo>
                  <a:lnTo>
                    <a:pt x="5712" y="14161"/>
                  </a:lnTo>
                  <a:lnTo>
                    <a:pt x="6422" y="14297"/>
                  </a:lnTo>
                  <a:lnTo>
                    <a:pt x="7165" y="14330"/>
                  </a:lnTo>
                  <a:lnTo>
                    <a:pt x="7875" y="14297"/>
                  </a:lnTo>
                  <a:lnTo>
                    <a:pt x="8585" y="14161"/>
                  </a:lnTo>
                  <a:lnTo>
                    <a:pt x="9294" y="13992"/>
                  </a:lnTo>
                  <a:lnTo>
                    <a:pt x="9936" y="13756"/>
                  </a:lnTo>
                  <a:lnTo>
                    <a:pt x="10579" y="13452"/>
                  </a:lnTo>
                  <a:lnTo>
                    <a:pt x="11153" y="13080"/>
                  </a:lnTo>
                  <a:lnTo>
                    <a:pt x="11694" y="12674"/>
                  </a:lnTo>
                  <a:lnTo>
                    <a:pt x="12201" y="12235"/>
                  </a:lnTo>
                  <a:lnTo>
                    <a:pt x="12674" y="11728"/>
                  </a:lnTo>
                  <a:lnTo>
                    <a:pt x="13080" y="11153"/>
                  </a:lnTo>
                  <a:lnTo>
                    <a:pt x="13451" y="10579"/>
                  </a:lnTo>
                  <a:lnTo>
                    <a:pt x="13755" y="9937"/>
                  </a:lnTo>
                  <a:lnTo>
                    <a:pt x="13992" y="9295"/>
                  </a:lnTo>
                  <a:lnTo>
                    <a:pt x="14161" y="8585"/>
                  </a:lnTo>
                  <a:lnTo>
                    <a:pt x="14262" y="7875"/>
                  </a:lnTo>
                  <a:lnTo>
                    <a:pt x="14330" y="7165"/>
                  </a:lnTo>
                  <a:lnTo>
                    <a:pt x="14262" y="6422"/>
                  </a:lnTo>
                  <a:lnTo>
                    <a:pt x="14161" y="5712"/>
                  </a:lnTo>
                  <a:lnTo>
                    <a:pt x="13992" y="5036"/>
                  </a:lnTo>
                  <a:lnTo>
                    <a:pt x="13755" y="4360"/>
                  </a:lnTo>
                  <a:lnTo>
                    <a:pt x="13451" y="3752"/>
                  </a:lnTo>
                  <a:lnTo>
                    <a:pt x="13080" y="3144"/>
                  </a:lnTo>
                  <a:lnTo>
                    <a:pt x="12674" y="2603"/>
                  </a:lnTo>
                  <a:lnTo>
                    <a:pt x="12201" y="2096"/>
                  </a:lnTo>
                  <a:lnTo>
                    <a:pt x="11694" y="1623"/>
                  </a:lnTo>
                  <a:lnTo>
                    <a:pt x="11153" y="1217"/>
                  </a:lnTo>
                  <a:lnTo>
                    <a:pt x="10579" y="845"/>
                  </a:lnTo>
                  <a:lnTo>
                    <a:pt x="9936" y="541"/>
                  </a:lnTo>
                  <a:lnTo>
                    <a:pt x="9294" y="305"/>
                  </a:lnTo>
                  <a:lnTo>
                    <a:pt x="8585" y="136"/>
                  </a:lnTo>
                  <a:lnTo>
                    <a:pt x="7875" y="34"/>
                  </a:lnTo>
                  <a:lnTo>
                    <a:pt x="71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9" name="Google Shape;7939;p44"/>
            <p:cNvSpPr/>
            <p:nvPr/>
          </p:nvSpPr>
          <p:spPr>
            <a:xfrm>
              <a:off x="3269675" y="2171425"/>
              <a:ext cx="82825" cy="79450"/>
            </a:xfrm>
            <a:custGeom>
              <a:avLst/>
              <a:gdLst/>
              <a:ahLst/>
              <a:cxnLst/>
              <a:rect l="l" t="t" r="r" b="b"/>
              <a:pathLst>
                <a:path w="3313" h="3178" extrusionOk="0">
                  <a:moveTo>
                    <a:pt x="1656" y="0"/>
                  </a:moveTo>
                  <a:lnTo>
                    <a:pt x="1149" y="1048"/>
                  </a:lnTo>
                  <a:lnTo>
                    <a:pt x="0" y="1217"/>
                  </a:lnTo>
                  <a:lnTo>
                    <a:pt x="811" y="2028"/>
                  </a:lnTo>
                  <a:lnTo>
                    <a:pt x="608" y="3177"/>
                  </a:lnTo>
                  <a:lnTo>
                    <a:pt x="1656" y="2636"/>
                  </a:lnTo>
                  <a:lnTo>
                    <a:pt x="2704" y="3177"/>
                  </a:lnTo>
                  <a:lnTo>
                    <a:pt x="2501" y="2028"/>
                  </a:lnTo>
                  <a:lnTo>
                    <a:pt x="3312" y="1217"/>
                  </a:lnTo>
                  <a:lnTo>
                    <a:pt x="2163" y="1048"/>
                  </a:lnTo>
                  <a:lnTo>
                    <a:pt x="1656"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0" name="Google Shape;7940;p44"/>
            <p:cNvSpPr/>
            <p:nvPr/>
          </p:nvSpPr>
          <p:spPr>
            <a:xfrm>
              <a:off x="3372750" y="2171425"/>
              <a:ext cx="83675" cy="79450"/>
            </a:xfrm>
            <a:custGeom>
              <a:avLst/>
              <a:gdLst/>
              <a:ahLst/>
              <a:cxnLst/>
              <a:rect l="l" t="t" r="r" b="b"/>
              <a:pathLst>
                <a:path w="3347" h="3178" extrusionOk="0">
                  <a:moveTo>
                    <a:pt x="1690" y="0"/>
                  </a:moveTo>
                  <a:lnTo>
                    <a:pt x="1183" y="1048"/>
                  </a:lnTo>
                  <a:lnTo>
                    <a:pt x="0" y="1217"/>
                  </a:lnTo>
                  <a:lnTo>
                    <a:pt x="845" y="2028"/>
                  </a:lnTo>
                  <a:lnTo>
                    <a:pt x="642" y="3177"/>
                  </a:lnTo>
                  <a:lnTo>
                    <a:pt x="1690" y="2636"/>
                  </a:lnTo>
                  <a:lnTo>
                    <a:pt x="2704" y="3177"/>
                  </a:lnTo>
                  <a:lnTo>
                    <a:pt x="2535" y="2028"/>
                  </a:lnTo>
                  <a:lnTo>
                    <a:pt x="3346" y="1217"/>
                  </a:lnTo>
                  <a:lnTo>
                    <a:pt x="2197" y="1048"/>
                  </a:lnTo>
                  <a:lnTo>
                    <a:pt x="169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1" name="Google Shape;7941;p44"/>
            <p:cNvSpPr/>
            <p:nvPr/>
          </p:nvSpPr>
          <p:spPr>
            <a:xfrm>
              <a:off x="3476675" y="2171425"/>
              <a:ext cx="83675" cy="79450"/>
            </a:xfrm>
            <a:custGeom>
              <a:avLst/>
              <a:gdLst/>
              <a:ahLst/>
              <a:cxnLst/>
              <a:rect l="l" t="t" r="r" b="b"/>
              <a:pathLst>
                <a:path w="3347" h="3178" extrusionOk="0">
                  <a:moveTo>
                    <a:pt x="1690" y="0"/>
                  </a:moveTo>
                  <a:lnTo>
                    <a:pt x="1149" y="1048"/>
                  </a:lnTo>
                  <a:lnTo>
                    <a:pt x="0" y="1217"/>
                  </a:lnTo>
                  <a:lnTo>
                    <a:pt x="845" y="2028"/>
                  </a:lnTo>
                  <a:lnTo>
                    <a:pt x="642" y="3177"/>
                  </a:lnTo>
                  <a:lnTo>
                    <a:pt x="1690" y="2636"/>
                  </a:lnTo>
                  <a:lnTo>
                    <a:pt x="2704" y="3177"/>
                  </a:lnTo>
                  <a:lnTo>
                    <a:pt x="2501" y="2028"/>
                  </a:lnTo>
                  <a:lnTo>
                    <a:pt x="3346" y="1217"/>
                  </a:lnTo>
                  <a:lnTo>
                    <a:pt x="2197" y="1048"/>
                  </a:lnTo>
                  <a:lnTo>
                    <a:pt x="169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2" name="Google Shape;7942;p44"/>
          <p:cNvGrpSpPr/>
          <p:nvPr/>
        </p:nvGrpSpPr>
        <p:grpSpPr>
          <a:xfrm>
            <a:off x="1922321" y="4793790"/>
            <a:ext cx="615883" cy="640581"/>
            <a:chOff x="4114575" y="2101300"/>
            <a:chExt cx="420800" cy="437675"/>
          </a:xfrm>
        </p:grpSpPr>
        <p:sp>
          <p:nvSpPr>
            <p:cNvPr id="7943" name="Google Shape;7943;p44"/>
            <p:cNvSpPr/>
            <p:nvPr/>
          </p:nvSpPr>
          <p:spPr>
            <a:xfrm>
              <a:off x="4114575" y="2101300"/>
              <a:ext cx="420800" cy="437675"/>
            </a:xfrm>
            <a:custGeom>
              <a:avLst/>
              <a:gdLst/>
              <a:ahLst/>
              <a:cxnLst/>
              <a:rect l="l" t="t" r="r" b="b"/>
              <a:pathLst>
                <a:path w="16832" h="17507" extrusionOk="0">
                  <a:moveTo>
                    <a:pt x="8416" y="0"/>
                  </a:moveTo>
                  <a:lnTo>
                    <a:pt x="7977" y="34"/>
                  </a:lnTo>
                  <a:lnTo>
                    <a:pt x="7571" y="68"/>
                  </a:lnTo>
                  <a:lnTo>
                    <a:pt x="7132" y="101"/>
                  </a:lnTo>
                  <a:lnTo>
                    <a:pt x="6726" y="169"/>
                  </a:lnTo>
                  <a:lnTo>
                    <a:pt x="6321" y="270"/>
                  </a:lnTo>
                  <a:lnTo>
                    <a:pt x="5915" y="372"/>
                  </a:lnTo>
                  <a:lnTo>
                    <a:pt x="5543" y="507"/>
                  </a:lnTo>
                  <a:lnTo>
                    <a:pt x="5138" y="676"/>
                  </a:lnTo>
                  <a:lnTo>
                    <a:pt x="4394" y="1014"/>
                  </a:lnTo>
                  <a:lnTo>
                    <a:pt x="3718" y="1453"/>
                  </a:lnTo>
                  <a:lnTo>
                    <a:pt x="3076" y="1927"/>
                  </a:lnTo>
                  <a:lnTo>
                    <a:pt x="2468" y="2467"/>
                  </a:lnTo>
                  <a:lnTo>
                    <a:pt x="1927" y="3076"/>
                  </a:lnTo>
                  <a:lnTo>
                    <a:pt x="1454" y="3718"/>
                  </a:lnTo>
                  <a:lnTo>
                    <a:pt x="1015" y="4427"/>
                  </a:lnTo>
                  <a:lnTo>
                    <a:pt x="677" y="5137"/>
                  </a:lnTo>
                  <a:lnTo>
                    <a:pt x="508" y="5543"/>
                  </a:lnTo>
                  <a:lnTo>
                    <a:pt x="372" y="5914"/>
                  </a:lnTo>
                  <a:lnTo>
                    <a:pt x="271" y="6320"/>
                  </a:lnTo>
                  <a:lnTo>
                    <a:pt x="170" y="6726"/>
                  </a:lnTo>
                  <a:lnTo>
                    <a:pt x="102" y="7131"/>
                  </a:lnTo>
                  <a:lnTo>
                    <a:pt x="34" y="7571"/>
                  </a:lnTo>
                  <a:lnTo>
                    <a:pt x="1" y="8010"/>
                  </a:lnTo>
                  <a:lnTo>
                    <a:pt x="1" y="8415"/>
                  </a:lnTo>
                  <a:lnTo>
                    <a:pt x="34" y="9024"/>
                  </a:lnTo>
                  <a:lnTo>
                    <a:pt x="68" y="9598"/>
                  </a:lnTo>
                  <a:lnTo>
                    <a:pt x="170" y="10139"/>
                  </a:lnTo>
                  <a:lnTo>
                    <a:pt x="305" y="10714"/>
                  </a:lnTo>
                  <a:lnTo>
                    <a:pt x="474" y="11221"/>
                  </a:lnTo>
                  <a:lnTo>
                    <a:pt x="677" y="11761"/>
                  </a:lnTo>
                  <a:lnTo>
                    <a:pt x="913" y="12268"/>
                  </a:lnTo>
                  <a:lnTo>
                    <a:pt x="1184" y="12741"/>
                  </a:lnTo>
                  <a:lnTo>
                    <a:pt x="1488" y="13215"/>
                  </a:lnTo>
                  <a:lnTo>
                    <a:pt x="1826" y="13654"/>
                  </a:lnTo>
                  <a:lnTo>
                    <a:pt x="2164" y="14059"/>
                  </a:lnTo>
                  <a:lnTo>
                    <a:pt x="2535" y="14465"/>
                  </a:lnTo>
                  <a:lnTo>
                    <a:pt x="2941" y="14837"/>
                  </a:lnTo>
                  <a:lnTo>
                    <a:pt x="3380" y="15175"/>
                  </a:lnTo>
                  <a:lnTo>
                    <a:pt x="3820" y="15479"/>
                  </a:lnTo>
                  <a:lnTo>
                    <a:pt x="4293" y="15783"/>
                  </a:lnTo>
                  <a:lnTo>
                    <a:pt x="2975" y="17507"/>
                  </a:lnTo>
                  <a:lnTo>
                    <a:pt x="5780" y="16425"/>
                  </a:lnTo>
                  <a:lnTo>
                    <a:pt x="6388" y="16594"/>
                  </a:lnTo>
                  <a:lnTo>
                    <a:pt x="7064" y="16729"/>
                  </a:lnTo>
                  <a:lnTo>
                    <a:pt x="7740" y="16831"/>
                  </a:lnTo>
                  <a:lnTo>
                    <a:pt x="8855" y="16831"/>
                  </a:lnTo>
                  <a:lnTo>
                    <a:pt x="9295" y="16797"/>
                  </a:lnTo>
                  <a:lnTo>
                    <a:pt x="9700" y="16763"/>
                  </a:lnTo>
                  <a:lnTo>
                    <a:pt x="10106" y="16662"/>
                  </a:lnTo>
                  <a:lnTo>
                    <a:pt x="10511" y="16594"/>
                  </a:lnTo>
                  <a:lnTo>
                    <a:pt x="10917" y="16459"/>
                  </a:lnTo>
                  <a:lnTo>
                    <a:pt x="11323" y="16324"/>
                  </a:lnTo>
                  <a:lnTo>
                    <a:pt x="11694" y="16189"/>
                  </a:lnTo>
                  <a:lnTo>
                    <a:pt x="12438" y="15817"/>
                  </a:lnTo>
                  <a:lnTo>
                    <a:pt x="13114" y="15411"/>
                  </a:lnTo>
                  <a:lnTo>
                    <a:pt x="13790" y="14938"/>
                  </a:lnTo>
                  <a:lnTo>
                    <a:pt x="14364" y="14364"/>
                  </a:lnTo>
                  <a:lnTo>
                    <a:pt x="14905" y="13789"/>
                  </a:lnTo>
                  <a:lnTo>
                    <a:pt x="15412" y="13147"/>
                  </a:lnTo>
                  <a:lnTo>
                    <a:pt x="15817" y="12437"/>
                  </a:lnTo>
                  <a:lnTo>
                    <a:pt x="16189" y="11694"/>
                  </a:lnTo>
                  <a:lnTo>
                    <a:pt x="16324" y="11322"/>
                  </a:lnTo>
                  <a:lnTo>
                    <a:pt x="16460" y="10916"/>
                  </a:lnTo>
                  <a:lnTo>
                    <a:pt x="16561" y="10545"/>
                  </a:lnTo>
                  <a:lnTo>
                    <a:pt x="16662" y="10139"/>
                  </a:lnTo>
                  <a:lnTo>
                    <a:pt x="16730" y="9700"/>
                  </a:lnTo>
                  <a:lnTo>
                    <a:pt x="16798" y="9294"/>
                  </a:lnTo>
                  <a:lnTo>
                    <a:pt x="16831" y="8855"/>
                  </a:lnTo>
                  <a:lnTo>
                    <a:pt x="16831" y="8415"/>
                  </a:lnTo>
                  <a:lnTo>
                    <a:pt x="16831" y="8010"/>
                  </a:lnTo>
                  <a:lnTo>
                    <a:pt x="16798" y="7571"/>
                  </a:lnTo>
                  <a:lnTo>
                    <a:pt x="16730" y="7131"/>
                  </a:lnTo>
                  <a:lnTo>
                    <a:pt x="16662" y="6726"/>
                  </a:lnTo>
                  <a:lnTo>
                    <a:pt x="16561" y="6320"/>
                  </a:lnTo>
                  <a:lnTo>
                    <a:pt x="16460" y="5914"/>
                  </a:lnTo>
                  <a:lnTo>
                    <a:pt x="16324" y="5543"/>
                  </a:lnTo>
                  <a:lnTo>
                    <a:pt x="16189" y="5137"/>
                  </a:lnTo>
                  <a:lnTo>
                    <a:pt x="15817" y="4427"/>
                  </a:lnTo>
                  <a:lnTo>
                    <a:pt x="15412" y="3718"/>
                  </a:lnTo>
                  <a:lnTo>
                    <a:pt x="14905" y="3076"/>
                  </a:lnTo>
                  <a:lnTo>
                    <a:pt x="14364" y="2467"/>
                  </a:lnTo>
                  <a:lnTo>
                    <a:pt x="13790" y="1927"/>
                  </a:lnTo>
                  <a:lnTo>
                    <a:pt x="13114" y="1453"/>
                  </a:lnTo>
                  <a:lnTo>
                    <a:pt x="12438" y="1014"/>
                  </a:lnTo>
                  <a:lnTo>
                    <a:pt x="11694" y="676"/>
                  </a:lnTo>
                  <a:lnTo>
                    <a:pt x="11323" y="507"/>
                  </a:lnTo>
                  <a:lnTo>
                    <a:pt x="10917" y="372"/>
                  </a:lnTo>
                  <a:lnTo>
                    <a:pt x="10511" y="270"/>
                  </a:lnTo>
                  <a:lnTo>
                    <a:pt x="10106" y="169"/>
                  </a:lnTo>
                  <a:lnTo>
                    <a:pt x="9700" y="101"/>
                  </a:lnTo>
                  <a:lnTo>
                    <a:pt x="9295" y="68"/>
                  </a:lnTo>
                  <a:lnTo>
                    <a:pt x="8855" y="34"/>
                  </a:lnTo>
                  <a:lnTo>
                    <a:pt x="8416"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4" name="Google Shape;7944;p44"/>
            <p:cNvSpPr/>
            <p:nvPr/>
          </p:nvSpPr>
          <p:spPr>
            <a:xfrm>
              <a:off x="4159350" y="2282100"/>
              <a:ext cx="59175" cy="59175"/>
            </a:xfrm>
            <a:custGeom>
              <a:avLst/>
              <a:gdLst/>
              <a:ahLst/>
              <a:cxnLst/>
              <a:rect l="l" t="t" r="r" b="b"/>
              <a:pathLst>
                <a:path w="2367" h="2367" extrusionOk="0">
                  <a:moveTo>
                    <a:pt x="1184" y="1"/>
                  </a:moveTo>
                  <a:lnTo>
                    <a:pt x="947" y="34"/>
                  </a:lnTo>
                  <a:lnTo>
                    <a:pt x="711" y="102"/>
                  </a:lnTo>
                  <a:lnTo>
                    <a:pt x="508" y="203"/>
                  </a:lnTo>
                  <a:lnTo>
                    <a:pt x="339" y="372"/>
                  </a:lnTo>
                  <a:lnTo>
                    <a:pt x="204" y="541"/>
                  </a:lnTo>
                  <a:lnTo>
                    <a:pt x="102" y="744"/>
                  </a:lnTo>
                  <a:lnTo>
                    <a:pt x="35" y="947"/>
                  </a:lnTo>
                  <a:lnTo>
                    <a:pt x="1" y="1183"/>
                  </a:lnTo>
                  <a:lnTo>
                    <a:pt x="35" y="1420"/>
                  </a:lnTo>
                  <a:lnTo>
                    <a:pt x="102" y="1657"/>
                  </a:lnTo>
                  <a:lnTo>
                    <a:pt x="204" y="1859"/>
                  </a:lnTo>
                  <a:lnTo>
                    <a:pt x="339" y="2028"/>
                  </a:lnTo>
                  <a:lnTo>
                    <a:pt x="508" y="2164"/>
                  </a:lnTo>
                  <a:lnTo>
                    <a:pt x="711" y="2265"/>
                  </a:lnTo>
                  <a:lnTo>
                    <a:pt x="947" y="2366"/>
                  </a:lnTo>
                  <a:lnTo>
                    <a:pt x="1420" y="2366"/>
                  </a:lnTo>
                  <a:lnTo>
                    <a:pt x="1657" y="2265"/>
                  </a:lnTo>
                  <a:lnTo>
                    <a:pt x="1826" y="2164"/>
                  </a:lnTo>
                  <a:lnTo>
                    <a:pt x="2029" y="2028"/>
                  </a:lnTo>
                  <a:lnTo>
                    <a:pt x="2164" y="1859"/>
                  </a:lnTo>
                  <a:lnTo>
                    <a:pt x="2265" y="1657"/>
                  </a:lnTo>
                  <a:lnTo>
                    <a:pt x="2333" y="1420"/>
                  </a:lnTo>
                  <a:lnTo>
                    <a:pt x="2367" y="1183"/>
                  </a:lnTo>
                  <a:lnTo>
                    <a:pt x="2333" y="947"/>
                  </a:lnTo>
                  <a:lnTo>
                    <a:pt x="2265" y="744"/>
                  </a:lnTo>
                  <a:lnTo>
                    <a:pt x="2164" y="541"/>
                  </a:lnTo>
                  <a:lnTo>
                    <a:pt x="2029" y="372"/>
                  </a:lnTo>
                  <a:lnTo>
                    <a:pt x="1826" y="203"/>
                  </a:lnTo>
                  <a:lnTo>
                    <a:pt x="1657" y="102"/>
                  </a:lnTo>
                  <a:lnTo>
                    <a:pt x="1420" y="34"/>
                  </a:lnTo>
                  <a:lnTo>
                    <a:pt x="1184"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5" name="Google Shape;7945;p44"/>
            <p:cNvSpPr/>
            <p:nvPr/>
          </p:nvSpPr>
          <p:spPr>
            <a:xfrm>
              <a:off x="4295400" y="2282100"/>
              <a:ext cx="59150" cy="59175"/>
            </a:xfrm>
            <a:custGeom>
              <a:avLst/>
              <a:gdLst/>
              <a:ahLst/>
              <a:cxnLst/>
              <a:rect l="l" t="t" r="r" b="b"/>
              <a:pathLst>
                <a:path w="2366" h="2367" extrusionOk="0">
                  <a:moveTo>
                    <a:pt x="1183" y="1"/>
                  </a:moveTo>
                  <a:lnTo>
                    <a:pt x="946" y="34"/>
                  </a:lnTo>
                  <a:lnTo>
                    <a:pt x="744" y="102"/>
                  </a:lnTo>
                  <a:lnTo>
                    <a:pt x="541" y="203"/>
                  </a:lnTo>
                  <a:lnTo>
                    <a:pt x="338" y="372"/>
                  </a:lnTo>
                  <a:lnTo>
                    <a:pt x="203" y="541"/>
                  </a:lnTo>
                  <a:lnTo>
                    <a:pt x="102" y="744"/>
                  </a:lnTo>
                  <a:lnTo>
                    <a:pt x="34" y="947"/>
                  </a:lnTo>
                  <a:lnTo>
                    <a:pt x="0" y="1183"/>
                  </a:lnTo>
                  <a:lnTo>
                    <a:pt x="34" y="1420"/>
                  </a:lnTo>
                  <a:lnTo>
                    <a:pt x="102" y="1657"/>
                  </a:lnTo>
                  <a:lnTo>
                    <a:pt x="203" y="1859"/>
                  </a:lnTo>
                  <a:lnTo>
                    <a:pt x="338" y="2028"/>
                  </a:lnTo>
                  <a:lnTo>
                    <a:pt x="541" y="2164"/>
                  </a:lnTo>
                  <a:lnTo>
                    <a:pt x="744" y="2265"/>
                  </a:lnTo>
                  <a:lnTo>
                    <a:pt x="946" y="2366"/>
                  </a:lnTo>
                  <a:lnTo>
                    <a:pt x="1420" y="2366"/>
                  </a:lnTo>
                  <a:lnTo>
                    <a:pt x="1656" y="2265"/>
                  </a:lnTo>
                  <a:lnTo>
                    <a:pt x="1859" y="2164"/>
                  </a:lnTo>
                  <a:lnTo>
                    <a:pt x="2028" y="2028"/>
                  </a:lnTo>
                  <a:lnTo>
                    <a:pt x="2163" y="1859"/>
                  </a:lnTo>
                  <a:lnTo>
                    <a:pt x="2265" y="1657"/>
                  </a:lnTo>
                  <a:lnTo>
                    <a:pt x="2332" y="1420"/>
                  </a:lnTo>
                  <a:lnTo>
                    <a:pt x="2366" y="1183"/>
                  </a:lnTo>
                  <a:lnTo>
                    <a:pt x="2332" y="947"/>
                  </a:lnTo>
                  <a:lnTo>
                    <a:pt x="2265" y="744"/>
                  </a:lnTo>
                  <a:lnTo>
                    <a:pt x="2163" y="541"/>
                  </a:lnTo>
                  <a:lnTo>
                    <a:pt x="2028" y="372"/>
                  </a:lnTo>
                  <a:lnTo>
                    <a:pt x="1859" y="203"/>
                  </a:lnTo>
                  <a:lnTo>
                    <a:pt x="1656" y="102"/>
                  </a:lnTo>
                  <a:lnTo>
                    <a:pt x="1420" y="34"/>
                  </a:lnTo>
                  <a:lnTo>
                    <a:pt x="118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6" name="Google Shape;7946;p44"/>
            <p:cNvSpPr/>
            <p:nvPr/>
          </p:nvSpPr>
          <p:spPr>
            <a:xfrm>
              <a:off x="4431425" y="2282100"/>
              <a:ext cx="59175" cy="59175"/>
            </a:xfrm>
            <a:custGeom>
              <a:avLst/>
              <a:gdLst/>
              <a:ahLst/>
              <a:cxnLst/>
              <a:rect l="l" t="t" r="r" b="b"/>
              <a:pathLst>
                <a:path w="2367" h="2367" extrusionOk="0">
                  <a:moveTo>
                    <a:pt x="1183" y="1"/>
                  </a:moveTo>
                  <a:lnTo>
                    <a:pt x="947" y="34"/>
                  </a:lnTo>
                  <a:lnTo>
                    <a:pt x="744" y="102"/>
                  </a:lnTo>
                  <a:lnTo>
                    <a:pt x="541" y="203"/>
                  </a:lnTo>
                  <a:lnTo>
                    <a:pt x="372" y="372"/>
                  </a:lnTo>
                  <a:lnTo>
                    <a:pt x="203" y="541"/>
                  </a:lnTo>
                  <a:lnTo>
                    <a:pt x="102" y="744"/>
                  </a:lnTo>
                  <a:lnTo>
                    <a:pt x="34" y="947"/>
                  </a:lnTo>
                  <a:lnTo>
                    <a:pt x="0" y="1183"/>
                  </a:lnTo>
                  <a:lnTo>
                    <a:pt x="34" y="1420"/>
                  </a:lnTo>
                  <a:lnTo>
                    <a:pt x="102" y="1657"/>
                  </a:lnTo>
                  <a:lnTo>
                    <a:pt x="203" y="1859"/>
                  </a:lnTo>
                  <a:lnTo>
                    <a:pt x="372" y="2028"/>
                  </a:lnTo>
                  <a:lnTo>
                    <a:pt x="541" y="2164"/>
                  </a:lnTo>
                  <a:lnTo>
                    <a:pt x="744" y="2265"/>
                  </a:lnTo>
                  <a:lnTo>
                    <a:pt x="947" y="2366"/>
                  </a:lnTo>
                  <a:lnTo>
                    <a:pt x="1420" y="2366"/>
                  </a:lnTo>
                  <a:lnTo>
                    <a:pt x="1656" y="2265"/>
                  </a:lnTo>
                  <a:lnTo>
                    <a:pt x="1859" y="2164"/>
                  </a:lnTo>
                  <a:lnTo>
                    <a:pt x="2028" y="2028"/>
                  </a:lnTo>
                  <a:lnTo>
                    <a:pt x="2163" y="1859"/>
                  </a:lnTo>
                  <a:lnTo>
                    <a:pt x="2265" y="1657"/>
                  </a:lnTo>
                  <a:lnTo>
                    <a:pt x="2332" y="1420"/>
                  </a:lnTo>
                  <a:lnTo>
                    <a:pt x="2366" y="1183"/>
                  </a:lnTo>
                  <a:lnTo>
                    <a:pt x="2332" y="947"/>
                  </a:lnTo>
                  <a:lnTo>
                    <a:pt x="2265" y="744"/>
                  </a:lnTo>
                  <a:lnTo>
                    <a:pt x="2163" y="541"/>
                  </a:lnTo>
                  <a:lnTo>
                    <a:pt x="2028" y="372"/>
                  </a:lnTo>
                  <a:lnTo>
                    <a:pt x="1859" y="203"/>
                  </a:lnTo>
                  <a:lnTo>
                    <a:pt x="1656" y="102"/>
                  </a:lnTo>
                  <a:lnTo>
                    <a:pt x="1420" y="34"/>
                  </a:lnTo>
                  <a:lnTo>
                    <a:pt x="118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7" name="Google Shape;7947;p44"/>
          <p:cNvGrpSpPr/>
          <p:nvPr/>
        </p:nvGrpSpPr>
        <p:grpSpPr>
          <a:xfrm>
            <a:off x="-181153" y="3417475"/>
            <a:ext cx="435311" cy="435348"/>
            <a:chOff x="5151300" y="1903575"/>
            <a:chExt cx="297425" cy="297450"/>
          </a:xfrm>
        </p:grpSpPr>
        <p:sp>
          <p:nvSpPr>
            <p:cNvPr id="7948" name="Google Shape;7948;p44"/>
            <p:cNvSpPr/>
            <p:nvPr/>
          </p:nvSpPr>
          <p:spPr>
            <a:xfrm>
              <a:off x="5151300" y="1903575"/>
              <a:ext cx="297425" cy="297450"/>
            </a:xfrm>
            <a:custGeom>
              <a:avLst/>
              <a:gdLst/>
              <a:ahLst/>
              <a:cxnLst/>
              <a:rect l="l" t="t" r="r" b="b"/>
              <a:pathLst>
                <a:path w="11897" h="11898" extrusionOk="0">
                  <a:moveTo>
                    <a:pt x="5948" y="1"/>
                  </a:moveTo>
                  <a:lnTo>
                    <a:pt x="5340" y="35"/>
                  </a:lnTo>
                  <a:lnTo>
                    <a:pt x="4732" y="102"/>
                  </a:lnTo>
                  <a:lnTo>
                    <a:pt x="4191" y="271"/>
                  </a:lnTo>
                  <a:lnTo>
                    <a:pt x="3616" y="474"/>
                  </a:lnTo>
                  <a:lnTo>
                    <a:pt x="3109" y="710"/>
                  </a:lnTo>
                  <a:lnTo>
                    <a:pt x="2636" y="1015"/>
                  </a:lnTo>
                  <a:lnTo>
                    <a:pt x="2163" y="1353"/>
                  </a:lnTo>
                  <a:lnTo>
                    <a:pt x="1757" y="1724"/>
                  </a:lnTo>
                  <a:lnTo>
                    <a:pt x="1352" y="2164"/>
                  </a:lnTo>
                  <a:lnTo>
                    <a:pt x="1014" y="2603"/>
                  </a:lnTo>
                  <a:lnTo>
                    <a:pt x="710" y="3110"/>
                  </a:lnTo>
                  <a:lnTo>
                    <a:pt x="473" y="3617"/>
                  </a:lnTo>
                  <a:lnTo>
                    <a:pt x="270" y="4158"/>
                  </a:lnTo>
                  <a:lnTo>
                    <a:pt x="135" y="4732"/>
                  </a:lnTo>
                  <a:lnTo>
                    <a:pt x="34" y="5341"/>
                  </a:lnTo>
                  <a:lnTo>
                    <a:pt x="0" y="5949"/>
                  </a:lnTo>
                  <a:lnTo>
                    <a:pt x="34" y="6557"/>
                  </a:lnTo>
                  <a:lnTo>
                    <a:pt x="135" y="7132"/>
                  </a:lnTo>
                  <a:lnTo>
                    <a:pt x="270" y="7706"/>
                  </a:lnTo>
                  <a:lnTo>
                    <a:pt x="473" y="8247"/>
                  </a:lnTo>
                  <a:lnTo>
                    <a:pt x="710" y="8788"/>
                  </a:lnTo>
                  <a:lnTo>
                    <a:pt x="1014" y="9261"/>
                  </a:lnTo>
                  <a:lnTo>
                    <a:pt x="1352" y="9734"/>
                  </a:lnTo>
                  <a:lnTo>
                    <a:pt x="1757" y="10140"/>
                  </a:lnTo>
                  <a:lnTo>
                    <a:pt x="2163" y="10511"/>
                  </a:lnTo>
                  <a:lnTo>
                    <a:pt x="2636" y="10883"/>
                  </a:lnTo>
                  <a:lnTo>
                    <a:pt x="3109" y="11154"/>
                  </a:lnTo>
                  <a:lnTo>
                    <a:pt x="3616" y="11424"/>
                  </a:lnTo>
                  <a:lnTo>
                    <a:pt x="4191" y="11627"/>
                  </a:lnTo>
                  <a:lnTo>
                    <a:pt x="4732" y="11762"/>
                  </a:lnTo>
                  <a:lnTo>
                    <a:pt x="5340" y="11863"/>
                  </a:lnTo>
                  <a:lnTo>
                    <a:pt x="5948" y="11897"/>
                  </a:lnTo>
                  <a:lnTo>
                    <a:pt x="6557" y="11863"/>
                  </a:lnTo>
                  <a:lnTo>
                    <a:pt x="7131" y="11762"/>
                  </a:lnTo>
                  <a:lnTo>
                    <a:pt x="7706" y="11627"/>
                  </a:lnTo>
                  <a:lnTo>
                    <a:pt x="8246" y="11424"/>
                  </a:lnTo>
                  <a:lnTo>
                    <a:pt x="8787" y="11154"/>
                  </a:lnTo>
                  <a:lnTo>
                    <a:pt x="9260" y="10883"/>
                  </a:lnTo>
                  <a:lnTo>
                    <a:pt x="9733" y="10511"/>
                  </a:lnTo>
                  <a:lnTo>
                    <a:pt x="10139" y="10140"/>
                  </a:lnTo>
                  <a:lnTo>
                    <a:pt x="10545" y="9734"/>
                  </a:lnTo>
                  <a:lnTo>
                    <a:pt x="10883" y="9261"/>
                  </a:lnTo>
                  <a:lnTo>
                    <a:pt x="11187" y="8788"/>
                  </a:lnTo>
                  <a:lnTo>
                    <a:pt x="11423" y="8247"/>
                  </a:lnTo>
                  <a:lnTo>
                    <a:pt x="11626" y="7706"/>
                  </a:lnTo>
                  <a:lnTo>
                    <a:pt x="11761" y="7132"/>
                  </a:lnTo>
                  <a:lnTo>
                    <a:pt x="11863" y="6557"/>
                  </a:lnTo>
                  <a:lnTo>
                    <a:pt x="11896" y="5949"/>
                  </a:lnTo>
                  <a:lnTo>
                    <a:pt x="11863" y="5341"/>
                  </a:lnTo>
                  <a:lnTo>
                    <a:pt x="11761" y="4732"/>
                  </a:lnTo>
                  <a:lnTo>
                    <a:pt x="11626" y="4158"/>
                  </a:lnTo>
                  <a:lnTo>
                    <a:pt x="11423" y="3617"/>
                  </a:lnTo>
                  <a:lnTo>
                    <a:pt x="11187" y="3110"/>
                  </a:lnTo>
                  <a:lnTo>
                    <a:pt x="10883" y="2603"/>
                  </a:lnTo>
                  <a:lnTo>
                    <a:pt x="10545" y="2164"/>
                  </a:lnTo>
                  <a:lnTo>
                    <a:pt x="10139" y="1724"/>
                  </a:lnTo>
                  <a:lnTo>
                    <a:pt x="9733" y="1353"/>
                  </a:lnTo>
                  <a:lnTo>
                    <a:pt x="9260" y="1015"/>
                  </a:lnTo>
                  <a:lnTo>
                    <a:pt x="8787" y="710"/>
                  </a:lnTo>
                  <a:lnTo>
                    <a:pt x="8246" y="474"/>
                  </a:lnTo>
                  <a:lnTo>
                    <a:pt x="7706" y="271"/>
                  </a:lnTo>
                  <a:lnTo>
                    <a:pt x="7131" y="102"/>
                  </a:lnTo>
                  <a:lnTo>
                    <a:pt x="6557" y="35"/>
                  </a:lnTo>
                  <a:lnTo>
                    <a:pt x="5948"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9" name="Google Shape;7949;p44"/>
            <p:cNvSpPr/>
            <p:nvPr/>
          </p:nvSpPr>
          <p:spPr>
            <a:xfrm>
              <a:off x="5223950" y="1976250"/>
              <a:ext cx="151275" cy="151250"/>
            </a:xfrm>
            <a:custGeom>
              <a:avLst/>
              <a:gdLst/>
              <a:ahLst/>
              <a:cxnLst/>
              <a:rect l="l" t="t" r="r" b="b"/>
              <a:pathLst>
                <a:path w="6051" h="6050" extrusionOk="0">
                  <a:moveTo>
                    <a:pt x="3042" y="0"/>
                  </a:moveTo>
                  <a:lnTo>
                    <a:pt x="2738" y="34"/>
                  </a:lnTo>
                  <a:lnTo>
                    <a:pt x="2434" y="68"/>
                  </a:lnTo>
                  <a:lnTo>
                    <a:pt x="2130" y="135"/>
                  </a:lnTo>
                  <a:lnTo>
                    <a:pt x="1859" y="237"/>
                  </a:lnTo>
                  <a:lnTo>
                    <a:pt x="1589" y="372"/>
                  </a:lnTo>
                  <a:lnTo>
                    <a:pt x="1352" y="541"/>
                  </a:lnTo>
                  <a:lnTo>
                    <a:pt x="1116" y="710"/>
                  </a:lnTo>
                  <a:lnTo>
                    <a:pt x="913" y="879"/>
                  </a:lnTo>
                  <a:lnTo>
                    <a:pt x="710" y="1116"/>
                  </a:lnTo>
                  <a:lnTo>
                    <a:pt x="541" y="1352"/>
                  </a:lnTo>
                  <a:lnTo>
                    <a:pt x="372" y="1589"/>
                  </a:lnTo>
                  <a:lnTo>
                    <a:pt x="237" y="1859"/>
                  </a:lnTo>
                  <a:lnTo>
                    <a:pt x="136" y="2129"/>
                  </a:lnTo>
                  <a:lnTo>
                    <a:pt x="68" y="2434"/>
                  </a:lnTo>
                  <a:lnTo>
                    <a:pt x="34" y="2738"/>
                  </a:lnTo>
                  <a:lnTo>
                    <a:pt x="1" y="3042"/>
                  </a:lnTo>
                  <a:lnTo>
                    <a:pt x="34" y="3346"/>
                  </a:lnTo>
                  <a:lnTo>
                    <a:pt x="68" y="3650"/>
                  </a:lnTo>
                  <a:lnTo>
                    <a:pt x="136" y="3921"/>
                  </a:lnTo>
                  <a:lnTo>
                    <a:pt x="237" y="4225"/>
                  </a:lnTo>
                  <a:lnTo>
                    <a:pt x="372" y="4461"/>
                  </a:lnTo>
                  <a:lnTo>
                    <a:pt x="541" y="4732"/>
                  </a:lnTo>
                  <a:lnTo>
                    <a:pt x="710" y="4968"/>
                  </a:lnTo>
                  <a:lnTo>
                    <a:pt x="913" y="5171"/>
                  </a:lnTo>
                  <a:lnTo>
                    <a:pt x="1116" y="5374"/>
                  </a:lnTo>
                  <a:lnTo>
                    <a:pt x="1352" y="5543"/>
                  </a:lnTo>
                  <a:lnTo>
                    <a:pt x="1589" y="5678"/>
                  </a:lnTo>
                  <a:lnTo>
                    <a:pt x="1859" y="5813"/>
                  </a:lnTo>
                  <a:lnTo>
                    <a:pt x="2130" y="5915"/>
                  </a:lnTo>
                  <a:lnTo>
                    <a:pt x="2434" y="5982"/>
                  </a:lnTo>
                  <a:lnTo>
                    <a:pt x="2738" y="6050"/>
                  </a:lnTo>
                  <a:lnTo>
                    <a:pt x="3346" y="6050"/>
                  </a:lnTo>
                  <a:lnTo>
                    <a:pt x="3651" y="5982"/>
                  </a:lnTo>
                  <a:lnTo>
                    <a:pt x="3955" y="5915"/>
                  </a:lnTo>
                  <a:lnTo>
                    <a:pt x="4225" y="5813"/>
                  </a:lnTo>
                  <a:lnTo>
                    <a:pt x="4496" y="5678"/>
                  </a:lnTo>
                  <a:lnTo>
                    <a:pt x="4732" y="5543"/>
                  </a:lnTo>
                  <a:lnTo>
                    <a:pt x="4969" y="5374"/>
                  </a:lnTo>
                  <a:lnTo>
                    <a:pt x="5171" y="5171"/>
                  </a:lnTo>
                  <a:lnTo>
                    <a:pt x="5374" y="4968"/>
                  </a:lnTo>
                  <a:lnTo>
                    <a:pt x="5543" y="4732"/>
                  </a:lnTo>
                  <a:lnTo>
                    <a:pt x="5712" y="4461"/>
                  </a:lnTo>
                  <a:lnTo>
                    <a:pt x="5814" y="4225"/>
                  </a:lnTo>
                  <a:lnTo>
                    <a:pt x="5915" y="3921"/>
                  </a:lnTo>
                  <a:lnTo>
                    <a:pt x="6016" y="3650"/>
                  </a:lnTo>
                  <a:lnTo>
                    <a:pt x="6050" y="3346"/>
                  </a:lnTo>
                  <a:lnTo>
                    <a:pt x="6050" y="3042"/>
                  </a:lnTo>
                  <a:lnTo>
                    <a:pt x="6050" y="2738"/>
                  </a:lnTo>
                  <a:lnTo>
                    <a:pt x="6016" y="2434"/>
                  </a:lnTo>
                  <a:lnTo>
                    <a:pt x="5915" y="2129"/>
                  </a:lnTo>
                  <a:lnTo>
                    <a:pt x="5814" y="1859"/>
                  </a:lnTo>
                  <a:lnTo>
                    <a:pt x="5712" y="1589"/>
                  </a:lnTo>
                  <a:lnTo>
                    <a:pt x="5543" y="1352"/>
                  </a:lnTo>
                  <a:lnTo>
                    <a:pt x="5374" y="1116"/>
                  </a:lnTo>
                  <a:lnTo>
                    <a:pt x="5171" y="879"/>
                  </a:lnTo>
                  <a:lnTo>
                    <a:pt x="4969" y="710"/>
                  </a:lnTo>
                  <a:lnTo>
                    <a:pt x="4732" y="541"/>
                  </a:lnTo>
                  <a:lnTo>
                    <a:pt x="4496" y="372"/>
                  </a:lnTo>
                  <a:lnTo>
                    <a:pt x="4225" y="237"/>
                  </a:lnTo>
                  <a:lnTo>
                    <a:pt x="3955" y="135"/>
                  </a:lnTo>
                  <a:lnTo>
                    <a:pt x="3651" y="68"/>
                  </a:lnTo>
                  <a:lnTo>
                    <a:pt x="3346" y="34"/>
                  </a:lnTo>
                  <a:lnTo>
                    <a:pt x="3042"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0" name="Google Shape;7950;p44"/>
            <p:cNvSpPr/>
            <p:nvPr/>
          </p:nvSpPr>
          <p:spPr>
            <a:xfrm>
              <a:off x="5257750" y="2036225"/>
              <a:ext cx="16925" cy="16075"/>
            </a:xfrm>
            <a:custGeom>
              <a:avLst/>
              <a:gdLst/>
              <a:ahLst/>
              <a:cxnLst/>
              <a:rect l="l" t="t" r="r" b="b"/>
              <a:pathLst>
                <a:path w="677" h="643" extrusionOk="0">
                  <a:moveTo>
                    <a:pt x="203" y="1"/>
                  </a:moveTo>
                  <a:lnTo>
                    <a:pt x="102" y="68"/>
                  </a:lnTo>
                  <a:lnTo>
                    <a:pt x="34" y="170"/>
                  </a:lnTo>
                  <a:lnTo>
                    <a:pt x="0" y="305"/>
                  </a:lnTo>
                  <a:lnTo>
                    <a:pt x="34" y="440"/>
                  </a:lnTo>
                  <a:lnTo>
                    <a:pt x="102" y="542"/>
                  </a:lnTo>
                  <a:lnTo>
                    <a:pt x="203" y="609"/>
                  </a:lnTo>
                  <a:lnTo>
                    <a:pt x="338" y="643"/>
                  </a:lnTo>
                  <a:lnTo>
                    <a:pt x="474" y="609"/>
                  </a:lnTo>
                  <a:lnTo>
                    <a:pt x="575" y="542"/>
                  </a:lnTo>
                  <a:lnTo>
                    <a:pt x="643" y="440"/>
                  </a:lnTo>
                  <a:lnTo>
                    <a:pt x="676" y="305"/>
                  </a:lnTo>
                  <a:lnTo>
                    <a:pt x="643" y="170"/>
                  </a:lnTo>
                  <a:lnTo>
                    <a:pt x="575" y="68"/>
                  </a:lnTo>
                  <a:lnTo>
                    <a:pt x="474"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1" name="Google Shape;7951;p44"/>
            <p:cNvSpPr/>
            <p:nvPr/>
          </p:nvSpPr>
          <p:spPr>
            <a:xfrm>
              <a:off x="5326175" y="2036225"/>
              <a:ext cx="16100" cy="16075"/>
            </a:xfrm>
            <a:custGeom>
              <a:avLst/>
              <a:gdLst/>
              <a:ahLst/>
              <a:cxnLst/>
              <a:rect l="l" t="t" r="r" b="b"/>
              <a:pathLst>
                <a:path w="644" h="643" extrusionOk="0">
                  <a:moveTo>
                    <a:pt x="204" y="1"/>
                  </a:moveTo>
                  <a:lnTo>
                    <a:pt x="102" y="68"/>
                  </a:lnTo>
                  <a:lnTo>
                    <a:pt x="35" y="170"/>
                  </a:lnTo>
                  <a:lnTo>
                    <a:pt x="1" y="305"/>
                  </a:lnTo>
                  <a:lnTo>
                    <a:pt x="35" y="440"/>
                  </a:lnTo>
                  <a:lnTo>
                    <a:pt x="102" y="542"/>
                  </a:lnTo>
                  <a:lnTo>
                    <a:pt x="204" y="609"/>
                  </a:lnTo>
                  <a:lnTo>
                    <a:pt x="339" y="643"/>
                  </a:lnTo>
                  <a:lnTo>
                    <a:pt x="440" y="609"/>
                  </a:lnTo>
                  <a:lnTo>
                    <a:pt x="542" y="542"/>
                  </a:lnTo>
                  <a:lnTo>
                    <a:pt x="643" y="440"/>
                  </a:lnTo>
                  <a:lnTo>
                    <a:pt x="643" y="305"/>
                  </a:lnTo>
                  <a:lnTo>
                    <a:pt x="643" y="170"/>
                  </a:lnTo>
                  <a:lnTo>
                    <a:pt x="542" y="68"/>
                  </a:lnTo>
                  <a:lnTo>
                    <a:pt x="440"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2" name="Google Shape;7952;p44"/>
            <p:cNvSpPr/>
            <p:nvPr/>
          </p:nvSpPr>
          <p:spPr>
            <a:xfrm>
              <a:off x="5272950" y="2067500"/>
              <a:ext cx="55800" cy="30425"/>
            </a:xfrm>
            <a:custGeom>
              <a:avLst/>
              <a:gdLst/>
              <a:ahLst/>
              <a:cxnLst/>
              <a:rect l="l" t="t" r="r" b="b"/>
              <a:pathLst>
                <a:path w="2232" h="1217" extrusionOk="0">
                  <a:moveTo>
                    <a:pt x="102" y="0"/>
                  </a:moveTo>
                  <a:lnTo>
                    <a:pt x="35" y="34"/>
                  </a:lnTo>
                  <a:lnTo>
                    <a:pt x="1" y="102"/>
                  </a:lnTo>
                  <a:lnTo>
                    <a:pt x="1" y="338"/>
                  </a:lnTo>
                  <a:lnTo>
                    <a:pt x="68" y="541"/>
                  </a:lnTo>
                  <a:lnTo>
                    <a:pt x="170" y="744"/>
                  </a:lnTo>
                  <a:lnTo>
                    <a:pt x="305" y="913"/>
                  </a:lnTo>
                  <a:lnTo>
                    <a:pt x="474" y="1048"/>
                  </a:lnTo>
                  <a:lnTo>
                    <a:pt x="677" y="1149"/>
                  </a:lnTo>
                  <a:lnTo>
                    <a:pt x="879" y="1217"/>
                  </a:lnTo>
                  <a:lnTo>
                    <a:pt x="1319" y="1217"/>
                  </a:lnTo>
                  <a:lnTo>
                    <a:pt x="1555" y="1149"/>
                  </a:lnTo>
                  <a:lnTo>
                    <a:pt x="1724" y="1048"/>
                  </a:lnTo>
                  <a:lnTo>
                    <a:pt x="1893" y="913"/>
                  </a:lnTo>
                  <a:lnTo>
                    <a:pt x="2029" y="744"/>
                  </a:lnTo>
                  <a:lnTo>
                    <a:pt x="2130" y="541"/>
                  </a:lnTo>
                  <a:lnTo>
                    <a:pt x="2198" y="338"/>
                  </a:lnTo>
                  <a:lnTo>
                    <a:pt x="2231" y="102"/>
                  </a:lnTo>
                  <a:lnTo>
                    <a:pt x="2198" y="34"/>
                  </a:lnTo>
                  <a:lnTo>
                    <a:pt x="2096" y="0"/>
                  </a:lnTo>
                  <a:lnTo>
                    <a:pt x="2029" y="34"/>
                  </a:lnTo>
                  <a:lnTo>
                    <a:pt x="1995" y="102"/>
                  </a:lnTo>
                  <a:lnTo>
                    <a:pt x="1961" y="304"/>
                  </a:lnTo>
                  <a:lnTo>
                    <a:pt x="1927" y="440"/>
                  </a:lnTo>
                  <a:lnTo>
                    <a:pt x="1826" y="609"/>
                  </a:lnTo>
                  <a:lnTo>
                    <a:pt x="1724" y="744"/>
                  </a:lnTo>
                  <a:lnTo>
                    <a:pt x="1589" y="845"/>
                  </a:lnTo>
                  <a:lnTo>
                    <a:pt x="1454" y="913"/>
                  </a:lnTo>
                  <a:lnTo>
                    <a:pt x="1285" y="980"/>
                  </a:lnTo>
                  <a:lnTo>
                    <a:pt x="913" y="980"/>
                  </a:lnTo>
                  <a:lnTo>
                    <a:pt x="778" y="913"/>
                  </a:lnTo>
                  <a:lnTo>
                    <a:pt x="609" y="845"/>
                  </a:lnTo>
                  <a:lnTo>
                    <a:pt x="474" y="744"/>
                  </a:lnTo>
                  <a:lnTo>
                    <a:pt x="373" y="609"/>
                  </a:lnTo>
                  <a:lnTo>
                    <a:pt x="305" y="440"/>
                  </a:lnTo>
                  <a:lnTo>
                    <a:pt x="237" y="304"/>
                  </a:lnTo>
                  <a:lnTo>
                    <a:pt x="237" y="102"/>
                  </a:lnTo>
                  <a:lnTo>
                    <a:pt x="204" y="34"/>
                  </a:lnTo>
                  <a:lnTo>
                    <a:pt x="102"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roup 1">
            <a:extLst>
              <a:ext uri="{FF2B5EF4-FFF2-40B4-BE49-F238E27FC236}">
                <a16:creationId xmlns:a16="http://schemas.microsoft.com/office/drawing/2014/main" id="{44C419B5-52D8-5919-2F36-BE5FF2E73FAD}"/>
              </a:ext>
            </a:extLst>
          </p:cNvPr>
          <p:cNvGrpSpPr/>
          <p:nvPr/>
        </p:nvGrpSpPr>
        <p:grpSpPr>
          <a:xfrm>
            <a:off x="7372350" y="1695212"/>
            <a:ext cx="2008364" cy="2749204"/>
            <a:chOff x="4378609" y="1337313"/>
            <a:chExt cx="4099517" cy="4187973"/>
          </a:xfrm>
        </p:grpSpPr>
        <p:sp>
          <p:nvSpPr>
            <p:cNvPr id="7929" name="Google Shape;7929;p44"/>
            <p:cNvSpPr/>
            <p:nvPr/>
          </p:nvSpPr>
          <p:spPr>
            <a:xfrm>
              <a:off x="4897275" y="1480375"/>
              <a:ext cx="2763600" cy="2870400"/>
            </a:xfrm>
            <a:prstGeom prst="roundRect">
              <a:avLst>
                <a:gd name="adj" fmla="val 71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53" name="Google Shape;7953;p44"/>
            <p:cNvGrpSpPr/>
            <p:nvPr/>
          </p:nvGrpSpPr>
          <p:grpSpPr>
            <a:xfrm>
              <a:off x="4378609" y="2152191"/>
              <a:ext cx="4099517" cy="3373095"/>
              <a:chOff x="1746600" y="2120800"/>
              <a:chExt cx="3316225" cy="2728600"/>
            </a:xfrm>
          </p:grpSpPr>
          <p:sp>
            <p:nvSpPr>
              <p:cNvPr id="7954" name="Google Shape;7954;p44"/>
              <p:cNvSpPr/>
              <p:nvPr/>
            </p:nvSpPr>
            <p:spPr>
              <a:xfrm>
                <a:off x="3618550" y="2470975"/>
                <a:ext cx="204800" cy="276275"/>
              </a:xfrm>
              <a:custGeom>
                <a:avLst/>
                <a:gdLst/>
                <a:ahLst/>
                <a:cxnLst/>
                <a:rect l="l" t="t" r="r" b="b"/>
                <a:pathLst>
                  <a:path w="8192" h="11051" extrusionOk="0">
                    <a:moveTo>
                      <a:pt x="4072" y="0"/>
                    </a:moveTo>
                    <a:lnTo>
                      <a:pt x="3684" y="49"/>
                    </a:lnTo>
                    <a:lnTo>
                      <a:pt x="3248" y="97"/>
                    </a:lnTo>
                    <a:lnTo>
                      <a:pt x="2860" y="194"/>
                    </a:lnTo>
                    <a:lnTo>
                      <a:pt x="2472" y="339"/>
                    </a:lnTo>
                    <a:lnTo>
                      <a:pt x="2133" y="533"/>
                    </a:lnTo>
                    <a:lnTo>
                      <a:pt x="1794" y="727"/>
                    </a:lnTo>
                    <a:lnTo>
                      <a:pt x="1503" y="969"/>
                    </a:lnTo>
                    <a:lnTo>
                      <a:pt x="1212" y="1212"/>
                    </a:lnTo>
                    <a:lnTo>
                      <a:pt x="921" y="1503"/>
                    </a:lnTo>
                    <a:lnTo>
                      <a:pt x="679" y="1842"/>
                    </a:lnTo>
                    <a:lnTo>
                      <a:pt x="485" y="2181"/>
                    </a:lnTo>
                    <a:lnTo>
                      <a:pt x="291" y="2520"/>
                    </a:lnTo>
                    <a:lnTo>
                      <a:pt x="194" y="2908"/>
                    </a:lnTo>
                    <a:lnTo>
                      <a:pt x="97" y="3296"/>
                    </a:lnTo>
                    <a:lnTo>
                      <a:pt x="1" y="3684"/>
                    </a:lnTo>
                    <a:lnTo>
                      <a:pt x="1" y="4120"/>
                    </a:lnTo>
                    <a:lnTo>
                      <a:pt x="1" y="6979"/>
                    </a:lnTo>
                    <a:lnTo>
                      <a:pt x="1" y="7367"/>
                    </a:lnTo>
                    <a:lnTo>
                      <a:pt x="97" y="7803"/>
                    </a:lnTo>
                    <a:lnTo>
                      <a:pt x="194" y="8191"/>
                    </a:lnTo>
                    <a:lnTo>
                      <a:pt x="291" y="8578"/>
                    </a:lnTo>
                    <a:lnTo>
                      <a:pt x="485" y="8918"/>
                    </a:lnTo>
                    <a:lnTo>
                      <a:pt x="679" y="9257"/>
                    </a:lnTo>
                    <a:lnTo>
                      <a:pt x="921" y="9548"/>
                    </a:lnTo>
                    <a:lnTo>
                      <a:pt x="1212" y="9839"/>
                    </a:lnTo>
                    <a:lnTo>
                      <a:pt x="1503" y="10129"/>
                    </a:lnTo>
                    <a:lnTo>
                      <a:pt x="1794" y="10372"/>
                    </a:lnTo>
                    <a:lnTo>
                      <a:pt x="2133" y="10566"/>
                    </a:lnTo>
                    <a:lnTo>
                      <a:pt x="2472" y="10711"/>
                    </a:lnTo>
                    <a:lnTo>
                      <a:pt x="2860" y="10856"/>
                    </a:lnTo>
                    <a:lnTo>
                      <a:pt x="3248" y="10953"/>
                    </a:lnTo>
                    <a:lnTo>
                      <a:pt x="3684" y="11050"/>
                    </a:lnTo>
                    <a:lnTo>
                      <a:pt x="4508" y="11050"/>
                    </a:lnTo>
                    <a:lnTo>
                      <a:pt x="4895" y="10953"/>
                    </a:lnTo>
                    <a:lnTo>
                      <a:pt x="5283" y="10856"/>
                    </a:lnTo>
                    <a:lnTo>
                      <a:pt x="5671" y="10711"/>
                    </a:lnTo>
                    <a:lnTo>
                      <a:pt x="6059" y="10566"/>
                    </a:lnTo>
                    <a:lnTo>
                      <a:pt x="6398" y="10372"/>
                    </a:lnTo>
                    <a:lnTo>
                      <a:pt x="6689" y="10129"/>
                    </a:lnTo>
                    <a:lnTo>
                      <a:pt x="6979" y="9839"/>
                    </a:lnTo>
                    <a:lnTo>
                      <a:pt x="7270" y="9548"/>
                    </a:lnTo>
                    <a:lnTo>
                      <a:pt x="7464" y="9257"/>
                    </a:lnTo>
                    <a:lnTo>
                      <a:pt x="7706" y="8918"/>
                    </a:lnTo>
                    <a:lnTo>
                      <a:pt x="7852" y="8578"/>
                    </a:lnTo>
                    <a:lnTo>
                      <a:pt x="7997" y="8191"/>
                    </a:lnTo>
                    <a:lnTo>
                      <a:pt x="8094" y="7803"/>
                    </a:lnTo>
                    <a:lnTo>
                      <a:pt x="8143" y="7367"/>
                    </a:lnTo>
                    <a:lnTo>
                      <a:pt x="8191" y="6979"/>
                    </a:lnTo>
                    <a:lnTo>
                      <a:pt x="8191" y="4120"/>
                    </a:lnTo>
                    <a:lnTo>
                      <a:pt x="8143" y="3684"/>
                    </a:lnTo>
                    <a:lnTo>
                      <a:pt x="8094" y="3296"/>
                    </a:lnTo>
                    <a:lnTo>
                      <a:pt x="7997" y="2908"/>
                    </a:lnTo>
                    <a:lnTo>
                      <a:pt x="7852" y="2520"/>
                    </a:lnTo>
                    <a:lnTo>
                      <a:pt x="7706" y="2181"/>
                    </a:lnTo>
                    <a:lnTo>
                      <a:pt x="7464" y="1842"/>
                    </a:lnTo>
                    <a:lnTo>
                      <a:pt x="7270" y="1503"/>
                    </a:lnTo>
                    <a:lnTo>
                      <a:pt x="6979" y="1212"/>
                    </a:lnTo>
                    <a:lnTo>
                      <a:pt x="6689" y="969"/>
                    </a:lnTo>
                    <a:lnTo>
                      <a:pt x="6398" y="727"/>
                    </a:lnTo>
                    <a:lnTo>
                      <a:pt x="6059" y="533"/>
                    </a:lnTo>
                    <a:lnTo>
                      <a:pt x="5671" y="339"/>
                    </a:lnTo>
                    <a:lnTo>
                      <a:pt x="5283" y="194"/>
                    </a:lnTo>
                    <a:lnTo>
                      <a:pt x="4895" y="97"/>
                    </a:lnTo>
                    <a:lnTo>
                      <a:pt x="4508" y="49"/>
                    </a:lnTo>
                    <a:lnTo>
                      <a:pt x="4072"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5" name="Google Shape;7955;p44"/>
              <p:cNvSpPr/>
              <p:nvPr/>
            </p:nvSpPr>
            <p:spPr>
              <a:xfrm>
                <a:off x="3085425" y="3052550"/>
                <a:ext cx="1812625" cy="1161975"/>
              </a:xfrm>
              <a:custGeom>
                <a:avLst/>
                <a:gdLst/>
                <a:ahLst/>
                <a:cxnLst/>
                <a:rect l="l" t="t" r="r" b="b"/>
                <a:pathLst>
                  <a:path w="72505" h="46479" extrusionOk="0">
                    <a:moveTo>
                      <a:pt x="26317" y="35477"/>
                    </a:moveTo>
                    <a:lnTo>
                      <a:pt x="26560" y="35525"/>
                    </a:lnTo>
                    <a:lnTo>
                      <a:pt x="26899" y="37512"/>
                    </a:lnTo>
                    <a:lnTo>
                      <a:pt x="27190" y="39257"/>
                    </a:lnTo>
                    <a:lnTo>
                      <a:pt x="27529" y="42068"/>
                    </a:lnTo>
                    <a:lnTo>
                      <a:pt x="27771" y="43813"/>
                    </a:lnTo>
                    <a:lnTo>
                      <a:pt x="27868" y="44588"/>
                    </a:lnTo>
                    <a:lnTo>
                      <a:pt x="27820" y="44637"/>
                    </a:lnTo>
                    <a:lnTo>
                      <a:pt x="27723" y="44685"/>
                    </a:lnTo>
                    <a:lnTo>
                      <a:pt x="27238" y="44831"/>
                    </a:lnTo>
                    <a:lnTo>
                      <a:pt x="26463" y="44976"/>
                    </a:lnTo>
                    <a:lnTo>
                      <a:pt x="25494" y="45170"/>
                    </a:lnTo>
                    <a:lnTo>
                      <a:pt x="24282" y="45364"/>
                    </a:lnTo>
                    <a:lnTo>
                      <a:pt x="22973" y="45509"/>
                    </a:lnTo>
                    <a:lnTo>
                      <a:pt x="21568" y="45606"/>
                    </a:lnTo>
                    <a:lnTo>
                      <a:pt x="20065" y="45703"/>
                    </a:lnTo>
                    <a:lnTo>
                      <a:pt x="18611" y="45751"/>
                    </a:lnTo>
                    <a:lnTo>
                      <a:pt x="17158" y="45703"/>
                    </a:lnTo>
                    <a:lnTo>
                      <a:pt x="15801" y="45557"/>
                    </a:lnTo>
                    <a:lnTo>
                      <a:pt x="15170" y="45461"/>
                    </a:lnTo>
                    <a:lnTo>
                      <a:pt x="14540" y="45315"/>
                    </a:lnTo>
                    <a:lnTo>
                      <a:pt x="14007" y="45121"/>
                    </a:lnTo>
                    <a:lnTo>
                      <a:pt x="13474" y="44927"/>
                    </a:lnTo>
                    <a:lnTo>
                      <a:pt x="13038" y="44734"/>
                    </a:lnTo>
                    <a:lnTo>
                      <a:pt x="12602" y="44443"/>
                    </a:lnTo>
                    <a:lnTo>
                      <a:pt x="12311" y="44152"/>
                    </a:lnTo>
                    <a:lnTo>
                      <a:pt x="12020" y="43813"/>
                    </a:lnTo>
                    <a:lnTo>
                      <a:pt x="11826" y="43425"/>
                    </a:lnTo>
                    <a:lnTo>
                      <a:pt x="11729" y="43037"/>
                    </a:lnTo>
                    <a:lnTo>
                      <a:pt x="11972" y="42989"/>
                    </a:lnTo>
                    <a:lnTo>
                      <a:pt x="12263" y="42940"/>
                    </a:lnTo>
                    <a:lnTo>
                      <a:pt x="12941" y="42698"/>
                    </a:lnTo>
                    <a:lnTo>
                      <a:pt x="13813" y="42310"/>
                    </a:lnTo>
                    <a:lnTo>
                      <a:pt x="14734" y="41826"/>
                    </a:lnTo>
                    <a:lnTo>
                      <a:pt x="16867" y="40566"/>
                    </a:lnTo>
                    <a:lnTo>
                      <a:pt x="19193" y="39160"/>
                    </a:lnTo>
                    <a:lnTo>
                      <a:pt x="21519" y="37755"/>
                    </a:lnTo>
                    <a:lnTo>
                      <a:pt x="22634" y="37125"/>
                    </a:lnTo>
                    <a:lnTo>
                      <a:pt x="23652" y="36591"/>
                    </a:lnTo>
                    <a:lnTo>
                      <a:pt x="24573" y="36107"/>
                    </a:lnTo>
                    <a:lnTo>
                      <a:pt x="25397" y="35768"/>
                    </a:lnTo>
                    <a:lnTo>
                      <a:pt x="26027" y="35525"/>
                    </a:lnTo>
                    <a:lnTo>
                      <a:pt x="26317" y="35477"/>
                    </a:lnTo>
                    <a:close/>
                    <a:moveTo>
                      <a:pt x="41535" y="0"/>
                    </a:moveTo>
                    <a:lnTo>
                      <a:pt x="40566" y="49"/>
                    </a:lnTo>
                    <a:lnTo>
                      <a:pt x="39597" y="97"/>
                    </a:lnTo>
                    <a:lnTo>
                      <a:pt x="38628" y="146"/>
                    </a:lnTo>
                    <a:lnTo>
                      <a:pt x="36786" y="388"/>
                    </a:lnTo>
                    <a:lnTo>
                      <a:pt x="35041" y="679"/>
                    </a:lnTo>
                    <a:lnTo>
                      <a:pt x="33393" y="1115"/>
                    </a:lnTo>
                    <a:lnTo>
                      <a:pt x="31842" y="1551"/>
                    </a:lnTo>
                    <a:lnTo>
                      <a:pt x="30437" y="2036"/>
                    </a:lnTo>
                    <a:lnTo>
                      <a:pt x="29128" y="2569"/>
                    </a:lnTo>
                    <a:lnTo>
                      <a:pt x="27965" y="3102"/>
                    </a:lnTo>
                    <a:lnTo>
                      <a:pt x="26947" y="3587"/>
                    </a:lnTo>
                    <a:lnTo>
                      <a:pt x="26124" y="4071"/>
                    </a:lnTo>
                    <a:lnTo>
                      <a:pt x="25736" y="4362"/>
                    </a:lnTo>
                    <a:lnTo>
                      <a:pt x="25300" y="4653"/>
                    </a:lnTo>
                    <a:lnTo>
                      <a:pt x="24524" y="5380"/>
                    </a:lnTo>
                    <a:lnTo>
                      <a:pt x="23749" y="6204"/>
                    </a:lnTo>
                    <a:lnTo>
                      <a:pt x="22925" y="7222"/>
                    </a:lnTo>
                    <a:lnTo>
                      <a:pt x="22149" y="8336"/>
                    </a:lnTo>
                    <a:lnTo>
                      <a:pt x="21374" y="9548"/>
                    </a:lnTo>
                    <a:lnTo>
                      <a:pt x="20599" y="10905"/>
                    </a:lnTo>
                    <a:lnTo>
                      <a:pt x="19823" y="12310"/>
                    </a:lnTo>
                    <a:lnTo>
                      <a:pt x="19096" y="13813"/>
                    </a:lnTo>
                    <a:lnTo>
                      <a:pt x="18418" y="15412"/>
                    </a:lnTo>
                    <a:lnTo>
                      <a:pt x="17739" y="17012"/>
                    </a:lnTo>
                    <a:lnTo>
                      <a:pt x="17109" y="18659"/>
                    </a:lnTo>
                    <a:lnTo>
                      <a:pt x="16527" y="20356"/>
                    </a:lnTo>
                    <a:lnTo>
                      <a:pt x="15994" y="22100"/>
                    </a:lnTo>
                    <a:lnTo>
                      <a:pt x="15510" y="23797"/>
                    </a:lnTo>
                    <a:lnTo>
                      <a:pt x="15074" y="25541"/>
                    </a:lnTo>
                    <a:lnTo>
                      <a:pt x="14831" y="26365"/>
                    </a:lnTo>
                    <a:lnTo>
                      <a:pt x="14589" y="27141"/>
                    </a:lnTo>
                    <a:lnTo>
                      <a:pt x="14347" y="27868"/>
                    </a:lnTo>
                    <a:lnTo>
                      <a:pt x="14056" y="28546"/>
                    </a:lnTo>
                    <a:lnTo>
                      <a:pt x="13717" y="29176"/>
                    </a:lnTo>
                    <a:lnTo>
                      <a:pt x="13377" y="29758"/>
                    </a:lnTo>
                    <a:lnTo>
                      <a:pt x="12990" y="30339"/>
                    </a:lnTo>
                    <a:lnTo>
                      <a:pt x="12602" y="30824"/>
                    </a:lnTo>
                    <a:lnTo>
                      <a:pt x="12214" y="31309"/>
                    </a:lnTo>
                    <a:lnTo>
                      <a:pt x="11778" y="31745"/>
                    </a:lnTo>
                    <a:lnTo>
                      <a:pt x="11342" y="32133"/>
                    </a:lnTo>
                    <a:lnTo>
                      <a:pt x="10857" y="32520"/>
                    </a:lnTo>
                    <a:lnTo>
                      <a:pt x="10372" y="32860"/>
                    </a:lnTo>
                    <a:lnTo>
                      <a:pt x="9888" y="33150"/>
                    </a:lnTo>
                    <a:lnTo>
                      <a:pt x="8870" y="33732"/>
                    </a:lnTo>
                    <a:lnTo>
                      <a:pt x="7804" y="34217"/>
                    </a:lnTo>
                    <a:lnTo>
                      <a:pt x="6689" y="34604"/>
                    </a:lnTo>
                    <a:lnTo>
                      <a:pt x="5574" y="34944"/>
                    </a:lnTo>
                    <a:lnTo>
                      <a:pt x="4460" y="35283"/>
                    </a:lnTo>
                    <a:lnTo>
                      <a:pt x="2182" y="35913"/>
                    </a:lnTo>
                    <a:lnTo>
                      <a:pt x="1116" y="36204"/>
                    </a:lnTo>
                    <a:lnTo>
                      <a:pt x="1" y="36543"/>
                    </a:lnTo>
                    <a:lnTo>
                      <a:pt x="2666" y="46091"/>
                    </a:lnTo>
                    <a:lnTo>
                      <a:pt x="60825" y="46478"/>
                    </a:lnTo>
                    <a:lnTo>
                      <a:pt x="60970" y="44976"/>
                    </a:lnTo>
                    <a:lnTo>
                      <a:pt x="62327" y="44879"/>
                    </a:lnTo>
                    <a:lnTo>
                      <a:pt x="63587" y="44685"/>
                    </a:lnTo>
                    <a:lnTo>
                      <a:pt x="64750" y="44491"/>
                    </a:lnTo>
                    <a:lnTo>
                      <a:pt x="65816" y="44249"/>
                    </a:lnTo>
                    <a:lnTo>
                      <a:pt x="66786" y="43910"/>
                    </a:lnTo>
                    <a:lnTo>
                      <a:pt x="67658" y="43570"/>
                    </a:lnTo>
                    <a:lnTo>
                      <a:pt x="68434" y="43183"/>
                    </a:lnTo>
                    <a:lnTo>
                      <a:pt x="69112" y="42795"/>
                    </a:lnTo>
                    <a:lnTo>
                      <a:pt x="69742" y="42359"/>
                    </a:lnTo>
                    <a:lnTo>
                      <a:pt x="70275" y="41874"/>
                    </a:lnTo>
                    <a:lnTo>
                      <a:pt x="70760" y="41341"/>
                    </a:lnTo>
                    <a:lnTo>
                      <a:pt x="71196" y="40808"/>
                    </a:lnTo>
                    <a:lnTo>
                      <a:pt x="71535" y="40226"/>
                    </a:lnTo>
                    <a:lnTo>
                      <a:pt x="71826" y="39645"/>
                    </a:lnTo>
                    <a:lnTo>
                      <a:pt x="72020" y="39063"/>
                    </a:lnTo>
                    <a:lnTo>
                      <a:pt x="72214" y="38433"/>
                    </a:lnTo>
                    <a:lnTo>
                      <a:pt x="72359" y="37803"/>
                    </a:lnTo>
                    <a:lnTo>
                      <a:pt x="72408" y="37173"/>
                    </a:lnTo>
                    <a:lnTo>
                      <a:pt x="72456" y="36495"/>
                    </a:lnTo>
                    <a:lnTo>
                      <a:pt x="72505" y="35864"/>
                    </a:lnTo>
                    <a:lnTo>
                      <a:pt x="72456" y="35186"/>
                    </a:lnTo>
                    <a:lnTo>
                      <a:pt x="72408" y="34507"/>
                    </a:lnTo>
                    <a:lnTo>
                      <a:pt x="72262" y="33199"/>
                    </a:lnTo>
                    <a:lnTo>
                      <a:pt x="72020" y="31939"/>
                    </a:lnTo>
                    <a:lnTo>
                      <a:pt x="71729" y="30679"/>
                    </a:lnTo>
                    <a:lnTo>
                      <a:pt x="71245" y="28401"/>
                    </a:lnTo>
                    <a:lnTo>
                      <a:pt x="71002" y="27286"/>
                    </a:lnTo>
                    <a:lnTo>
                      <a:pt x="70614" y="25929"/>
                    </a:lnTo>
                    <a:lnTo>
                      <a:pt x="70178" y="24427"/>
                    </a:lnTo>
                    <a:lnTo>
                      <a:pt x="69645" y="22827"/>
                    </a:lnTo>
                    <a:lnTo>
                      <a:pt x="68967" y="21083"/>
                    </a:lnTo>
                    <a:lnTo>
                      <a:pt x="68191" y="19241"/>
                    </a:lnTo>
                    <a:lnTo>
                      <a:pt x="67319" y="17351"/>
                    </a:lnTo>
                    <a:lnTo>
                      <a:pt x="66301" y="15461"/>
                    </a:lnTo>
                    <a:lnTo>
                      <a:pt x="65768" y="14491"/>
                    </a:lnTo>
                    <a:lnTo>
                      <a:pt x="65186" y="13571"/>
                    </a:lnTo>
                    <a:lnTo>
                      <a:pt x="64556" y="12601"/>
                    </a:lnTo>
                    <a:lnTo>
                      <a:pt x="63926" y="11680"/>
                    </a:lnTo>
                    <a:lnTo>
                      <a:pt x="63248" y="10760"/>
                    </a:lnTo>
                    <a:lnTo>
                      <a:pt x="62521" y="9839"/>
                    </a:lnTo>
                    <a:lnTo>
                      <a:pt x="61745" y="8966"/>
                    </a:lnTo>
                    <a:lnTo>
                      <a:pt x="60970" y="8142"/>
                    </a:lnTo>
                    <a:lnTo>
                      <a:pt x="60146" y="7319"/>
                    </a:lnTo>
                    <a:lnTo>
                      <a:pt x="59274" y="6495"/>
                    </a:lnTo>
                    <a:lnTo>
                      <a:pt x="58401" y="5719"/>
                    </a:lnTo>
                    <a:lnTo>
                      <a:pt x="57432" y="5041"/>
                    </a:lnTo>
                    <a:lnTo>
                      <a:pt x="56463" y="4362"/>
                    </a:lnTo>
                    <a:lnTo>
                      <a:pt x="55445" y="3684"/>
                    </a:lnTo>
                    <a:lnTo>
                      <a:pt x="54427" y="3102"/>
                    </a:lnTo>
                    <a:lnTo>
                      <a:pt x="53312" y="2569"/>
                    </a:lnTo>
                    <a:lnTo>
                      <a:pt x="52198" y="2133"/>
                    </a:lnTo>
                    <a:lnTo>
                      <a:pt x="51083" y="1697"/>
                    </a:lnTo>
                    <a:lnTo>
                      <a:pt x="49968" y="1309"/>
                    </a:lnTo>
                    <a:lnTo>
                      <a:pt x="48902" y="1018"/>
                    </a:lnTo>
                    <a:lnTo>
                      <a:pt x="47787" y="727"/>
                    </a:lnTo>
                    <a:lnTo>
                      <a:pt x="46721" y="533"/>
                    </a:lnTo>
                    <a:lnTo>
                      <a:pt x="45655" y="340"/>
                    </a:lnTo>
                    <a:lnTo>
                      <a:pt x="44637" y="194"/>
                    </a:lnTo>
                    <a:lnTo>
                      <a:pt x="43571" y="97"/>
                    </a:lnTo>
                    <a:lnTo>
                      <a:pt x="42553" y="49"/>
                    </a:lnTo>
                    <a:lnTo>
                      <a:pt x="41535"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6" name="Google Shape;7956;p44"/>
              <p:cNvSpPr/>
              <p:nvPr/>
            </p:nvSpPr>
            <p:spPr>
              <a:xfrm>
                <a:off x="3856025" y="3204000"/>
                <a:ext cx="363525" cy="1021425"/>
              </a:xfrm>
              <a:custGeom>
                <a:avLst/>
                <a:gdLst/>
                <a:ahLst/>
                <a:cxnLst/>
                <a:rect l="l" t="t" r="r" b="b"/>
                <a:pathLst>
                  <a:path w="14541" h="40857" extrusionOk="0">
                    <a:moveTo>
                      <a:pt x="14540" y="1"/>
                    </a:moveTo>
                    <a:lnTo>
                      <a:pt x="12602" y="49"/>
                    </a:lnTo>
                    <a:lnTo>
                      <a:pt x="10469" y="146"/>
                    </a:lnTo>
                    <a:lnTo>
                      <a:pt x="6253" y="388"/>
                    </a:lnTo>
                    <a:lnTo>
                      <a:pt x="1600" y="679"/>
                    </a:lnTo>
                    <a:lnTo>
                      <a:pt x="1406" y="1551"/>
                    </a:lnTo>
                    <a:lnTo>
                      <a:pt x="1212" y="2811"/>
                    </a:lnTo>
                    <a:lnTo>
                      <a:pt x="970" y="4459"/>
                    </a:lnTo>
                    <a:lnTo>
                      <a:pt x="776" y="6398"/>
                    </a:lnTo>
                    <a:lnTo>
                      <a:pt x="534" y="8627"/>
                    </a:lnTo>
                    <a:lnTo>
                      <a:pt x="340" y="11099"/>
                    </a:lnTo>
                    <a:lnTo>
                      <a:pt x="146" y="13765"/>
                    </a:lnTo>
                    <a:lnTo>
                      <a:pt x="49" y="16624"/>
                    </a:lnTo>
                    <a:lnTo>
                      <a:pt x="1" y="19580"/>
                    </a:lnTo>
                    <a:lnTo>
                      <a:pt x="49" y="22634"/>
                    </a:lnTo>
                    <a:lnTo>
                      <a:pt x="195" y="25735"/>
                    </a:lnTo>
                    <a:lnTo>
                      <a:pt x="291" y="27286"/>
                    </a:lnTo>
                    <a:lnTo>
                      <a:pt x="437" y="28837"/>
                    </a:lnTo>
                    <a:lnTo>
                      <a:pt x="631" y="30388"/>
                    </a:lnTo>
                    <a:lnTo>
                      <a:pt x="873" y="31939"/>
                    </a:lnTo>
                    <a:lnTo>
                      <a:pt x="1115" y="33490"/>
                    </a:lnTo>
                    <a:lnTo>
                      <a:pt x="1406" y="34992"/>
                    </a:lnTo>
                    <a:lnTo>
                      <a:pt x="1745" y="36446"/>
                    </a:lnTo>
                    <a:lnTo>
                      <a:pt x="2133" y="37900"/>
                    </a:lnTo>
                    <a:lnTo>
                      <a:pt x="2521" y="39354"/>
                    </a:lnTo>
                    <a:lnTo>
                      <a:pt x="3006" y="40711"/>
                    </a:lnTo>
                    <a:lnTo>
                      <a:pt x="4605" y="40808"/>
                    </a:lnTo>
                    <a:lnTo>
                      <a:pt x="6350" y="40857"/>
                    </a:lnTo>
                    <a:lnTo>
                      <a:pt x="9645" y="40857"/>
                    </a:lnTo>
                    <a:lnTo>
                      <a:pt x="12214" y="40760"/>
                    </a:lnTo>
                    <a:lnTo>
                      <a:pt x="13232" y="40711"/>
                    </a:lnTo>
                    <a:lnTo>
                      <a:pt x="12747" y="37270"/>
                    </a:lnTo>
                    <a:lnTo>
                      <a:pt x="12505" y="35138"/>
                    </a:lnTo>
                    <a:lnTo>
                      <a:pt x="12262" y="32811"/>
                    </a:lnTo>
                    <a:lnTo>
                      <a:pt x="12020" y="30340"/>
                    </a:lnTo>
                    <a:lnTo>
                      <a:pt x="11826" y="27674"/>
                    </a:lnTo>
                    <a:lnTo>
                      <a:pt x="11681" y="24863"/>
                    </a:lnTo>
                    <a:lnTo>
                      <a:pt x="11632" y="22004"/>
                    </a:lnTo>
                    <a:lnTo>
                      <a:pt x="11632" y="19096"/>
                    </a:lnTo>
                    <a:lnTo>
                      <a:pt x="11681" y="16188"/>
                    </a:lnTo>
                    <a:lnTo>
                      <a:pt x="11875" y="13231"/>
                    </a:lnTo>
                    <a:lnTo>
                      <a:pt x="11972" y="11778"/>
                    </a:lnTo>
                    <a:lnTo>
                      <a:pt x="12117" y="10372"/>
                    </a:lnTo>
                    <a:lnTo>
                      <a:pt x="12311" y="8967"/>
                    </a:lnTo>
                    <a:lnTo>
                      <a:pt x="12505" y="7561"/>
                    </a:lnTo>
                    <a:lnTo>
                      <a:pt x="12747" y="6204"/>
                    </a:lnTo>
                    <a:lnTo>
                      <a:pt x="13038" y="4895"/>
                    </a:lnTo>
                    <a:lnTo>
                      <a:pt x="13377" y="3587"/>
                    </a:lnTo>
                    <a:lnTo>
                      <a:pt x="13716" y="2375"/>
                    </a:lnTo>
                    <a:lnTo>
                      <a:pt x="14104" y="1164"/>
                    </a:lnTo>
                    <a:lnTo>
                      <a:pt x="14540" y="1"/>
                    </a:lnTo>
                    <a:close/>
                  </a:path>
                </a:pathLst>
              </a:custGeom>
              <a:solidFill>
                <a:srgbClr val="D9F1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7" name="Google Shape;7957;p44"/>
              <p:cNvSpPr/>
              <p:nvPr/>
            </p:nvSpPr>
            <p:spPr>
              <a:xfrm>
                <a:off x="3859675" y="3046500"/>
                <a:ext cx="462850" cy="230225"/>
              </a:xfrm>
              <a:custGeom>
                <a:avLst/>
                <a:gdLst/>
                <a:ahLst/>
                <a:cxnLst/>
                <a:rect l="l" t="t" r="r" b="b"/>
                <a:pathLst>
                  <a:path w="18514" h="9209" extrusionOk="0">
                    <a:moveTo>
                      <a:pt x="9451" y="0"/>
                    </a:moveTo>
                    <a:lnTo>
                      <a:pt x="8142" y="49"/>
                    </a:lnTo>
                    <a:lnTo>
                      <a:pt x="6834" y="145"/>
                    </a:lnTo>
                    <a:lnTo>
                      <a:pt x="5477" y="242"/>
                    </a:lnTo>
                    <a:lnTo>
                      <a:pt x="4120" y="436"/>
                    </a:lnTo>
                    <a:lnTo>
                      <a:pt x="3393" y="533"/>
                    </a:lnTo>
                    <a:lnTo>
                      <a:pt x="2714" y="727"/>
                    </a:lnTo>
                    <a:lnTo>
                      <a:pt x="2133" y="1018"/>
                    </a:lnTo>
                    <a:lnTo>
                      <a:pt x="1599" y="1357"/>
                    </a:lnTo>
                    <a:lnTo>
                      <a:pt x="1163" y="1745"/>
                    </a:lnTo>
                    <a:lnTo>
                      <a:pt x="776" y="2181"/>
                    </a:lnTo>
                    <a:lnTo>
                      <a:pt x="485" y="2714"/>
                    </a:lnTo>
                    <a:lnTo>
                      <a:pt x="242" y="3247"/>
                    </a:lnTo>
                    <a:lnTo>
                      <a:pt x="97" y="3829"/>
                    </a:lnTo>
                    <a:lnTo>
                      <a:pt x="0" y="4410"/>
                    </a:lnTo>
                    <a:lnTo>
                      <a:pt x="0" y="5040"/>
                    </a:lnTo>
                    <a:lnTo>
                      <a:pt x="49" y="5622"/>
                    </a:lnTo>
                    <a:lnTo>
                      <a:pt x="145" y="6252"/>
                    </a:lnTo>
                    <a:lnTo>
                      <a:pt x="339" y="6834"/>
                    </a:lnTo>
                    <a:lnTo>
                      <a:pt x="582" y="7415"/>
                    </a:lnTo>
                    <a:lnTo>
                      <a:pt x="921" y="7948"/>
                    </a:lnTo>
                    <a:lnTo>
                      <a:pt x="1260" y="8384"/>
                    </a:lnTo>
                    <a:lnTo>
                      <a:pt x="1696" y="8724"/>
                    </a:lnTo>
                    <a:lnTo>
                      <a:pt x="2084" y="9015"/>
                    </a:lnTo>
                    <a:lnTo>
                      <a:pt x="2569" y="9160"/>
                    </a:lnTo>
                    <a:lnTo>
                      <a:pt x="3005" y="9208"/>
                    </a:lnTo>
                    <a:lnTo>
                      <a:pt x="3490" y="9208"/>
                    </a:lnTo>
                    <a:lnTo>
                      <a:pt x="3926" y="9160"/>
                    </a:lnTo>
                    <a:lnTo>
                      <a:pt x="4410" y="9063"/>
                    </a:lnTo>
                    <a:lnTo>
                      <a:pt x="4847" y="8869"/>
                    </a:lnTo>
                    <a:lnTo>
                      <a:pt x="5283" y="8675"/>
                    </a:lnTo>
                    <a:lnTo>
                      <a:pt x="5670" y="8433"/>
                    </a:lnTo>
                    <a:lnTo>
                      <a:pt x="6010" y="8142"/>
                    </a:lnTo>
                    <a:lnTo>
                      <a:pt x="6349" y="7900"/>
                    </a:lnTo>
                    <a:lnTo>
                      <a:pt x="6591" y="7609"/>
                    </a:lnTo>
                    <a:lnTo>
                      <a:pt x="6785" y="7318"/>
                    </a:lnTo>
                    <a:lnTo>
                      <a:pt x="6979" y="7076"/>
                    </a:lnTo>
                    <a:lnTo>
                      <a:pt x="7367" y="7415"/>
                    </a:lnTo>
                    <a:lnTo>
                      <a:pt x="7803" y="7754"/>
                    </a:lnTo>
                    <a:lnTo>
                      <a:pt x="8239" y="8045"/>
                    </a:lnTo>
                    <a:lnTo>
                      <a:pt x="8675" y="8288"/>
                    </a:lnTo>
                    <a:lnTo>
                      <a:pt x="9112" y="8481"/>
                    </a:lnTo>
                    <a:lnTo>
                      <a:pt x="9596" y="8627"/>
                    </a:lnTo>
                    <a:lnTo>
                      <a:pt x="10032" y="8724"/>
                    </a:lnTo>
                    <a:lnTo>
                      <a:pt x="10469" y="8821"/>
                    </a:lnTo>
                    <a:lnTo>
                      <a:pt x="11341" y="8821"/>
                    </a:lnTo>
                    <a:lnTo>
                      <a:pt x="11826" y="8772"/>
                    </a:lnTo>
                    <a:lnTo>
                      <a:pt x="12262" y="8724"/>
                    </a:lnTo>
                    <a:lnTo>
                      <a:pt x="12698" y="8578"/>
                    </a:lnTo>
                    <a:lnTo>
                      <a:pt x="13086" y="8433"/>
                    </a:lnTo>
                    <a:lnTo>
                      <a:pt x="13522" y="8288"/>
                    </a:lnTo>
                    <a:lnTo>
                      <a:pt x="13958" y="8045"/>
                    </a:lnTo>
                    <a:lnTo>
                      <a:pt x="14346" y="7803"/>
                    </a:lnTo>
                    <a:lnTo>
                      <a:pt x="14733" y="7561"/>
                    </a:lnTo>
                    <a:lnTo>
                      <a:pt x="15121" y="7270"/>
                    </a:lnTo>
                    <a:lnTo>
                      <a:pt x="15460" y="6931"/>
                    </a:lnTo>
                    <a:lnTo>
                      <a:pt x="16187" y="6204"/>
                    </a:lnTo>
                    <a:lnTo>
                      <a:pt x="16769" y="5331"/>
                    </a:lnTo>
                    <a:lnTo>
                      <a:pt x="17351" y="4410"/>
                    </a:lnTo>
                    <a:lnTo>
                      <a:pt x="17835" y="3441"/>
                    </a:lnTo>
                    <a:lnTo>
                      <a:pt x="18223" y="2326"/>
                    </a:lnTo>
                    <a:lnTo>
                      <a:pt x="18514" y="1212"/>
                    </a:lnTo>
                    <a:lnTo>
                      <a:pt x="18465" y="1163"/>
                    </a:lnTo>
                    <a:lnTo>
                      <a:pt x="18417" y="1115"/>
                    </a:lnTo>
                    <a:lnTo>
                      <a:pt x="18174" y="969"/>
                    </a:lnTo>
                    <a:lnTo>
                      <a:pt x="17787" y="872"/>
                    </a:lnTo>
                    <a:lnTo>
                      <a:pt x="17254" y="727"/>
                    </a:lnTo>
                    <a:lnTo>
                      <a:pt x="15848" y="436"/>
                    </a:lnTo>
                    <a:lnTo>
                      <a:pt x="14055" y="194"/>
                    </a:lnTo>
                    <a:lnTo>
                      <a:pt x="12989" y="145"/>
                    </a:lnTo>
                    <a:lnTo>
                      <a:pt x="11874" y="49"/>
                    </a:lnTo>
                    <a:lnTo>
                      <a:pt x="10662" y="0"/>
                    </a:lnTo>
                    <a:close/>
                  </a:path>
                </a:pathLst>
              </a:custGeom>
              <a:solidFill>
                <a:srgbClr val="D9F1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8" name="Google Shape;7958;p44"/>
              <p:cNvSpPr/>
              <p:nvPr/>
            </p:nvSpPr>
            <p:spPr>
              <a:xfrm>
                <a:off x="3648850" y="2145050"/>
                <a:ext cx="655500" cy="356225"/>
              </a:xfrm>
              <a:custGeom>
                <a:avLst/>
                <a:gdLst/>
                <a:ahLst/>
                <a:cxnLst/>
                <a:rect l="l" t="t" r="r" b="b"/>
                <a:pathLst>
                  <a:path w="26220" h="14249" extrusionOk="0">
                    <a:moveTo>
                      <a:pt x="10856" y="0"/>
                    </a:moveTo>
                    <a:lnTo>
                      <a:pt x="9984" y="49"/>
                    </a:lnTo>
                    <a:lnTo>
                      <a:pt x="9209" y="145"/>
                    </a:lnTo>
                    <a:lnTo>
                      <a:pt x="8433" y="291"/>
                    </a:lnTo>
                    <a:lnTo>
                      <a:pt x="7755" y="485"/>
                    </a:lnTo>
                    <a:lnTo>
                      <a:pt x="7076" y="679"/>
                    </a:lnTo>
                    <a:lnTo>
                      <a:pt x="6398" y="921"/>
                    </a:lnTo>
                    <a:lnTo>
                      <a:pt x="5816" y="1212"/>
                    </a:lnTo>
                    <a:lnTo>
                      <a:pt x="5234" y="1551"/>
                    </a:lnTo>
                    <a:lnTo>
                      <a:pt x="4701" y="1890"/>
                    </a:lnTo>
                    <a:lnTo>
                      <a:pt x="4217" y="2229"/>
                    </a:lnTo>
                    <a:lnTo>
                      <a:pt x="3732" y="2617"/>
                    </a:lnTo>
                    <a:lnTo>
                      <a:pt x="3296" y="3053"/>
                    </a:lnTo>
                    <a:lnTo>
                      <a:pt x="2908" y="3490"/>
                    </a:lnTo>
                    <a:lnTo>
                      <a:pt x="2520" y="3926"/>
                    </a:lnTo>
                    <a:lnTo>
                      <a:pt x="2181" y="4410"/>
                    </a:lnTo>
                    <a:lnTo>
                      <a:pt x="1890" y="4895"/>
                    </a:lnTo>
                    <a:lnTo>
                      <a:pt x="1357" y="5864"/>
                    </a:lnTo>
                    <a:lnTo>
                      <a:pt x="873" y="6834"/>
                    </a:lnTo>
                    <a:lnTo>
                      <a:pt x="533" y="7803"/>
                    </a:lnTo>
                    <a:lnTo>
                      <a:pt x="291" y="8772"/>
                    </a:lnTo>
                    <a:lnTo>
                      <a:pt x="146" y="9693"/>
                    </a:lnTo>
                    <a:lnTo>
                      <a:pt x="49" y="10517"/>
                    </a:lnTo>
                    <a:lnTo>
                      <a:pt x="0" y="11292"/>
                    </a:lnTo>
                    <a:lnTo>
                      <a:pt x="49" y="11971"/>
                    </a:lnTo>
                    <a:lnTo>
                      <a:pt x="727" y="11050"/>
                    </a:lnTo>
                    <a:lnTo>
                      <a:pt x="1260" y="10275"/>
                    </a:lnTo>
                    <a:lnTo>
                      <a:pt x="1454" y="9887"/>
                    </a:lnTo>
                    <a:lnTo>
                      <a:pt x="1600" y="9548"/>
                    </a:lnTo>
                    <a:lnTo>
                      <a:pt x="1648" y="9257"/>
                    </a:lnTo>
                    <a:lnTo>
                      <a:pt x="1842" y="8481"/>
                    </a:lnTo>
                    <a:lnTo>
                      <a:pt x="2036" y="7948"/>
                    </a:lnTo>
                    <a:lnTo>
                      <a:pt x="2278" y="7367"/>
                    </a:lnTo>
                    <a:lnTo>
                      <a:pt x="2569" y="6737"/>
                    </a:lnTo>
                    <a:lnTo>
                      <a:pt x="2957" y="6058"/>
                    </a:lnTo>
                    <a:lnTo>
                      <a:pt x="3393" y="5380"/>
                    </a:lnTo>
                    <a:lnTo>
                      <a:pt x="3974" y="4750"/>
                    </a:lnTo>
                    <a:lnTo>
                      <a:pt x="4604" y="4120"/>
                    </a:lnTo>
                    <a:lnTo>
                      <a:pt x="4992" y="3829"/>
                    </a:lnTo>
                    <a:lnTo>
                      <a:pt x="5380" y="3538"/>
                    </a:lnTo>
                    <a:lnTo>
                      <a:pt x="5816" y="3296"/>
                    </a:lnTo>
                    <a:lnTo>
                      <a:pt x="6252" y="3053"/>
                    </a:lnTo>
                    <a:lnTo>
                      <a:pt x="6785" y="2811"/>
                    </a:lnTo>
                    <a:lnTo>
                      <a:pt x="7270" y="2617"/>
                    </a:lnTo>
                    <a:lnTo>
                      <a:pt x="7851" y="2472"/>
                    </a:lnTo>
                    <a:lnTo>
                      <a:pt x="8433" y="2326"/>
                    </a:lnTo>
                    <a:lnTo>
                      <a:pt x="9063" y="2229"/>
                    </a:lnTo>
                    <a:lnTo>
                      <a:pt x="9693" y="2181"/>
                    </a:lnTo>
                    <a:lnTo>
                      <a:pt x="10662" y="2133"/>
                    </a:lnTo>
                    <a:lnTo>
                      <a:pt x="11535" y="2181"/>
                    </a:lnTo>
                    <a:lnTo>
                      <a:pt x="12407" y="2229"/>
                    </a:lnTo>
                    <a:lnTo>
                      <a:pt x="13231" y="2375"/>
                    </a:lnTo>
                    <a:lnTo>
                      <a:pt x="14055" y="2520"/>
                    </a:lnTo>
                    <a:lnTo>
                      <a:pt x="14830" y="2714"/>
                    </a:lnTo>
                    <a:lnTo>
                      <a:pt x="15557" y="2956"/>
                    </a:lnTo>
                    <a:lnTo>
                      <a:pt x="16236" y="3199"/>
                    </a:lnTo>
                    <a:lnTo>
                      <a:pt x="16914" y="3490"/>
                    </a:lnTo>
                    <a:lnTo>
                      <a:pt x="17545" y="3829"/>
                    </a:lnTo>
                    <a:lnTo>
                      <a:pt x="18175" y="4168"/>
                    </a:lnTo>
                    <a:lnTo>
                      <a:pt x="18756" y="4556"/>
                    </a:lnTo>
                    <a:lnTo>
                      <a:pt x="19289" y="4944"/>
                    </a:lnTo>
                    <a:lnTo>
                      <a:pt x="19822" y="5380"/>
                    </a:lnTo>
                    <a:lnTo>
                      <a:pt x="20307" y="5816"/>
                    </a:lnTo>
                    <a:lnTo>
                      <a:pt x="20743" y="6252"/>
                    </a:lnTo>
                    <a:lnTo>
                      <a:pt x="21179" y="6737"/>
                    </a:lnTo>
                    <a:lnTo>
                      <a:pt x="21567" y="7221"/>
                    </a:lnTo>
                    <a:lnTo>
                      <a:pt x="22294" y="8191"/>
                    </a:lnTo>
                    <a:lnTo>
                      <a:pt x="22924" y="9208"/>
                    </a:lnTo>
                    <a:lnTo>
                      <a:pt x="23409" y="10178"/>
                    </a:lnTo>
                    <a:lnTo>
                      <a:pt x="23796" y="11195"/>
                    </a:lnTo>
                    <a:lnTo>
                      <a:pt x="24087" y="12116"/>
                    </a:lnTo>
                    <a:lnTo>
                      <a:pt x="24233" y="13037"/>
                    </a:lnTo>
                    <a:lnTo>
                      <a:pt x="24330" y="13861"/>
                    </a:lnTo>
                    <a:lnTo>
                      <a:pt x="24523" y="14006"/>
                    </a:lnTo>
                    <a:lnTo>
                      <a:pt x="24717" y="14103"/>
                    </a:lnTo>
                    <a:lnTo>
                      <a:pt x="24960" y="14200"/>
                    </a:lnTo>
                    <a:lnTo>
                      <a:pt x="25250" y="14249"/>
                    </a:lnTo>
                    <a:lnTo>
                      <a:pt x="25444" y="14249"/>
                    </a:lnTo>
                    <a:lnTo>
                      <a:pt x="25590" y="14200"/>
                    </a:lnTo>
                    <a:lnTo>
                      <a:pt x="25735" y="14103"/>
                    </a:lnTo>
                    <a:lnTo>
                      <a:pt x="25880" y="14006"/>
                    </a:lnTo>
                    <a:lnTo>
                      <a:pt x="26074" y="13813"/>
                    </a:lnTo>
                    <a:lnTo>
                      <a:pt x="26220" y="13570"/>
                    </a:lnTo>
                    <a:lnTo>
                      <a:pt x="26123" y="12504"/>
                    </a:lnTo>
                    <a:lnTo>
                      <a:pt x="25929" y="11341"/>
                    </a:lnTo>
                    <a:lnTo>
                      <a:pt x="25590" y="10178"/>
                    </a:lnTo>
                    <a:lnTo>
                      <a:pt x="25202" y="9015"/>
                    </a:lnTo>
                    <a:lnTo>
                      <a:pt x="24620" y="7851"/>
                    </a:lnTo>
                    <a:lnTo>
                      <a:pt x="24330" y="7270"/>
                    </a:lnTo>
                    <a:lnTo>
                      <a:pt x="23990" y="6688"/>
                    </a:lnTo>
                    <a:lnTo>
                      <a:pt x="23603" y="6155"/>
                    </a:lnTo>
                    <a:lnTo>
                      <a:pt x="23215" y="5574"/>
                    </a:lnTo>
                    <a:lnTo>
                      <a:pt x="22779" y="5040"/>
                    </a:lnTo>
                    <a:lnTo>
                      <a:pt x="22294" y="4556"/>
                    </a:lnTo>
                    <a:lnTo>
                      <a:pt x="21809" y="4023"/>
                    </a:lnTo>
                    <a:lnTo>
                      <a:pt x="21325" y="3586"/>
                    </a:lnTo>
                    <a:lnTo>
                      <a:pt x="20743" y="3102"/>
                    </a:lnTo>
                    <a:lnTo>
                      <a:pt x="20162" y="2666"/>
                    </a:lnTo>
                    <a:lnTo>
                      <a:pt x="19580" y="2278"/>
                    </a:lnTo>
                    <a:lnTo>
                      <a:pt x="18902" y="1890"/>
                    </a:lnTo>
                    <a:lnTo>
                      <a:pt x="18271" y="1551"/>
                    </a:lnTo>
                    <a:lnTo>
                      <a:pt x="17545" y="1212"/>
                    </a:lnTo>
                    <a:lnTo>
                      <a:pt x="16818" y="921"/>
                    </a:lnTo>
                    <a:lnTo>
                      <a:pt x="16042" y="679"/>
                    </a:lnTo>
                    <a:lnTo>
                      <a:pt x="15267" y="485"/>
                    </a:lnTo>
                    <a:lnTo>
                      <a:pt x="14443" y="291"/>
                    </a:lnTo>
                    <a:lnTo>
                      <a:pt x="13570" y="145"/>
                    </a:lnTo>
                    <a:lnTo>
                      <a:pt x="12698" y="49"/>
                    </a:lnTo>
                    <a:lnTo>
                      <a:pt x="11777"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9" name="Google Shape;7959;p44"/>
              <p:cNvSpPr/>
              <p:nvPr/>
            </p:nvSpPr>
            <p:spPr>
              <a:xfrm>
                <a:off x="3608850" y="2294075"/>
                <a:ext cx="415625" cy="776675"/>
              </a:xfrm>
              <a:custGeom>
                <a:avLst/>
                <a:gdLst/>
                <a:ahLst/>
                <a:cxnLst/>
                <a:rect l="l" t="t" r="r" b="b"/>
                <a:pathLst>
                  <a:path w="16625" h="31067" extrusionOk="0">
                    <a:moveTo>
                      <a:pt x="5768" y="0"/>
                    </a:moveTo>
                    <a:lnTo>
                      <a:pt x="5138" y="436"/>
                    </a:lnTo>
                    <a:lnTo>
                      <a:pt x="4557" y="970"/>
                    </a:lnTo>
                    <a:lnTo>
                      <a:pt x="3975" y="1503"/>
                    </a:lnTo>
                    <a:lnTo>
                      <a:pt x="3442" y="2036"/>
                    </a:lnTo>
                    <a:lnTo>
                      <a:pt x="3006" y="2617"/>
                    </a:lnTo>
                    <a:lnTo>
                      <a:pt x="2569" y="3247"/>
                    </a:lnTo>
                    <a:lnTo>
                      <a:pt x="2230" y="3877"/>
                    </a:lnTo>
                    <a:lnTo>
                      <a:pt x="1891" y="4556"/>
                    </a:lnTo>
                    <a:lnTo>
                      <a:pt x="1649" y="5234"/>
                    </a:lnTo>
                    <a:lnTo>
                      <a:pt x="1503" y="5913"/>
                    </a:lnTo>
                    <a:lnTo>
                      <a:pt x="1358" y="6592"/>
                    </a:lnTo>
                    <a:lnTo>
                      <a:pt x="1358" y="7318"/>
                    </a:lnTo>
                    <a:lnTo>
                      <a:pt x="1358" y="8045"/>
                    </a:lnTo>
                    <a:lnTo>
                      <a:pt x="1503" y="8772"/>
                    </a:lnTo>
                    <a:lnTo>
                      <a:pt x="1697" y="9548"/>
                    </a:lnTo>
                    <a:lnTo>
                      <a:pt x="1988" y="10275"/>
                    </a:lnTo>
                    <a:lnTo>
                      <a:pt x="2569" y="11632"/>
                    </a:lnTo>
                    <a:lnTo>
                      <a:pt x="3054" y="12843"/>
                    </a:lnTo>
                    <a:lnTo>
                      <a:pt x="3393" y="13958"/>
                    </a:lnTo>
                    <a:lnTo>
                      <a:pt x="3490" y="14443"/>
                    </a:lnTo>
                    <a:lnTo>
                      <a:pt x="3539" y="14976"/>
                    </a:lnTo>
                    <a:lnTo>
                      <a:pt x="3587" y="15461"/>
                    </a:lnTo>
                    <a:lnTo>
                      <a:pt x="3587" y="15945"/>
                    </a:lnTo>
                    <a:lnTo>
                      <a:pt x="3490" y="16430"/>
                    </a:lnTo>
                    <a:lnTo>
                      <a:pt x="3393" y="16915"/>
                    </a:lnTo>
                    <a:lnTo>
                      <a:pt x="3248" y="17399"/>
                    </a:lnTo>
                    <a:lnTo>
                      <a:pt x="3054" y="17932"/>
                    </a:lnTo>
                    <a:lnTo>
                      <a:pt x="2812" y="18465"/>
                    </a:lnTo>
                    <a:lnTo>
                      <a:pt x="2521" y="18999"/>
                    </a:lnTo>
                    <a:lnTo>
                      <a:pt x="1697" y="20646"/>
                    </a:lnTo>
                    <a:lnTo>
                      <a:pt x="1309" y="21422"/>
                    </a:lnTo>
                    <a:lnTo>
                      <a:pt x="1019" y="22197"/>
                    </a:lnTo>
                    <a:lnTo>
                      <a:pt x="728" y="22973"/>
                    </a:lnTo>
                    <a:lnTo>
                      <a:pt x="485" y="23748"/>
                    </a:lnTo>
                    <a:lnTo>
                      <a:pt x="292" y="24524"/>
                    </a:lnTo>
                    <a:lnTo>
                      <a:pt x="146" y="25299"/>
                    </a:lnTo>
                    <a:lnTo>
                      <a:pt x="49" y="26026"/>
                    </a:lnTo>
                    <a:lnTo>
                      <a:pt x="1" y="26801"/>
                    </a:lnTo>
                    <a:lnTo>
                      <a:pt x="1" y="27528"/>
                    </a:lnTo>
                    <a:lnTo>
                      <a:pt x="49" y="28255"/>
                    </a:lnTo>
                    <a:lnTo>
                      <a:pt x="195" y="28982"/>
                    </a:lnTo>
                    <a:lnTo>
                      <a:pt x="389" y="29661"/>
                    </a:lnTo>
                    <a:lnTo>
                      <a:pt x="631" y="30388"/>
                    </a:lnTo>
                    <a:lnTo>
                      <a:pt x="922" y="31066"/>
                    </a:lnTo>
                    <a:lnTo>
                      <a:pt x="4702" y="30533"/>
                    </a:lnTo>
                    <a:lnTo>
                      <a:pt x="7949" y="30000"/>
                    </a:lnTo>
                    <a:lnTo>
                      <a:pt x="10663" y="29564"/>
                    </a:lnTo>
                    <a:lnTo>
                      <a:pt x="12844" y="29128"/>
                    </a:lnTo>
                    <a:lnTo>
                      <a:pt x="15703" y="28546"/>
                    </a:lnTo>
                    <a:lnTo>
                      <a:pt x="16624" y="28352"/>
                    </a:lnTo>
                    <a:lnTo>
                      <a:pt x="16430" y="27092"/>
                    </a:lnTo>
                    <a:lnTo>
                      <a:pt x="15849" y="23845"/>
                    </a:lnTo>
                    <a:lnTo>
                      <a:pt x="15413" y="21664"/>
                    </a:lnTo>
                    <a:lnTo>
                      <a:pt x="14928" y="19241"/>
                    </a:lnTo>
                    <a:lnTo>
                      <a:pt x="14346" y="16672"/>
                    </a:lnTo>
                    <a:lnTo>
                      <a:pt x="13668" y="14007"/>
                    </a:lnTo>
                    <a:lnTo>
                      <a:pt x="12941" y="11341"/>
                    </a:lnTo>
                    <a:lnTo>
                      <a:pt x="12117" y="8772"/>
                    </a:lnTo>
                    <a:lnTo>
                      <a:pt x="11681" y="7512"/>
                    </a:lnTo>
                    <a:lnTo>
                      <a:pt x="11196" y="6349"/>
                    </a:lnTo>
                    <a:lnTo>
                      <a:pt x="10760" y="5234"/>
                    </a:lnTo>
                    <a:lnTo>
                      <a:pt x="10275" y="4217"/>
                    </a:lnTo>
                    <a:lnTo>
                      <a:pt x="9742" y="3296"/>
                    </a:lnTo>
                    <a:lnTo>
                      <a:pt x="9209" y="2424"/>
                    </a:lnTo>
                    <a:lnTo>
                      <a:pt x="8676" y="1697"/>
                    </a:lnTo>
                    <a:lnTo>
                      <a:pt x="8143" y="1066"/>
                    </a:lnTo>
                    <a:lnTo>
                      <a:pt x="7561" y="582"/>
                    </a:lnTo>
                    <a:lnTo>
                      <a:pt x="7271" y="388"/>
                    </a:lnTo>
                    <a:lnTo>
                      <a:pt x="6980" y="243"/>
                    </a:lnTo>
                    <a:lnTo>
                      <a:pt x="6689" y="97"/>
                    </a:lnTo>
                    <a:lnTo>
                      <a:pt x="6398" y="49"/>
                    </a:lnTo>
                    <a:lnTo>
                      <a:pt x="6059"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0" name="Google Shape;7960;p44"/>
              <p:cNvSpPr/>
              <p:nvPr/>
            </p:nvSpPr>
            <p:spPr>
              <a:xfrm>
                <a:off x="3910550" y="2789625"/>
                <a:ext cx="319900" cy="379275"/>
              </a:xfrm>
              <a:custGeom>
                <a:avLst/>
                <a:gdLst/>
                <a:ahLst/>
                <a:cxnLst/>
                <a:rect l="l" t="t" r="r" b="b"/>
                <a:pathLst>
                  <a:path w="12796" h="15171" extrusionOk="0">
                    <a:moveTo>
                      <a:pt x="9887" y="0"/>
                    </a:moveTo>
                    <a:lnTo>
                      <a:pt x="1" y="2908"/>
                    </a:lnTo>
                    <a:lnTo>
                      <a:pt x="679" y="6737"/>
                    </a:lnTo>
                    <a:lnTo>
                      <a:pt x="1261" y="10178"/>
                    </a:lnTo>
                    <a:lnTo>
                      <a:pt x="1891" y="13474"/>
                    </a:lnTo>
                    <a:lnTo>
                      <a:pt x="1988" y="13765"/>
                    </a:lnTo>
                    <a:lnTo>
                      <a:pt x="2133" y="14055"/>
                    </a:lnTo>
                    <a:lnTo>
                      <a:pt x="2327" y="14298"/>
                    </a:lnTo>
                    <a:lnTo>
                      <a:pt x="2618" y="14492"/>
                    </a:lnTo>
                    <a:lnTo>
                      <a:pt x="2860" y="14637"/>
                    </a:lnTo>
                    <a:lnTo>
                      <a:pt x="3199" y="14782"/>
                    </a:lnTo>
                    <a:lnTo>
                      <a:pt x="3587" y="14928"/>
                    </a:lnTo>
                    <a:lnTo>
                      <a:pt x="3975" y="15025"/>
                    </a:lnTo>
                    <a:lnTo>
                      <a:pt x="4799" y="15122"/>
                    </a:lnTo>
                    <a:lnTo>
                      <a:pt x="5719" y="15170"/>
                    </a:lnTo>
                    <a:lnTo>
                      <a:pt x="6737" y="15073"/>
                    </a:lnTo>
                    <a:lnTo>
                      <a:pt x="7707" y="14928"/>
                    </a:lnTo>
                    <a:lnTo>
                      <a:pt x="8724" y="14685"/>
                    </a:lnTo>
                    <a:lnTo>
                      <a:pt x="9645" y="14395"/>
                    </a:lnTo>
                    <a:lnTo>
                      <a:pt x="10518" y="14055"/>
                    </a:lnTo>
                    <a:lnTo>
                      <a:pt x="11293" y="13619"/>
                    </a:lnTo>
                    <a:lnTo>
                      <a:pt x="11632" y="13425"/>
                    </a:lnTo>
                    <a:lnTo>
                      <a:pt x="11971" y="13183"/>
                    </a:lnTo>
                    <a:lnTo>
                      <a:pt x="12214" y="12941"/>
                    </a:lnTo>
                    <a:lnTo>
                      <a:pt x="12456" y="12650"/>
                    </a:lnTo>
                    <a:lnTo>
                      <a:pt x="12602" y="12408"/>
                    </a:lnTo>
                    <a:lnTo>
                      <a:pt x="12747" y="12117"/>
                    </a:lnTo>
                    <a:lnTo>
                      <a:pt x="12795" y="11826"/>
                    </a:lnTo>
                    <a:lnTo>
                      <a:pt x="12795" y="11535"/>
                    </a:lnTo>
                    <a:lnTo>
                      <a:pt x="12747" y="10857"/>
                    </a:lnTo>
                    <a:lnTo>
                      <a:pt x="12602" y="10081"/>
                    </a:lnTo>
                    <a:lnTo>
                      <a:pt x="12262" y="8288"/>
                    </a:lnTo>
                    <a:lnTo>
                      <a:pt x="11778" y="6398"/>
                    </a:lnTo>
                    <a:lnTo>
                      <a:pt x="11245" y="4459"/>
                    </a:lnTo>
                    <a:lnTo>
                      <a:pt x="10275" y="1309"/>
                    </a:lnTo>
                    <a:lnTo>
                      <a:pt x="9887"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1" name="Google Shape;7961;p44"/>
              <p:cNvSpPr/>
              <p:nvPr/>
            </p:nvSpPr>
            <p:spPr>
              <a:xfrm>
                <a:off x="3910550" y="2789625"/>
                <a:ext cx="319900" cy="379275"/>
              </a:xfrm>
              <a:custGeom>
                <a:avLst/>
                <a:gdLst/>
                <a:ahLst/>
                <a:cxnLst/>
                <a:rect l="l" t="t" r="r" b="b"/>
                <a:pathLst>
                  <a:path w="12796" h="15171" fill="none" extrusionOk="0">
                    <a:moveTo>
                      <a:pt x="9887" y="0"/>
                    </a:moveTo>
                    <a:lnTo>
                      <a:pt x="9887" y="0"/>
                    </a:lnTo>
                    <a:lnTo>
                      <a:pt x="10275" y="1309"/>
                    </a:lnTo>
                    <a:lnTo>
                      <a:pt x="11245" y="4459"/>
                    </a:lnTo>
                    <a:lnTo>
                      <a:pt x="11778" y="6398"/>
                    </a:lnTo>
                    <a:lnTo>
                      <a:pt x="12262" y="8288"/>
                    </a:lnTo>
                    <a:lnTo>
                      <a:pt x="12602" y="10081"/>
                    </a:lnTo>
                    <a:lnTo>
                      <a:pt x="12747" y="10857"/>
                    </a:lnTo>
                    <a:lnTo>
                      <a:pt x="12795" y="11535"/>
                    </a:lnTo>
                    <a:lnTo>
                      <a:pt x="12795" y="11535"/>
                    </a:lnTo>
                    <a:lnTo>
                      <a:pt x="12795" y="11826"/>
                    </a:lnTo>
                    <a:lnTo>
                      <a:pt x="12747" y="12117"/>
                    </a:lnTo>
                    <a:lnTo>
                      <a:pt x="12602" y="12408"/>
                    </a:lnTo>
                    <a:lnTo>
                      <a:pt x="12456" y="12650"/>
                    </a:lnTo>
                    <a:lnTo>
                      <a:pt x="12214" y="12941"/>
                    </a:lnTo>
                    <a:lnTo>
                      <a:pt x="11971" y="13183"/>
                    </a:lnTo>
                    <a:lnTo>
                      <a:pt x="11632" y="13425"/>
                    </a:lnTo>
                    <a:lnTo>
                      <a:pt x="11293" y="13619"/>
                    </a:lnTo>
                    <a:lnTo>
                      <a:pt x="10518" y="14055"/>
                    </a:lnTo>
                    <a:lnTo>
                      <a:pt x="9645" y="14395"/>
                    </a:lnTo>
                    <a:lnTo>
                      <a:pt x="8724" y="14685"/>
                    </a:lnTo>
                    <a:lnTo>
                      <a:pt x="7707" y="14928"/>
                    </a:lnTo>
                    <a:lnTo>
                      <a:pt x="6737" y="15073"/>
                    </a:lnTo>
                    <a:lnTo>
                      <a:pt x="5719" y="15170"/>
                    </a:lnTo>
                    <a:lnTo>
                      <a:pt x="4799" y="15122"/>
                    </a:lnTo>
                    <a:lnTo>
                      <a:pt x="3975" y="15025"/>
                    </a:lnTo>
                    <a:lnTo>
                      <a:pt x="3587" y="14928"/>
                    </a:lnTo>
                    <a:lnTo>
                      <a:pt x="3199" y="14782"/>
                    </a:lnTo>
                    <a:lnTo>
                      <a:pt x="2860" y="14637"/>
                    </a:lnTo>
                    <a:lnTo>
                      <a:pt x="2618" y="14492"/>
                    </a:lnTo>
                    <a:lnTo>
                      <a:pt x="2327" y="14298"/>
                    </a:lnTo>
                    <a:lnTo>
                      <a:pt x="2133" y="14055"/>
                    </a:lnTo>
                    <a:lnTo>
                      <a:pt x="1988" y="13765"/>
                    </a:lnTo>
                    <a:lnTo>
                      <a:pt x="1891" y="13474"/>
                    </a:lnTo>
                    <a:lnTo>
                      <a:pt x="1891" y="13474"/>
                    </a:lnTo>
                    <a:lnTo>
                      <a:pt x="1261" y="10178"/>
                    </a:lnTo>
                    <a:lnTo>
                      <a:pt x="679" y="6737"/>
                    </a:lnTo>
                    <a:lnTo>
                      <a:pt x="1" y="29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2" name="Google Shape;7962;p44"/>
              <p:cNvSpPr/>
              <p:nvPr/>
            </p:nvSpPr>
            <p:spPr>
              <a:xfrm>
                <a:off x="3910550" y="2789625"/>
                <a:ext cx="267800" cy="192675"/>
              </a:xfrm>
              <a:custGeom>
                <a:avLst/>
                <a:gdLst/>
                <a:ahLst/>
                <a:cxnLst/>
                <a:rect l="l" t="t" r="r" b="b"/>
                <a:pathLst>
                  <a:path w="10712" h="7707" extrusionOk="0">
                    <a:moveTo>
                      <a:pt x="9887" y="0"/>
                    </a:moveTo>
                    <a:lnTo>
                      <a:pt x="1" y="2908"/>
                    </a:lnTo>
                    <a:lnTo>
                      <a:pt x="776" y="7513"/>
                    </a:lnTo>
                    <a:lnTo>
                      <a:pt x="1358" y="7609"/>
                    </a:lnTo>
                    <a:lnTo>
                      <a:pt x="1891" y="7658"/>
                    </a:lnTo>
                    <a:lnTo>
                      <a:pt x="2472" y="7706"/>
                    </a:lnTo>
                    <a:lnTo>
                      <a:pt x="3054" y="7706"/>
                    </a:lnTo>
                    <a:lnTo>
                      <a:pt x="3684" y="7658"/>
                    </a:lnTo>
                    <a:lnTo>
                      <a:pt x="4266" y="7561"/>
                    </a:lnTo>
                    <a:lnTo>
                      <a:pt x="4799" y="7464"/>
                    </a:lnTo>
                    <a:lnTo>
                      <a:pt x="5380" y="7319"/>
                    </a:lnTo>
                    <a:lnTo>
                      <a:pt x="5913" y="7125"/>
                    </a:lnTo>
                    <a:lnTo>
                      <a:pt x="6446" y="6931"/>
                    </a:lnTo>
                    <a:lnTo>
                      <a:pt x="6980" y="6689"/>
                    </a:lnTo>
                    <a:lnTo>
                      <a:pt x="7464" y="6398"/>
                    </a:lnTo>
                    <a:lnTo>
                      <a:pt x="7949" y="6107"/>
                    </a:lnTo>
                    <a:lnTo>
                      <a:pt x="8434" y="5816"/>
                    </a:lnTo>
                    <a:lnTo>
                      <a:pt x="8870" y="5429"/>
                    </a:lnTo>
                    <a:lnTo>
                      <a:pt x="9257" y="5089"/>
                    </a:lnTo>
                    <a:lnTo>
                      <a:pt x="9694" y="4702"/>
                    </a:lnTo>
                    <a:lnTo>
                      <a:pt x="10033" y="4265"/>
                    </a:lnTo>
                    <a:lnTo>
                      <a:pt x="10421" y="3829"/>
                    </a:lnTo>
                    <a:lnTo>
                      <a:pt x="10711" y="3393"/>
                    </a:lnTo>
                    <a:lnTo>
                      <a:pt x="9887"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3" name="Google Shape;7963;p44"/>
              <p:cNvSpPr/>
              <p:nvPr/>
            </p:nvSpPr>
            <p:spPr>
              <a:xfrm>
                <a:off x="3714275" y="2176550"/>
                <a:ext cx="500425" cy="747600"/>
              </a:xfrm>
              <a:custGeom>
                <a:avLst/>
                <a:gdLst/>
                <a:ahLst/>
                <a:cxnLst/>
                <a:rect l="l" t="t" r="r" b="b"/>
                <a:pathLst>
                  <a:path w="20017" h="29904" extrusionOk="0">
                    <a:moveTo>
                      <a:pt x="9354" y="0"/>
                    </a:moveTo>
                    <a:lnTo>
                      <a:pt x="8336" y="97"/>
                    </a:lnTo>
                    <a:lnTo>
                      <a:pt x="7367" y="291"/>
                    </a:lnTo>
                    <a:lnTo>
                      <a:pt x="6446" y="582"/>
                    </a:lnTo>
                    <a:lnTo>
                      <a:pt x="5574" y="921"/>
                    </a:lnTo>
                    <a:lnTo>
                      <a:pt x="4750" y="1406"/>
                    </a:lnTo>
                    <a:lnTo>
                      <a:pt x="3926" y="1939"/>
                    </a:lnTo>
                    <a:lnTo>
                      <a:pt x="3199" y="2520"/>
                    </a:lnTo>
                    <a:lnTo>
                      <a:pt x="2569" y="3199"/>
                    </a:lnTo>
                    <a:lnTo>
                      <a:pt x="1939" y="3926"/>
                    </a:lnTo>
                    <a:lnTo>
                      <a:pt x="1406" y="4701"/>
                    </a:lnTo>
                    <a:lnTo>
                      <a:pt x="970" y="5525"/>
                    </a:lnTo>
                    <a:lnTo>
                      <a:pt x="582" y="6398"/>
                    </a:lnTo>
                    <a:lnTo>
                      <a:pt x="291" y="7318"/>
                    </a:lnTo>
                    <a:lnTo>
                      <a:pt x="97" y="8239"/>
                    </a:lnTo>
                    <a:lnTo>
                      <a:pt x="0" y="9209"/>
                    </a:lnTo>
                    <a:lnTo>
                      <a:pt x="0" y="10226"/>
                    </a:lnTo>
                    <a:lnTo>
                      <a:pt x="436" y="20598"/>
                    </a:lnTo>
                    <a:lnTo>
                      <a:pt x="533" y="21567"/>
                    </a:lnTo>
                    <a:lnTo>
                      <a:pt x="727" y="22536"/>
                    </a:lnTo>
                    <a:lnTo>
                      <a:pt x="1018" y="23457"/>
                    </a:lnTo>
                    <a:lnTo>
                      <a:pt x="1406" y="24330"/>
                    </a:lnTo>
                    <a:lnTo>
                      <a:pt x="1842" y="25202"/>
                    </a:lnTo>
                    <a:lnTo>
                      <a:pt x="2375" y="25977"/>
                    </a:lnTo>
                    <a:lnTo>
                      <a:pt x="2957" y="26704"/>
                    </a:lnTo>
                    <a:lnTo>
                      <a:pt x="3635" y="27383"/>
                    </a:lnTo>
                    <a:lnTo>
                      <a:pt x="4362" y="27964"/>
                    </a:lnTo>
                    <a:lnTo>
                      <a:pt x="5138" y="28498"/>
                    </a:lnTo>
                    <a:lnTo>
                      <a:pt x="5961" y="28934"/>
                    </a:lnTo>
                    <a:lnTo>
                      <a:pt x="6834" y="29321"/>
                    </a:lnTo>
                    <a:lnTo>
                      <a:pt x="7755" y="29612"/>
                    </a:lnTo>
                    <a:lnTo>
                      <a:pt x="8676" y="29806"/>
                    </a:lnTo>
                    <a:lnTo>
                      <a:pt x="9693" y="29903"/>
                    </a:lnTo>
                    <a:lnTo>
                      <a:pt x="10663" y="29903"/>
                    </a:lnTo>
                    <a:lnTo>
                      <a:pt x="11680" y="29806"/>
                    </a:lnTo>
                    <a:lnTo>
                      <a:pt x="12650" y="29661"/>
                    </a:lnTo>
                    <a:lnTo>
                      <a:pt x="13570" y="29370"/>
                    </a:lnTo>
                    <a:lnTo>
                      <a:pt x="14443" y="28982"/>
                    </a:lnTo>
                    <a:lnTo>
                      <a:pt x="15267" y="28546"/>
                    </a:lnTo>
                    <a:lnTo>
                      <a:pt x="16091" y="28013"/>
                    </a:lnTo>
                    <a:lnTo>
                      <a:pt x="16818" y="27431"/>
                    </a:lnTo>
                    <a:lnTo>
                      <a:pt x="17448" y="26753"/>
                    </a:lnTo>
                    <a:lnTo>
                      <a:pt x="18078" y="26026"/>
                    </a:lnTo>
                    <a:lnTo>
                      <a:pt x="18611" y="25250"/>
                    </a:lnTo>
                    <a:lnTo>
                      <a:pt x="19047" y="24427"/>
                    </a:lnTo>
                    <a:lnTo>
                      <a:pt x="19435" y="23554"/>
                    </a:lnTo>
                    <a:lnTo>
                      <a:pt x="19726" y="22633"/>
                    </a:lnTo>
                    <a:lnTo>
                      <a:pt x="19919" y="21664"/>
                    </a:lnTo>
                    <a:lnTo>
                      <a:pt x="20016" y="20695"/>
                    </a:lnTo>
                    <a:lnTo>
                      <a:pt x="20016" y="19677"/>
                    </a:lnTo>
                    <a:lnTo>
                      <a:pt x="19580" y="9354"/>
                    </a:lnTo>
                    <a:lnTo>
                      <a:pt x="19483" y="8336"/>
                    </a:lnTo>
                    <a:lnTo>
                      <a:pt x="19289" y="7367"/>
                    </a:lnTo>
                    <a:lnTo>
                      <a:pt x="18999" y="6446"/>
                    </a:lnTo>
                    <a:lnTo>
                      <a:pt x="18611" y="5574"/>
                    </a:lnTo>
                    <a:lnTo>
                      <a:pt x="18175" y="4750"/>
                    </a:lnTo>
                    <a:lnTo>
                      <a:pt x="17642" y="3974"/>
                    </a:lnTo>
                    <a:lnTo>
                      <a:pt x="17060" y="3247"/>
                    </a:lnTo>
                    <a:lnTo>
                      <a:pt x="16381" y="2569"/>
                    </a:lnTo>
                    <a:lnTo>
                      <a:pt x="15654" y="1939"/>
                    </a:lnTo>
                    <a:lnTo>
                      <a:pt x="14879" y="1454"/>
                    </a:lnTo>
                    <a:lnTo>
                      <a:pt x="14055" y="969"/>
                    </a:lnTo>
                    <a:lnTo>
                      <a:pt x="13183" y="582"/>
                    </a:lnTo>
                    <a:lnTo>
                      <a:pt x="12262" y="291"/>
                    </a:lnTo>
                    <a:lnTo>
                      <a:pt x="11341" y="97"/>
                    </a:lnTo>
                    <a:lnTo>
                      <a:pt x="10323"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4" name="Google Shape;7964;p44"/>
              <p:cNvSpPr/>
              <p:nvPr/>
            </p:nvSpPr>
            <p:spPr>
              <a:xfrm>
                <a:off x="3950525" y="2517000"/>
                <a:ext cx="60625" cy="59400"/>
              </a:xfrm>
              <a:custGeom>
                <a:avLst/>
                <a:gdLst/>
                <a:ahLst/>
                <a:cxnLst/>
                <a:rect l="l" t="t" r="r" b="b"/>
                <a:pathLst>
                  <a:path w="2425" h="2376" extrusionOk="0">
                    <a:moveTo>
                      <a:pt x="1261" y="1"/>
                    </a:moveTo>
                    <a:lnTo>
                      <a:pt x="1019" y="49"/>
                    </a:lnTo>
                    <a:lnTo>
                      <a:pt x="776" y="98"/>
                    </a:lnTo>
                    <a:lnTo>
                      <a:pt x="583" y="195"/>
                    </a:lnTo>
                    <a:lnTo>
                      <a:pt x="389" y="340"/>
                    </a:lnTo>
                    <a:lnTo>
                      <a:pt x="243" y="534"/>
                    </a:lnTo>
                    <a:lnTo>
                      <a:pt x="146" y="728"/>
                    </a:lnTo>
                    <a:lnTo>
                      <a:pt x="49" y="922"/>
                    </a:lnTo>
                    <a:lnTo>
                      <a:pt x="1" y="1164"/>
                    </a:lnTo>
                    <a:lnTo>
                      <a:pt x="49" y="1406"/>
                    </a:lnTo>
                    <a:lnTo>
                      <a:pt x="98" y="1649"/>
                    </a:lnTo>
                    <a:lnTo>
                      <a:pt x="195" y="1843"/>
                    </a:lnTo>
                    <a:lnTo>
                      <a:pt x="340" y="2036"/>
                    </a:lnTo>
                    <a:lnTo>
                      <a:pt x="534" y="2182"/>
                    </a:lnTo>
                    <a:lnTo>
                      <a:pt x="728" y="2279"/>
                    </a:lnTo>
                    <a:lnTo>
                      <a:pt x="922" y="2376"/>
                    </a:lnTo>
                    <a:lnTo>
                      <a:pt x="1406" y="2376"/>
                    </a:lnTo>
                    <a:lnTo>
                      <a:pt x="1649" y="2327"/>
                    </a:lnTo>
                    <a:lnTo>
                      <a:pt x="1843" y="2230"/>
                    </a:lnTo>
                    <a:lnTo>
                      <a:pt x="2036" y="2085"/>
                    </a:lnTo>
                    <a:lnTo>
                      <a:pt x="2182" y="1891"/>
                    </a:lnTo>
                    <a:lnTo>
                      <a:pt x="2279" y="1697"/>
                    </a:lnTo>
                    <a:lnTo>
                      <a:pt x="2376" y="1503"/>
                    </a:lnTo>
                    <a:lnTo>
                      <a:pt x="2424" y="1261"/>
                    </a:lnTo>
                    <a:lnTo>
                      <a:pt x="2376" y="1019"/>
                    </a:lnTo>
                    <a:lnTo>
                      <a:pt x="2327" y="776"/>
                    </a:lnTo>
                    <a:lnTo>
                      <a:pt x="2230" y="582"/>
                    </a:lnTo>
                    <a:lnTo>
                      <a:pt x="2085" y="389"/>
                    </a:lnTo>
                    <a:lnTo>
                      <a:pt x="1891" y="243"/>
                    </a:lnTo>
                    <a:lnTo>
                      <a:pt x="1697" y="98"/>
                    </a:lnTo>
                    <a:lnTo>
                      <a:pt x="1503" y="49"/>
                    </a:lnTo>
                    <a:lnTo>
                      <a:pt x="1261" y="1"/>
                    </a:lnTo>
                    <a:close/>
                  </a:path>
                </a:pathLst>
              </a:custGeom>
              <a:solidFill>
                <a:srgbClr val="1A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5" name="Google Shape;7965;p44"/>
              <p:cNvSpPr/>
              <p:nvPr/>
            </p:nvSpPr>
            <p:spPr>
              <a:xfrm>
                <a:off x="3773650" y="2527925"/>
                <a:ext cx="59375" cy="59375"/>
              </a:xfrm>
              <a:custGeom>
                <a:avLst/>
                <a:gdLst/>
                <a:ahLst/>
                <a:cxnLst/>
                <a:rect l="l" t="t" r="r" b="b"/>
                <a:pathLst>
                  <a:path w="2375" h="2375" extrusionOk="0">
                    <a:moveTo>
                      <a:pt x="969" y="0"/>
                    </a:moveTo>
                    <a:lnTo>
                      <a:pt x="727" y="97"/>
                    </a:lnTo>
                    <a:lnTo>
                      <a:pt x="533" y="194"/>
                    </a:lnTo>
                    <a:lnTo>
                      <a:pt x="339" y="339"/>
                    </a:lnTo>
                    <a:lnTo>
                      <a:pt x="194" y="485"/>
                    </a:lnTo>
                    <a:lnTo>
                      <a:pt x="97" y="727"/>
                    </a:lnTo>
                    <a:lnTo>
                      <a:pt x="0" y="921"/>
                    </a:lnTo>
                    <a:lnTo>
                      <a:pt x="0" y="1163"/>
                    </a:lnTo>
                    <a:lnTo>
                      <a:pt x="0" y="1406"/>
                    </a:lnTo>
                    <a:lnTo>
                      <a:pt x="49" y="1599"/>
                    </a:lnTo>
                    <a:lnTo>
                      <a:pt x="145" y="1842"/>
                    </a:lnTo>
                    <a:lnTo>
                      <a:pt x="291" y="2036"/>
                    </a:lnTo>
                    <a:lnTo>
                      <a:pt x="485" y="2181"/>
                    </a:lnTo>
                    <a:lnTo>
                      <a:pt x="679" y="2278"/>
                    </a:lnTo>
                    <a:lnTo>
                      <a:pt x="872" y="2375"/>
                    </a:lnTo>
                    <a:lnTo>
                      <a:pt x="1357" y="2375"/>
                    </a:lnTo>
                    <a:lnTo>
                      <a:pt x="1599" y="2326"/>
                    </a:lnTo>
                    <a:lnTo>
                      <a:pt x="1793" y="2181"/>
                    </a:lnTo>
                    <a:lnTo>
                      <a:pt x="1987" y="2036"/>
                    </a:lnTo>
                    <a:lnTo>
                      <a:pt x="2133" y="1890"/>
                    </a:lnTo>
                    <a:lnTo>
                      <a:pt x="2229" y="1696"/>
                    </a:lnTo>
                    <a:lnTo>
                      <a:pt x="2326" y="1454"/>
                    </a:lnTo>
                    <a:lnTo>
                      <a:pt x="2375" y="1260"/>
                    </a:lnTo>
                    <a:lnTo>
                      <a:pt x="2326" y="1018"/>
                    </a:lnTo>
                    <a:lnTo>
                      <a:pt x="2278" y="775"/>
                    </a:lnTo>
                    <a:lnTo>
                      <a:pt x="2181" y="582"/>
                    </a:lnTo>
                    <a:lnTo>
                      <a:pt x="2036" y="388"/>
                    </a:lnTo>
                    <a:lnTo>
                      <a:pt x="1842" y="242"/>
                    </a:lnTo>
                    <a:lnTo>
                      <a:pt x="1648" y="97"/>
                    </a:lnTo>
                    <a:lnTo>
                      <a:pt x="1454" y="48"/>
                    </a:lnTo>
                    <a:lnTo>
                      <a:pt x="1212" y="0"/>
                    </a:lnTo>
                    <a:close/>
                  </a:path>
                </a:pathLst>
              </a:custGeom>
              <a:solidFill>
                <a:srgbClr val="1A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6" name="Google Shape;7966;p44"/>
              <p:cNvSpPr/>
              <p:nvPr/>
            </p:nvSpPr>
            <p:spPr>
              <a:xfrm>
                <a:off x="3746975" y="2529125"/>
                <a:ext cx="42450" cy="32750"/>
              </a:xfrm>
              <a:custGeom>
                <a:avLst/>
                <a:gdLst/>
                <a:ahLst/>
                <a:cxnLst/>
                <a:rect l="l" t="t" r="r" b="b"/>
                <a:pathLst>
                  <a:path w="1698" h="1310" extrusionOk="0">
                    <a:moveTo>
                      <a:pt x="195" y="0"/>
                    </a:moveTo>
                    <a:lnTo>
                      <a:pt x="98" y="49"/>
                    </a:lnTo>
                    <a:lnTo>
                      <a:pt x="49" y="146"/>
                    </a:lnTo>
                    <a:lnTo>
                      <a:pt x="1" y="243"/>
                    </a:lnTo>
                    <a:lnTo>
                      <a:pt x="1" y="340"/>
                    </a:lnTo>
                    <a:lnTo>
                      <a:pt x="49" y="437"/>
                    </a:lnTo>
                    <a:lnTo>
                      <a:pt x="98" y="534"/>
                    </a:lnTo>
                    <a:lnTo>
                      <a:pt x="1261" y="1261"/>
                    </a:lnTo>
                    <a:lnTo>
                      <a:pt x="1406" y="1309"/>
                    </a:lnTo>
                    <a:lnTo>
                      <a:pt x="1552" y="1261"/>
                    </a:lnTo>
                    <a:lnTo>
                      <a:pt x="1649" y="1164"/>
                    </a:lnTo>
                    <a:lnTo>
                      <a:pt x="1697" y="1067"/>
                    </a:lnTo>
                    <a:lnTo>
                      <a:pt x="1697" y="921"/>
                    </a:lnTo>
                    <a:lnTo>
                      <a:pt x="1649" y="824"/>
                    </a:lnTo>
                    <a:lnTo>
                      <a:pt x="1552" y="776"/>
                    </a:lnTo>
                    <a:lnTo>
                      <a:pt x="437" y="49"/>
                    </a:lnTo>
                    <a:lnTo>
                      <a:pt x="292" y="0"/>
                    </a:lnTo>
                    <a:close/>
                  </a:path>
                </a:pathLst>
              </a:custGeom>
              <a:solidFill>
                <a:srgbClr val="1A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7" name="Google Shape;7967;p44"/>
              <p:cNvSpPr/>
              <p:nvPr/>
            </p:nvSpPr>
            <p:spPr>
              <a:xfrm>
                <a:off x="3986875" y="2515800"/>
                <a:ext cx="43650" cy="35150"/>
              </a:xfrm>
              <a:custGeom>
                <a:avLst/>
                <a:gdLst/>
                <a:ahLst/>
                <a:cxnLst/>
                <a:rect l="l" t="t" r="r" b="b"/>
                <a:pathLst>
                  <a:path w="1746" h="1406" extrusionOk="0">
                    <a:moveTo>
                      <a:pt x="1406" y="0"/>
                    </a:moveTo>
                    <a:lnTo>
                      <a:pt x="1309" y="49"/>
                    </a:lnTo>
                    <a:lnTo>
                      <a:pt x="98" y="873"/>
                    </a:lnTo>
                    <a:lnTo>
                      <a:pt x="49" y="970"/>
                    </a:lnTo>
                    <a:lnTo>
                      <a:pt x="1" y="1067"/>
                    </a:lnTo>
                    <a:lnTo>
                      <a:pt x="1" y="1164"/>
                    </a:lnTo>
                    <a:lnTo>
                      <a:pt x="49" y="1260"/>
                    </a:lnTo>
                    <a:lnTo>
                      <a:pt x="146" y="1357"/>
                    </a:lnTo>
                    <a:lnTo>
                      <a:pt x="292" y="1406"/>
                    </a:lnTo>
                    <a:lnTo>
                      <a:pt x="437" y="1357"/>
                    </a:lnTo>
                    <a:lnTo>
                      <a:pt x="1649" y="533"/>
                    </a:lnTo>
                    <a:lnTo>
                      <a:pt x="1697" y="437"/>
                    </a:lnTo>
                    <a:lnTo>
                      <a:pt x="1746" y="340"/>
                    </a:lnTo>
                    <a:lnTo>
                      <a:pt x="1746" y="243"/>
                    </a:lnTo>
                    <a:lnTo>
                      <a:pt x="1697" y="97"/>
                    </a:lnTo>
                    <a:lnTo>
                      <a:pt x="1649" y="49"/>
                    </a:lnTo>
                    <a:lnTo>
                      <a:pt x="1552" y="0"/>
                    </a:lnTo>
                    <a:close/>
                  </a:path>
                </a:pathLst>
              </a:custGeom>
              <a:solidFill>
                <a:srgbClr val="1A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8" name="Google Shape;7968;p44"/>
              <p:cNvSpPr/>
              <p:nvPr/>
            </p:nvSpPr>
            <p:spPr>
              <a:xfrm>
                <a:off x="3732450" y="2120800"/>
                <a:ext cx="854225" cy="909950"/>
              </a:xfrm>
              <a:custGeom>
                <a:avLst/>
                <a:gdLst/>
                <a:ahLst/>
                <a:cxnLst/>
                <a:rect l="l" t="t" r="r" b="b"/>
                <a:pathLst>
                  <a:path w="34169" h="36398" extrusionOk="0">
                    <a:moveTo>
                      <a:pt x="10275" y="1"/>
                    </a:moveTo>
                    <a:lnTo>
                      <a:pt x="9402" y="49"/>
                    </a:lnTo>
                    <a:lnTo>
                      <a:pt x="8579" y="146"/>
                    </a:lnTo>
                    <a:lnTo>
                      <a:pt x="7706" y="292"/>
                    </a:lnTo>
                    <a:lnTo>
                      <a:pt x="6882" y="534"/>
                    </a:lnTo>
                    <a:lnTo>
                      <a:pt x="6058" y="873"/>
                    </a:lnTo>
                    <a:lnTo>
                      <a:pt x="5283" y="1261"/>
                    </a:lnTo>
                    <a:lnTo>
                      <a:pt x="4507" y="1746"/>
                    </a:lnTo>
                    <a:lnTo>
                      <a:pt x="3732" y="2327"/>
                    </a:lnTo>
                    <a:lnTo>
                      <a:pt x="3005" y="3006"/>
                    </a:lnTo>
                    <a:lnTo>
                      <a:pt x="2327" y="3733"/>
                    </a:lnTo>
                    <a:lnTo>
                      <a:pt x="1697" y="4556"/>
                    </a:lnTo>
                    <a:lnTo>
                      <a:pt x="1066" y="5526"/>
                    </a:lnTo>
                    <a:lnTo>
                      <a:pt x="485" y="6544"/>
                    </a:lnTo>
                    <a:lnTo>
                      <a:pt x="0" y="7707"/>
                    </a:lnTo>
                    <a:lnTo>
                      <a:pt x="533" y="7367"/>
                    </a:lnTo>
                    <a:lnTo>
                      <a:pt x="1066" y="7028"/>
                    </a:lnTo>
                    <a:lnTo>
                      <a:pt x="2181" y="6495"/>
                    </a:lnTo>
                    <a:lnTo>
                      <a:pt x="3247" y="6107"/>
                    </a:lnTo>
                    <a:lnTo>
                      <a:pt x="4362" y="5817"/>
                    </a:lnTo>
                    <a:lnTo>
                      <a:pt x="5380" y="5623"/>
                    </a:lnTo>
                    <a:lnTo>
                      <a:pt x="6446" y="5526"/>
                    </a:lnTo>
                    <a:lnTo>
                      <a:pt x="7415" y="5526"/>
                    </a:lnTo>
                    <a:lnTo>
                      <a:pt x="8385" y="5623"/>
                    </a:lnTo>
                    <a:lnTo>
                      <a:pt x="9306" y="5817"/>
                    </a:lnTo>
                    <a:lnTo>
                      <a:pt x="10178" y="6107"/>
                    </a:lnTo>
                    <a:lnTo>
                      <a:pt x="11002" y="6398"/>
                    </a:lnTo>
                    <a:lnTo>
                      <a:pt x="11777" y="6786"/>
                    </a:lnTo>
                    <a:lnTo>
                      <a:pt x="12456" y="7222"/>
                    </a:lnTo>
                    <a:lnTo>
                      <a:pt x="13086" y="7707"/>
                    </a:lnTo>
                    <a:lnTo>
                      <a:pt x="13619" y="8191"/>
                    </a:lnTo>
                    <a:lnTo>
                      <a:pt x="14104" y="8724"/>
                    </a:lnTo>
                    <a:lnTo>
                      <a:pt x="14491" y="9306"/>
                    </a:lnTo>
                    <a:lnTo>
                      <a:pt x="14879" y="9839"/>
                    </a:lnTo>
                    <a:lnTo>
                      <a:pt x="15170" y="10324"/>
                    </a:lnTo>
                    <a:lnTo>
                      <a:pt x="15412" y="10808"/>
                    </a:lnTo>
                    <a:lnTo>
                      <a:pt x="15654" y="11293"/>
                    </a:lnTo>
                    <a:lnTo>
                      <a:pt x="15800" y="11729"/>
                    </a:lnTo>
                    <a:lnTo>
                      <a:pt x="15945" y="12165"/>
                    </a:lnTo>
                    <a:lnTo>
                      <a:pt x="16042" y="12602"/>
                    </a:lnTo>
                    <a:lnTo>
                      <a:pt x="16188" y="13426"/>
                    </a:lnTo>
                    <a:lnTo>
                      <a:pt x="16188" y="14201"/>
                    </a:lnTo>
                    <a:lnTo>
                      <a:pt x="16139" y="14928"/>
                    </a:lnTo>
                    <a:lnTo>
                      <a:pt x="15994" y="15607"/>
                    </a:lnTo>
                    <a:lnTo>
                      <a:pt x="15654" y="16915"/>
                    </a:lnTo>
                    <a:lnTo>
                      <a:pt x="15509" y="17545"/>
                    </a:lnTo>
                    <a:lnTo>
                      <a:pt x="15412" y="18175"/>
                    </a:lnTo>
                    <a:lnTo>
                      <a:pt x="15364" y="18805"/>
                    </a:lnTo>
                    <a:lnTo>
                      <a:pt x="15364" y="19387"/>
                    </a:lnTo>
                    <a:lnTo>
                      <a:pt x="15509" y="20017"/>
                    </a:lnTo>
                    <a:lnTo>
                      <a:pt x="15606" y="20356"/>
                    </a:lnTo>
                    <a:lnTo>
                      <a:pt x="15751" y="20695"/>
                    </a:lnTo>
                    <a:lnTo>
                      <a:pt x="16236" y="21616"/>
                    </a:lnTo>
                    <a:lnTo>
                      <a:pt x="16624" y="22489"/>
                    </a:lnTo>
                    <a:lnTo>
                      <a:pt x="16915" y="23361"/>
                    </a:lnTo>
                    <a:lnTo>
                      <a:pt x="17011" y="23797"/>
                    </a:lnTo>
                    <a:lnTo>
                      <a:pt x="17108" y="24282"/>
                    </a:lnTo>
                    <a:lnTo>
                      <a:pt x="17157" y="24766"/>
                    </a:lnTo>
                    <a:lnTo>
                      <a:pt x="17157" y="25251"/>
                    </a:lnTo>
                    <a:lnTo>
                      <a:pt x="17108" y="25736"/>
                    </a:lnTo>
                    <a:lnTo>
                      <a:pt x="17060" y="26317"/>
                    </a:lnTo>
                    <a:lnTo>
                      <a:pt x="16915" y="26899"/>
                    </a:lnTo>
                    <a:lnTo>
                      <a:pt x="16721" y="27480"/>
                    </a:lnTo>
                    <a:lnTo>
                      <a:pt x="16527" y="28159"/>
                    </a:lnTo>
                    <a:lnTo>
                      <a:pt x="16236" y="28837"/>
                    </a:lnTo>
                    <a:lnTo>
                      <a:pt x="15945" y="29564"/>
                    </a:lnTo>
                    <a:lnTo>
                      <a:pt x="15800" y="30291"/>
                    </a:lnTo>
                    <a:lnTo>
                      <a:pt x="15654" y="30970"/>
                    </a:lnTo>
                    <a:lnTo>
                      <a:pt x="15654" y="31648"/>
                    </a:lnTo>
                    <a:lnTo>
                      <a:pt x="15654" y="32327"/>
                    </a:lnTo>
                    <a:lnTo>
                      <a:pt x="15703" y="32957"/>
                    </a:lnTo>
                    <a:lnTo>
                      <a:pt x="15800" y="33539"/>
                    </a:lnTo>
                    <a:lnTo>
                      <a:pt x="15945" y="34072"/>
                    </a:lnTo>
                    <a:lnTo>
                      <a:pt x="16236" y="35041"/>
                    </a:lnTo>
                    <a:lnTo>
                      <a:pt x="16575" y="35768"/>
                    </a:lnTo>
                    <a:lnTo>
                      <a:pt x="16818" y="36253"/>
                    </a:lnTo>
                    <a:lnTo>
                      <a:pt x="16915" y="36398"/>
                    </a:lnTo>
                    <a:lnTo>
                      <a:pt x="25444" y="35526"/>
                    </a:lnTo>
                    <a:lnTo>
                      <a:pt x="29855" y="34993"/>
                    </a:lnTo>
                    <a:lnTo>
                      <a:pt x="32036" y="34653"/>
                    </a:lnTo>
                    <a:lnTo>
                      <a:pt x="34168" y="34314"/>
                    </a:lnTo>
                    <a:lnTo>
                      <a:pt x="34120" y="32666"/>
                    </a:lnTo>
                    <a:lnTo>
                      <a:pt x="33974" y="31261"/>
                    </a:lnTo>
                    <a:lnTo>
                      <a:pt x="33780" y="30049"/>
                    </a:lnTo>
                    <a:lnTo>
                      <a:pt x="33490" y="29031"/>
                    </a:lnTo>
                    <a:lnTo>
                      <a:pt x="33199" y="28159"/>
                    </a:lnTo>
                    <a:lnTo>
                      <a:pt x="32811" y="27480"/>
                    </a:lnTo>
                    <a:lnTo>
                      <a:pt x="32423" y="26850"/>
                    </a:lnTo>
                    <a:lnTo>
                      <a:pt x="31987" y="26366"/>
                    </a:lnTo>
                    <a:lnTo>
                      <a:pt x="31551" y="25930"/>
                    </a:lnTo>
                    <a:lnTo>
                      <a:pt x="31066" y="25542"/>
                    </a:lnTo>
                    <a:lnTo>
                      <a:pt x="30146" y="24815"/>
                    </a:lnTo>
                    <a:lnTo>
                      <a:pt x="29709" y="24427"/>
                    </a:lnTo>
                    <a:lnTo>
                      <a:pt x="29322" y="23991"/>
                    </a:lnTo>
                    <a:lnTo>
                      <a:pt x="28934" y="23458"/>
                    </a:lnTo>
                    <a:lnTo>
                      <a:pt x="28595" y="22876"/>
                    </a:lnTo>
                    <a:lnTo>
                      <a:pt x="28352" y="22246"/>
                    </a:lnTo>
                    <a:lnTo>
                      <a:pt x="28158" y="21616"/>
                    </a:lnTo>
                    <a:lnTo>
                      <a:pt x="28062" y="21035"/>
                    </a:lnTo>
                    <a:lnTo>
                      <a:pt x="27965" y="20453"/>
                    </a:lnTo>
                    <a:lnTo>
                      <a:pt x="27965" y="19920"/>
                    </a:lnTo>
                    <a:lnTo>
                      <a:pt x="27965" y="19338"/>
                    </a:lnTo>
                    <a:lnTo>
                      <a:pt x="28062" y="18321"/>
                    </a:lnTo>
                    <a:lnTo>
                      <a:pt x="28255" y="17254"/>
                    </a:lnTo>
                    <a:lnTo>
                      <a:pt x="28352" y="16188"/>
                    </a:lnTo>
                    <a:lnTo>
                      <a:pt x="28352" y="15607"/>
                    </a:lnTo>
                    <a:lnTo>
                      <a:pt x="28352" y="15073"/>
                    </a:lnTo>
                    <a:lnTo>
                      <a:pt x="28255" y="14492"/>
                    </a:lnTo>
                    <a:lnTo>
                      <a:pt x="28110" y="13862"/>
                    </a:lnTo>
                    <a:lnTo>
                      <a:pt x="27965" y="13329"/>
                    </a:lnTo>
                    <a:lnTo>
                      <a:pt x="27722" y="12892"/>
                    </a:lnTo>
                    <a:lnTo>
                      <a:pt x="27431" y="12505"/>
                    </a:lnTo>
                    <a:lnTo>
                      <a:pt x="27141" y="12117"/>
                    </a:lnTo>
                    <a:lnTo>
                      <a:pt x="26753" y="11778"/>
                    </a:lnTo>
                    <a:lnTo>
                      <a:pt x="26365" y="11487"/>
                    </a:lnTo>
                    <a:lnTo>
                      <a:pt x="25493" y="10857"/>
                    </a:lnTo>
                    <a:lnTo>
                      <a:pt x="24620" y="10130"/>
                    </a:lnTo>
                    <a:lnTo>
                      <a:pt x="24136" y="9742"/>
                    </a:lnTo>
                    <a:lnTo>
                      <a:pt x="23700" y="9306"/>
                    </a:lnTo>
                    <a:lnTo>
                      <a:pt x="23263" y="8821"/>
                    </a:lnTo>
                    <a:lnTo>
                      <a:pt x="22827" y="8288"/>
                    </a:lnTo>
                    <a:lnTo>
                      <a:pt x="22440" y="7610"/>
                    </a:lnTo>
                    <a:lnTo>
                      <a:pt x="22100" y="6883"/>
                    </a:lnTo>
                    <a:lnTo>
                      <a:pt x="21810" y="6301"/>
                    </a:lnTo>
                    <a:lnTo>
                      <a:pt x="21470" y="5720"/>
                    </a:lnTo>
                    <a:lnTo>
                      <a:pt x="21034" y="5138"/>
                    </a:lnTo>
                    <a:lnTo>
                      <a:pt x="20598" y="4605"/>
                    </a:lnTo>
                    <a:lnTo>
                      <a:pt x="20065" y="4023"/>
                    </a:lnTo>
                    <a:lnTo>
                      <a:pt x="19483" y="3539"/>
                    </a:lnTo>
                    <a:lnTo>
                      <a:pt x="18902" y="3006"/>
                    </a:lnTo>
                    <a:lnTo>
                      <a:pt x="18223" y="2569"/>
                    </a:lnTo>
                    <a:lnTo>
                      <a:pt x="17545" y="2085"/>
                    </a:lnTo>
                    <a:lnTo>
                      <a:pt x="16818" y="1697"/>
                    </a:lnTo>
                    <a:lnTo>
                      <a:pt x="16091" y="1309"/>
                    </a:lnTo>
                    <a:lnTo>
                      <a:pt x="15267" y="970"/>
                    </a:lnTo>
                    <a:lnTo>
                      <a:pt x="14491" y="679"/>
                    </a:lnTo>
                    <a:lnTo>
                      <a:pt x="13667" y="437"/>
                    </a:lnTo>
                    <a:lnTo>
                      <a:pt x="12843" y="243"/>
                    </a:lnTo>
                    <a:lnTo>
                      <a:pt x="11971" y="98"/>
                    </a:lnTo>
                    <a:lnTo>
                      <a:pt x="11147" y="49"/>
                    </a:lnTo>
                    <a:lnTo>
                      <a:pt x="1027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9" name="Google Shape;7969;p44"/>
              <p:cNvSpPr/>
              <p:nvPr/>
            </p:nvSpPr>
            <p:spPr>
              <a:xfrm>
                <a:off x="3417425" y="3904325"/>
                <a:ext cx="528300" cy="221750"/>
              </a:xfrm>
              <a:custGeom>
                <a:avLst/>
                <a:gdLst/>
                <a:ahLst/>
                <a:cxnLst/>
                <a:rect l="l" t="t" r="r" b="b"/>
                <a:pathLst>
                  <a:path w="21132" h="8870" extrusionOk="0">
                    <a:moveTo>
                      <a:pt x="16382" y="0"/>
                    </a:moveTo>
                    <a:lnTo>
                      <a:pt x="15509" y="97"/>
                    </a:lnTo>
                    <a:lnTo>
                      <a:pt x="14734" y="194"/>
                    </a:lnTo>
                    <a:lnTo>
                      <a:pt x="13958" y="340"/>
                    </a:lnTo>
                    <a:lnTo>
                      <a:pt x="13280" y="485"/>
                    </a:lnTo>
                    <a:lnTo>
                      <a:pt x="12601" y="679"/>
                    </a:lnTo>
                    <a:lnTo>
                      <a:pt x="11971" y="873"/>
                    </a:lnTo>
                    <a:lnTo>
                      <a:pt x="10760" y="1357"/>
                    </a:lnTo>
                    <a:lnTo>
                      <a:pt x="9548" y="1890"/>
                    </a:lnTo>
                    <a:lnTo>
                      <a:pt x="8336" y="2569"/>
                    </a:lnTo>
                    <a:lnTo>
                      <a:pt x="5525" y="4071"/>
                    </a:lnTo>
                    <a:lnTo>
                      <a:pt x="2908" y="5477"/>
                    </a:lnTo>
                    <a:lnTo>
                      <a:pt x="2036" y="5961"/>
                    </a:lnTo>
                    <a:lnTo>
                      <a:pt x="1454" y="6349"/>
                    </a:lnTo>
                    <a:lnTo>
                      <a:pt x="1067" y="6688"/>
                    </a:lnTo>
                    <a:lnTo>
                      <a:pt x="1018" y="6785"/>
                    </a:lnTo>
                    <a:lnTo>
                      <a:pt x="970" y="6882"/>
                    </a:lnTo>
                    <a:lnTo>
                      <a:pt x="970" y="7028"/>
                    </a:lnTo>
                    <a:lnTo>
                      <a:pt x="1067" y="7076"/>
                    </a:lnTo>
                    <a:lnTo>
                      <a:pt x="1309" y="7270"/>
                    </a:lnTo>
                    <a:lnTo>
                      <a:pt x="921" y="7319"/>
                    </a:lnTo>
                    <a:lnTo>
                      <a:pt x="582" y="7367"/>
                    </a:lnTo>
                    <a:lnTo>
                      <a:pt x="291" y="7464"/>
                    </a:lnTo>
                    <a:lnTo>
                      <a:pt x="146" y="7561"/>
                    </a:lnTo>
                    <a:lnTo>
                      <a:pt x="49" y="7658"/>
                    </a:lnTo>
                    <a:lnTo>
                      <a:pt x="0" y="7803"/>
                    </a:lnTo>
                    <a:lnTo>
                      <a:pt x="0" y="7900"/>
                    </a:lnTo>
                    <a:lnTo>
                      <a:pt x="97" y="7997"/>
                    </a:lnTo>
                    <a:lnTo>
                      <a:pt x="194" y="8094"/>
                    </a:lnTo>
                    <a:lnTo>
                      <a:pt x="388" y="8191"/>
                    </a:lnTo>
                    <a:lnTo>
                      <a:pt x="582" y="8239"/>
                    </a:lnTo>
                    <a:lnTo>
                      <a:pt x="824" y="8288"/>
                    </a:lnTo>
                    <a:lnTo>
                      <a:pt x="1115" y="8336"/>
                    </a:lnTo>
                    <a:lnTo>
                      <a:pt x="1406" y="8336"/>
                    </a:lnTo>
                    <a:lnTo>
                      <a:pt x="1697" y="8288"/>
                    </a:lnTo>
                    <a:lnTo>
                      <a:pt x="2036" y="8191"/>
                    </a:lnTo>
                    <a:lnTo>
                      <a:pt x="1842" y="8288"/>
                    </a:lnTo>
                    <a:lnTo>
                      <a:pt x="1745" y="8385"/>
                    </a:lnTo>
                    <a:lnTo>
                      <a:pt x="1648" y="8433"/>
                    </a:lnTo>
                    <a:lnTo>
                      <a:pt x="1648" y="8530"/>
                    </a:lnTo>
                    <a:lnTo>
                      <a:pt x="1697" y="8627"/>
                    </a:lnTo>
                    <a:lnTo>
                      <a:pt x="1794" y="8676"/>
                    </a:lnTo>
                    <a:lnTo>
                      <a:pt x="2133" y="8772"/>
                    </a:lnTo>
                    <a:lnTo>
                      <a:pt x="2617" y="8821"/>
                    </a:lnTo>
                    <a:lnTo>
                      <a:pt x="3247" y="8772"/>
                    </a:lnTo>
                    <a:lnTo>
                      <a:pt x="4023" y="8627"/>
                    </a:lnTo>
                    <a:lnTo>
                      <a:pt x="4847" y="8336"/>
                    </a:lnTo>
                    <a:lnTo>
                      <a:pt x="4992" y="8482"/>
                    </a:lnTo>
                    <a:lnTo>
                      <a:pt x="5186" y="8627"/>
                    </a:lnTo>
                    <a:lnTo>
                      <a:pt x="5380" y="8724"/>
                    </a:lnTo>
                    <a:lnTo>
                      <a:pt x="5671" y="8821"/>
                    </a:lnTo>
                    <a:lnTo>
                      <a:pt x="6010" y="8821"/>
                    </a:lnTo>
                    <a:lnTo>
                      <a:pt x="6349" y="8869"/>
                    </a:lnTo>
                    <a:lnTo>
                      <a:pt x="7076" y="8821"/>
                    </a:lnTo>
                    <a:lnTo>
                      <a:pt x="7900" y="8676"/>
                    </a:lnTo>
                    <a:lnTo>
                      <a:pt x="8773" y="8433"/>
                    </a:lnTo>
                    <a:lnTo>
                      <a:pt x="9596" y="8142"/>
                    </a:lnTo>
                    <a:lnTo>
                      <a:pt x="10372" y="7755"/>
                    </a:lnTo>
                    <a:lnTo>
                      <a:pt x="10760" y="7561"/>
                    </a:lnTo>
                    <a:lnTo>
                      <a:pt x="11196" y="7367"/>
                    </a:lnTo>
                    <a:lnTo>
                      <a:pt x="12262" y="7028"/>
                    </a:lnTo>
                    <a:lnTo>
                      <a:pt x="12844" y="6882"/>
                    </a:lnTo>
                    <a:lnTo>
                      <a:pt x="13474" y="6737"/>
                    </a:lnTo>
                    <a:lnTo>
                      <a:pt x="14152" y="6592"/>
                    </a:lnTo>
                    <a:lnTo>
                      <a:pt x="14879" y="6543"/>
                    </a:lnTo>
                    <a:lnTo>
                      <a:pt x="15606" y="6495"/>
                    </a:lnTo>
                    <a:lnTo>
                      <a:pt x="16333" y="6446"/>
                    </a:lnTo>
                    <a:lnTo>
                      <a:pt x="17108" y="6446"/>
                    </a:lnTo>
                    <a:lnTo>
                      <a:pt x="17884" y="6495"/>
                    </a:lnTo>
                    <a:lnTo>
                      <a:pt x="18659" y="6592"/>
                    </a:lnTo>
                    <a:lnTo>
                      <a:pt x="19483" y="6737"/>
                    </a:lnTo>
                    <a:lnTo>
                      <a:pt x="20259" y="6931"/>
                    </a:lnTo>
                    <a:lnTo>
                      <a:pt x="21034" y="7173"/>
                    </a:lnTo>
                    <a:lnTo>
                      <a:pt x="21131" y="6688"/>
                    </a:lnTo>
                    <a:lnTo>
                      <a:pt x="21131" y="6107"/>
                    </a:lnTo>
                    <a:lnTo>
                      <a:pt x="21131" y="5574"/>
                    </a:lnTo>
                    <a:lnTo>
                      <a:pt x="21083" y="4992"/>
                    </a:lnTo>
                    <a:lnTo>
                      <a:pt x="20937" y="3781"/>
                    </a:lnTo>
                    <a:lnTo>
                      <a:pt x="20695" y="2666"/>
                    </a:lnTo>
                    <a:lnTo>
                      <a:pt x="20453" y="1648"/>
                    </a:lnTo>
                    <a:lnTo>
                      <a:pt x="20210" y="824"/>
                    </a:lnTo>
                    <a:lnTo>
                      <a:pt x="19968" y="49"/>
                    </a:lnTo>
                    <a:lnTo>
                      <a:pt x="16382"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0" name="Google Shape;7970;p44"/>
              <p:cNvSpPr/>
              <p:nvPr/>
            </p:nvSpPr>
            <p:spPr>
              <a:xfrm>
                <a:off x="3902075" y="3881300"/>
                <a:ext cx="351400" cy="254475"/>
              </a:xfrm>
              <a:custGeom>
                <a:avLst/>
                <a:gdLst/>
                <a:ahLst/>
                <a:cxnLst/>
                <a:rect l="l" t="t" r="r" b="b"/>
                <a:pathLst>
                  <a:path w="14056" h="10179" extrusionOk="0">
                    <a:moveTo>
                      <a:pt x="12310" y="0"/>
                    </a:moveTo>
                    <a:lnTo>
                      <a:pt x="10420" y="49"/>
                    </a:lnTo>
                    <a:lnTo>
                      <a:pt x="8385" y="97"/>
                    </a:lnTo>
                    <a:lnTo>
                      <a:pt x="6398" y="194"/>
                    </a:lnTo>
                    <a:lnTo>
                      <a:pt x="4459" y="388"/>
                    </a:lnTo>
                    <a:lnTo>
                      <a:pt x="2714" y="582"/>
                    </a:lnTo>
                    <a:lnTo>
                      <a:pt x="1164" y="776"/>
                    </a:lnTo>
                    <a:lnTo>
                      <a:pt x="0" y="970"/>
                    </a:lnTo>
                    <a:lnTo>
                      <a:pt x="291" y="1551"/>
                    </a:lnTo>
                    <a:lnTo>
                      <a:pt x="533" y="2181"/>
                    </a:lnTo>
                    <a:lnTo>
                      <a:pt x="727" y="2763"/>
                    </a:lnTo>
                    <a:lnTo>
                      <a:pt x="873" y="3345"/>
                    </a:lnTo>
                    <a:lnTo>
                      <a:pt x="970" y="3926"/>
                    </a:lnTo>
                    <a:lnTo>
                      <a:pt x="1067" y="4459"/>
                    </a:lnTo>
                    <a:lnTo>
                      <a:pt x="1164" y="5525"/>
                    </a:lnTo>
                    <a:lnTo>
                      <a:pt x="1164" y="6398"/>
                    </a:lnTo>
                    <a:lnTo>
                      <a:pt x="1164" y="7076"/>
                    </a:lnTo>
                    <a:lnTo>
                      <a:pt x="1067" y="7658"/>
                    </a:lnTo>
                    <a:lnTo>
                      <a:pt x="12456" y="10178"/>
                    </a:lnTo>
                    <a:lnTo>
                      <a:pt x="12747" y="9063"/>
                    </a:lnTo>
                    <a:lnTo>
                      <a:pt x="13037" y="7852"/>
                    </a:lnTo>
                    <a:lnTo>
                      <a:pt x="13328" y="6398"/>
                    </a:lnTo>
                    <a:lnTo>
                      <a:pt x="13667" y="4750"/>
                    </a:lnTo>
                    <a:lnTo>
                      <a:pt x="13910" y="3054"/>
                    </a:lnTo>
                    <a:lnTo>
                      <a:pt x="14007" y="2230"/>
                    </a:lnTo>
                    <a:lnTo>
                      <a:pt x="14055" y="1454"/>
                    </a:lnTo>
                    <a:lnTo>
                      <a:pt x="14055" y="727"/>
                    </a:lnTo>
                    <a:lnTo>
                      <a:pt x="14055" y="97"/>
                    </a:lnTo>
                    <a:lnTo>
                      <a:pt x="12310"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1" name="Google Shape;7971;p44"/>
              <p:cNvSpPr/>
              <p:nvPr/>
            </p:nvSpPr>
            <p:spPr>
              <a:xfrm>
                <a:off x="3889950" y="3857075"/>
                <a:ext cx="760925" cy="49700"/>
              </a:xfrm>
              <a:custGeom>
                <a:avLst/>
                <a:gdLst/>
                <a:ahLst/>
                <a:cxnLst/>
                <a:rect l="l" t="t" r="r" b="b"/>
                <a:pathLst>
                  <a:path w="30437" h="1988" extrusionOk="0">
                    <a:moveTo>
                      <a:pt x="23652" y="0"/>
                    </a:moveTo>
                    <a:lnTo>
                      <a:pt x="22876" y="49"/>
                    </a:lnTo>
                    <a:lnTo>
                      <a:pt x="22052" y="146"/>
                    </a:lnTo>
                    <a:lnTo>
                      <a:pt x="20453" y="436"/>
                    </a:lnTo>
                    <a:lnTo>
                      <a:pt x="19387" y="533"/>
                    </a:lnTo>
                    <a:lnTo>
                      <a:pt x="18272" y="630"/>
                    </a:lnTo>
                    <a:lnTo>
                      <a:pt x="16043" y="679"/>
                    </a:lnTo>
                    <a:lnTo>
                      <a:pt x="12069" y="824"/>
                    </a:lnTo>
                    <a:lnTo>
                      <a:pt x="8094" y="921"/>
                    </a:lnTo>
                    <a:lnTo>
                      <a:pt x="6107" y="1018"/>
                    </a:lnTo>
                    <a:lnTo>
                      <a:pt x="4120" y="1163"/>
                    </a:lnTo>
                    <a:lnTo>
                      <a:pt x="2133" y="1357"/>
                    </a:lnTo>
                    <a:lnTo>
                      <a:pt x="195" y="1599"/>
                    </a:lnTo>
                    <a:lnTo>
                      <a:pt x="98" y="1599"/>
                    </a:lnTo>
                    <a:lnTo>
                      <a:pt x="49" y="1696"/>
                    </a:lnTo>
                    <a:lnTo>
                      <a:pt x="1" y="1745"/>
                    </a:lnTo>
                    <a:lnTo>
                      <a:pt x="49" y="1842"/>
                    </a:lnTo>
                    <a:lnTo>
                      <a:pt x="98" y="1939"/>
                    </a:lnTo>
                    <a:lnTo>
                      <a:pt x="195" y="1987"/>
                    </a:lnTo>
                    <a:lnTo>
                      <a:pt x="291" y="1987"/>
                    </a:lnTo>
                    <a:lnTo>
                      <a:pt x="2182" y="1745"/>
                    </a:lnTo>
                    <a:lnTo>
                      <a:pt x="4120" y="1599"/>
                    </a:lnTo>
                    <a:lnTo>
                      <a:pt x="6010" y="1454"/>
                    </a:lnTo>
                    <a:lnTo>
                      <a:pt x="7949" y="1357"/>
                    </a:lnTo>
                    <a:lnTo>
                      <a:pt x="11778" y="1212"/>
                    </a:lnTo>
                    <a:lnTo>
                      <a:pt x="15606" y="1115"/>
                    </a:lnTo>
                    <a:lnTo>
                      <a:pt x="17448" y="1066"/>
                    </a:lnTo>
                    <a:lnTo>
                      <a:pt x="19241" y="921"/>
                    </a:lnTo>
                    <a:lnTo>
                      <a:pt x="22876" y="485"/>
                    </a:lnTo>
                    <a:lnTo>
                      <a:pt x="23749" y="436"/>
                    </a:lnTo>
                    <a:lnTo>
                      <a:pt x="24669" y="436"/>
                    </a:lnTo>
                    <a:lnTo>
                      <a:pt x="25639" y="485"/>
                    </a:lnTo>
                    <a:lnTo>
                      <a:pt x="26560" y="630"/>
                    </a:lnTo>
                    <a:lnTo>
                      <a:pt x="27529" y="776"/>
                    </a:lnTo>
                    <a:lnTo>
                      <a:pt x="28450" y="969"/>
                    </a:lnTo>
                    <a:lnTo>
                      <a:pt x="29322" y="1163"/>
                    </a:lnTo>
                    <a:lnTo>
                      <a:pt x="30194" y="1406"/>
                    </a:lnTo>
                    <a:lnTo>
                      <a:pt x="30340" y="1406"/>
                    </a:lnTo>
                    <a:lnTo>
                      <a:pt x="30437" y="1260"/>
                    </a:lnTo>
                    <a:lnTo>
                      <a:pt x="30437" y="1115"/>
                    </a:lnTo>
                    <a:lnTo>
                      <a:pt x="30388" y="1066"/>
                    </a:lnTo>
                    <a:lnTo>
                      <a:pt x="30291" y="1018"/>
                    </a:lnTo>
                    <a:lnTo>
                      <a:pt x="28692" y="582"/>
                    </a:lnTo>
                    <a:lnTo>
                      <a:pt x="27868" y="388"/>
                    </a:lnTo>
                    <a:lnTo>
                      <a:pt x="26996" y="242"/>
                    </a:lnTo>
                    <a:lnTo>
                      <a:pt x="26172" y="146"/>
                    </a:lnTo>
                    <a:lnTo>
                      <a:pt x="25348" y="49"/>
                    </a:lnTo>
                    <a:lnTo>
                      <a:pt x="24476" y="0"/>
                    </a:lnTo>
                    <a:close/>
                  </a:path>
                </a:pathLst>
              </a:custGeom>
              <a:solidFill>
                <a:srgbClr val="1F0E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2" name="Google Shape;7972;p44"/>
              <p:cNvSpPr/>
              <p:nvPr/>
            </p:nvSpPr>
            <p:spPr>
              <a:xfrm>
                <a:off x="4463050" y="3574750"/>
                <a:ext cx="29100" cy="277500"/>
              </a:xfrm>
              <a:custGeom>
                <a:avLst/>
                <a:gdLst/>
                <a:ahLst/>
                <a:cxnLst/>
                <a:rect l="l" t="t" r="r" b="b"/>
                <a:pathLst>
                  <a:path w="1164" h="11100" extrusionOk="0">
                    <a:moveTo>
                      <a:pt x="195" y="1"/>
                    </a:moveTo>
                    <a:lnTo>
                      <a:pt x="49" y="98"/>
                    </a:lnTo>
                    <a:lnTo>
                      <a:pt x="1" y="195"/>
                    </a:lnTo>
                    <a:lnTo>
                      <a:pt x="1" y="292"/>
                    </a:lnTo>
                    <a:lnTo>
                      <a:pt x="340" y="2909"/>
                    </a:lnTo>
                    <a:lnTo>
                      <a:pt x="534" y="5574"/>
                    </a:lnTo>
                    <a:lnTo>
                      <a:pt x="679" y="8240"/>
                    </a:lnTo>
                    <a:lnTo>
                      <a:pt x="728" y="10905"/>
                    </a:lnTo>
                    <a:lnTo>
                      <a:pt x="776" y="11002"/>
                    </a:lnTo>
                    <a:lnTo>
                      <a:pt x="825" y="11051"/>
                    </a:lnTo>
                    <a:lnTo>
                      <a:pt x="970" y="11099"/>
                    </a:lnTo>
                    <a:lnTo>
                      <a:pt x="1115" y="11051"/>
                    </a:lnTo>
                    <a:lnTo>
                      <a:pt x="1164" y="11002"/>
                    </a:lnTo>
                    <a:lnTo>
                      <a:pt x="1164" y="10905"/>
                    </a:lnTo>
                    <a:lnTo>
                      <a:pt x="1115" y="8240"/>
                    </a:lnTo>
                    <a:lnTo>
                      <a:pt x="970" y="5526"/>
                    </a:lnTo>
                    <a:lnTo>
                      <a:pt x="728" y="2860"/>
                    </a:lnTo>
                    <a:lnTo>
                      <a:pt x="437" y="146"/>
                    </a:lnTo>
                    <a:lnTo>
                      <a:pt x="388" y="98"/>
                    </a:lnTo>
                    <a:lnTo>
                      <a:pt x="340" y="1"/>
                    </a:lnTo>
                    <a:close/>
                  </a:path>
                </a:pathLst>
              </a:custGeom>
              <a:solidFill>
                <a:srgbClr val="1F0E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3" name="Google Shape;7973;p44"/>
              <p:cNvSpPr/>
              <p:nvPr/>
            </p:nvSpPr>
            <p:spPr>
              <a:xfrm>
                <a:off x="3915400" y="4067900"/>
                <a:ext cx="942675" cy="122400"/>
              </a:xfrm>
              <a:custGeom>
                <a:avLst/>
                <a:gdLst/>
                <a:ahLst/>
                <a:cxnLst/>
                <a:rect l="l" t="t" r="r" b="b"/>
                <a:pathLst>
                  <a:path w="37707" h="4896" extrusionOk="0">
                    <a:moveTo>
                      <a:pt x="146" y="0"/>
                    </a:moveTo>
                    <a:lnTo>
                      <a:pt x="49" y="49"/>
                    </a:lnTo>
                    <a:lnTo>
                      <a:pt x="0" y="242"/>
                    </a:lnTo>
                    <a:lnTo>
                      <a:pt x="49" y="388"/>
                    </a:lnTo>
                    <a:lnTo>
                      <a:pt x="146" y="388"/>
                    </a:lnTo>
                    <a:lnTo>
                      <a:pt x="194" y="436"/>
                    </a:lnTo>
                    <a:lnTo>
                      <a:pt x="776" y="436"/>
                    </a:lnTo>
                    <a:lnTo>
                      <a:pt x="1357" y="533"/>
                    </a:lnTo>
                    <a:lnTo>
                      <a:pt x="1891" y="630"/>
                    </a:lnTo>
                    <a:lnTo>
                      <a:pt x="2472" y="824"/>
                    </a:lnTo>
                    <a:lnTo>
                      <a:pt x="3538" y="1163"/>
                    </a:lnTo>
                    <a:lnTo>
                      <a:pt x="4653" y="1502"/>
                    </a:lnTo>
                    <a:lnTo>
                      <a:pt x="5913" y="1842"/>
                    </a:lnTo>
                    <a:lnTo>
                      <a:pt x="7222" y="2229"/>
                    </a:lnTo>
                    <a:lnTo>
                      <a:pt x="8482" y="2666"/>
                    </a:lnTo>
                    <a:lnTo>
                      <a:pt x="9790" y="3005"/>
                    </a:lnTo>
                    <a:lnTo>
                      <a:pt x="11099" y="3344"/>
                    </a:lnTo>
                    <a:lnTo>
                      <a:pt x="12456" y="3683"/>
                    </a:lnTo>
                    <a:lnTo>
                      <a:pt x="13765" y="3926"/>
                    </a:lnTo>
                    <a:lnTo>
                      <a:pt x="15122" y="4168"/>
                    </a:lnTo>
                    <a:lnTo>
                      <a:pt x="16479" y="4410"/>
                    </a:lnTo>
                    <a:lnTo>
                      <a:pt x="17836" y="4556"/>
                    </a:lnTo>
                    <a:lnTo>
                      <a:pt x="19193" y="4701"/>
                    </a:lnTo>
                    <a:lnTo>
                      <a:pt x="20550" y="4798"/>
                    </a:lnTo>
                    <a:lnTo>
                      <a:pt x="22779" y="4895"/>
                    </a:lnTo>
                    <a:lnTo>
                      <a:pt x="25057" y="4895"/>
                    </a:lnTo>
                    <a:lnTo>
                      <a:pt x="26220" y="4847"/>
                    </a:lnTo>
                    <a:lnTo>
                      <a:pt x="27335" y="4750"/>
                    </a:lnTo>
                    <a:lnTo>
                      <a:pt x="28498" y="4604"/>
                    </a:lnTo>
                    <a:lnTo>
                      <a:pt x="29613" y="4410"/>
                    </a:lnTo>
                    <a:lnTo>
                      <a:pt x="30776" y="4168"/>
                    </a:lnTo>
                    <a:lnTo>
                      <a:pt x="31842" y="3877"/>
                    </a:lnTo>
                    <a:lnTo>
                      <a:pt x="32908" y="3490"/>
                    </a:lnTo>
                    <a:lnTo>
                      <a:pt x="33974" y="3053"/>
                    </a:lnTo>
                    <a:lnTo>
                      <a:pt x="34944" y="2569"/>
                    </a:lnTo>
                    <a:lnTo>
                      <a:pt x="35913" y="1987"/>
                    </a:lnTo>
                    <a:lnTo>
                      <a:pt x="36785" y="1309"/>
                    </a:lnTo>
                    <a:lnTo>
                      <a:pt x="37658" y="533"/>
                    </a:lnTo>
                    <a:lnTo>
                      <a:pt x="37706" y="436"/>
                    </a:lnTo>
                    <a:lnTo>
                      <a:pt x="37706" y="388"/>
                    </a:lnTo>
                    <a:lnTo>
                      <a:pt x="37658" y="242"/>
                    </a:lnTo>
                    <a:lnTo>
                      <a:pt x="37512" y="194"/>
                    </a:lnTo>
                    <a:lnTo>
                      <a:pt x="37415" y="194"/>
                    </a:lnTo>
                    <a:lnTo>
                      <a:pt x="37367" y="242"/>
                    </a:lnTo>
                    <a:lnTo>
                      <a:pt x="36931" y="630"/>
                    </a:lnTo>
                    <a:lnTo>
                      <a:pt x="36446" y="1018"/>
                    </a:lnTo>
                    <a:lnTo>
                      <a:pt x="35525" y="1745"/>
                    </a:lnTo>
                    <a:lnTo>
                      <a:pt x="34508" y="2326"/>
                    </a:lnTo>
                    <a:lnTo>
                      <a:pt x="33441" y="2811"/>
                    </a:lnTo>
                    <a:lnTo>
                      <a:pt x="32375" y="3247"/>
                    </a:lnTo>
                    <a:lnTo>
                      <a:pt x="31212" y="3635"/>
                    </a:lnTo>
                    <a:lnTo>
                      <a:pt x="30049" y="3926"/>
                    </a:lnTo>
                    <a:lnTo>
                      <a:pt x="28886" y="4120"/>
                    </a:lnTo>
                    <a:lnTo>
                      <a:pt x="27674" y="4265"/>
                    </a:lnTo>
                    <a:lnTo>
                      <a:pt x="26462" y="4410"/>
                    </a:lnTo>
                    <a:lnTo>
                      <a:pt x="25251" y="4459"/>
                    </a:lnTo>
                    <a:lnTo>
                      <a:pt x="24039" y="4507"/>
                    </a:lnTo>
                    <a:lnTo>
                      <a:pt x="22828" y="4459"/>
                    </a:lnTo>
                    <a:lnTo>
                      <a:pt x="21664" y="4410"/>
                    </a:lnTo>
                    <a:lnTo>
                      <a:pt x="19338" y="4313"/>
                    </a:lnTo>
                    <a:lnTo>
                      <a:pt x="18029" y="4168"/>
                    </a:lnTo>
                    <a:lnTo>
                      <a:pt x="16672" y="4023"/>
                    </a:lnTo>
                    <a:lnTo>
                      <a:pt x="15315" y="3780"/>
                    </a:lnTo>
                    <a:lnTo>
                      <a:pt x="14007" y="3586"/>
                    </a:lnTo>
                    <a:lnTo>
                      <a:pt x="12698" y="3296"/>
                    </a:lnTo>
                    <a:lnTo>
                      <a:pt x="11390" y="3005"/>
                    </a:lnTo>
                    <a:lnTo>
                      <a:pt x="10081" y="2666"/>
                    </a:lnTo>
                    <a:lnTo>
                      <a:pt x="8773" y="2278"/>
                    </a:lnTo>
                    <a:lnTo>
                      <a:pt x="4168" y="921"/>
                    </a:lnTo>
                    <a:lnTo>
                      <a:pt x="3199" y="582"/>
                    </a:lnTo>
                    <a:lnTo>
                      <a:pt x="2230" y="291"/>
                    </a:lnTo>
                    <a:lnTo>
                      <a:pt x="1745" y="194"/>
                    </a:lnTo>
                    <a:lnTo>
                      <a:pt x="1212" y="97"/>
                    </a:lnTo>
                    <a:lnTo>
                      <a:pt x="727" y="0"/>
                    </a:lnTo>
                    <a:close/>
                  </a:path>
                </a:pathLst>
              </a:custGeom>
              <a:solidFill>
                <a:srgbClr val="1F0E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4" name="Google Shape;7974;p44"/>
              <p:cNvSpPr/>
              <p:nvPr/>
            </p:nvSpPr>
            <p:spPr>
              <a:xfrm>
                <a:off x="3702150" y="3468125"/>
                <a:ext cx="42425" cy="449550"/>
              </a:xfrm>
              <a:custGeom>
                <a:avLst/>
                <a:gdLst/>
                <a:ahLst/>
                <a:cxnLst/>
                <a:rect l="l" t="t" r="r" b="b"/>
                <a:pathLst>
                  <a:path w="1697" h="17982" extrusionOk="0">
                    <a:moveTo>
                      <a:pt x="534" y="1"/>
                    </a:moveTo>
                    <a:lnTo>
                      <a:pt x="388" y="49"/>
                    </a:lnTo>
                    <a:lnTo>
                      <a:pt x="291" y="98"/>
                    </a:lnTo>
                    <a:lnTo>
                      <a:pt x="243" y="146"/>
                    </a:lnTo>
                    <a:lnTo>
                      <a:pt x="146" y="582"/>
                    </a:lnTo>
                    <a:lnTo>
                      <a:pt x="49" y="1019"/>
                    </a:lnTo>
                    <a:lnTo>
                      <a:pt x="1" y="1939"/>
                    </a:lnTo>
                    <a:lnTo>
                      <a:pt x="1" y="2812"/>
                    </a:lnTo>
                    <a:lnTo>
                      <a:pt x="1" y="3733"/>
                    </a:lnTo>
                    <a:lnTo>
                      <a:pt x="98" y="6156"/>
                    </a:lnTo>
                    <a:lnTo>
                      <a:pt x="243" y="8579"/>
                    </a:lnTo>
                    <a:lnTo>
                      <a:pt x="340" y="11002"/>
                    </a:lnTo>
                    <a:lnTo>
                      <a:pt x="485" y="13426"/>
                    </a:lnTo>
                    <a:lnTo>
                      <a:pt x="582" y="13959"/>
                    </a:lnTo>
                    <a:lnTo>
                      <a:pt x="679" y="14540"/>
                    </a:lnTo>
                    <a:lnTo>
                      <a:pt x="921" y="15607"/>
                    </a:lnTo>
                    <a:lnTo>
                      <a:pt x="1115" y="16673"/>
                    </a:lnTo>
                    <a:lnTo>
                      <a:pt x="1212" y="17206"/>
                    </a:lnTo>
                    <a:lnTo>
                      <a:pt x="1261" y="17788"/>
                    </a:lnTo>
                    <a:lnTo>
                      <a:pt x="1309" y="17884"/>
                    </a:lnTo>
                    <a:lnTo>
                      <a:pt x="1358" y="17933"/>
                    </a:lnTo>
                    <a:lnTo>
                      <a:pt x="1503" y="17981"/>
                    </a:lnTo>
                    <a:lnTo>
                      <a:pt x="1551" y="17981"/>
                    </a:lnTo>
                    <a:lnTo>
                      <a:pt x="1648" y="17933"/>
                    </a:lnTo>
                    <a:lnTo>
                      <a:pt x="1697" y="17884"/>
                    </a:lnTo>
                    <a:lnTo>
                      <a:pt x="1697" y="17788"/>
                    </a:lnTo>
                    <a:lnTo>
                      <a:pt x="1648" y="17254"/>
                    </a:lnTo>
                    <a:lnTo>
                      <a:pt x="1551" y="16770"/>
                    </a:lnTo>
                    <a:lnTo>
                      <a:pt x="1358" y="15800"/>
                    </a:lnTo>
                    <a:lnTo>
                      <a:pt x="1115" y="14831"/>
                    </a:lnTo>
                    <a:lnTo>
                      <a:pt x="1018" y="14298"/>
                    </a:lnTo>
                    <a:lnTo>
                      <a:pt x="970" y="13813"/>
                    </a:lnTo>
                    <a:lnTo>
                      <a:pt x="873" y="12699"/>
                    </a:lnTo>
                    <a:lnTo>
                      <a:pt x="825" y="11632"/>
                    </a:lnTo>
                    <a:lnTo>
                      <a:pt x="728" y="9403"/>
                    </a:lnTo>
                    <a:lnTo>
                      <a:pt x="485" y="4944"/>
                    </a:lnTo>
                    <a:lnTo>
                      <a:pt x="437" y="3781"/>
                    </a:lnTo>
                    <a:lnTo>
                      <a:pt x="388" y="2570"/>
                    </a:lnTo>
                    <a:lnTo>
                      <a:pt x="388" y="1988"/>
                    </a:lnTo>
                    <a:lnTo>
                      <a:pt x="437" y="1406"/>
                    </a:lnTo>
                    <a:lnTo>
                      <a:pt x="534" y="825"/>
                    </a:lnTo>
                    <a:lnTo>
                      <a:pt x="679" y="292"/>
                    </a:lnTo>
                    <a:lnTo>
                      <a:pt x="679" y="195"/>
                    </a:lnTo>
                    <a:lnTo>
                      <a:pt x="679" y="98"/>
                    </a:lnTo>
                    <a:lnTo>
                      <a:pt x="631" y="49"/>
                    </a:lnTo>
                    <a:lnTo>
                      <a:pt x="534" y="1"/>
                    </a:lnTo>
                    <a:close/>
                  </a:path>
                </a:pathLst>
              </a:custGeom>
              <a:solidFill>
                <a:srgbClr val="1F0E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5" name="Google Shape;7975;p44"/>
              <p:cNvSpPr/>
              <p:nvPr/>
            </p:nvSpPr>
            <p:spPr>
              <a:xfrm>
                <a:off x="3857250" y="3104650"/>
                <a:ext cx="455575" cy="176925"/>
              </a:xfrm>
              <a:custGeom>
                <a:avLst/>
                <a:gdLst/>
                <a:ahLst/>
                <a:cxnLst/>
                <a:rect l="l" t="t" r="r" b="b"/>
                <a:pathLst>
                  <a:path w="18223" h="7077" extrusionOk="0">
                    <a:moveTo>
                      <a:pt x="582" y="0"/>
                    </a:moveTo>
                    <a:lnTo>
                      <a:pt x="533" y="97"/>
                    </a:lnTo>
                    <a:lnTo>
                      <a:pt x="485" y="146"/>
                    </a:lnTo>
                    <a:lnTo>
                      <a:pt x="242" y="1067"/>
                    </a:lnTo>
                    <a:lnTo>
                      <a:pt x="97" y="1987"/>
                    </a:lnTo>
                    <a:lnTo>
                      <a:pt x="0" y="2957"/>
                    </a:lnTo>
                    <a:lnTo>
                      <a:pt x="0" y="3441"/>
                    </a:lnTo>
                    <a:lnTo>
                      <a:pt x="0" y="3878"/>
                    </a:lnTo>
                    <a:lnTo>
                      <a:pt x="97" y="4314"/>
                    </a:lnTo>
                    <a:lnTo>
                      <a:pt x="194" y="4750"/>
                    </a:lnTo>
                    <a:lnTo>
                      <a:pt x="339" y="5186"/>
                    </a:lnTo>
                    <a:lnTo>
                      <a:pt x="582" y="5574"/>
                    </a:lnTo>
                    <a:lnTo>
                      <a:pt x="824" y="5913"/>
                    </a:lnTo>
                    <a:lnTo>
                      <a:pt x="1163" y="6252"/>
                    </a:lnTo>
                    <a:lnTo>
                      <a:pt x="1551" y="6543"/>
                    </a:lnTo>
                    <a:lnTo>
                      <a:pt x="1987" y="6834"/>
                    </a:lnTo>
                    <a:lnTo>
                      <a:pt x="2375" y="6979"/>
                    </a:lnTo>
                    <a:lnTo>
                      <a:pt x="2714" y="7076"/>
                    </a:lnTo>
                    <a:lnTo>
                      <a:pt x="3490" y="7076"/>
                    </a:lnTo>
                    <a:lnTo>
                      <a:pt x="3877" y="7028"/>
                    </a:lnTo>
                    <a:lnTo>
                      <a:pt x="4217" y="6931"/>
                    </a:lnTo>
                    <a:lnTo>
                      <a:pt x="4944" y="6640"/>
                    </a:lnTo>
                    <a:lnTo>
                      <a:pt x="5428" y="6398"/>
                    </a:lnTo>
                    <a:lnTo>
                      <a:pt x="5864" y="6107"/>
                    </a:lnTo>
                    <a:lnTo>
                      <a:pt x="6688" y="5428"/>
                    </a:lnTo>
                    <a:lnTo>
                      <a:pt x="6882" y="5283"/>
                    </a:lnTo>
                    <a:lnTo>
                      <a:pt x="7221" y="5283"/>
                    </a:lnTo>
                    <a:lnTo>
                      <a:pt x="7367" y="5428"/>
                    </a:lnTo>
                    <a:lnTo>
                      <a:pt x="7609" y="5719"/>
                    </a:lnTo>
                    <a:lnTo>
                      <a:pt x="7948" y="6010"/>
                    </a:lnTo>
                    <a:lnTo>
                      <a:pt x="8336" y="6252"/>
                    </a:lnTo>
                    <a:lnTo>
                      <a:pt x="8675" y="6446"/>
                    </a:lnTo>
                    <a:lnTo>
                      <a:pt x="9063" y="6592"/>
                    </a:lnTo>
                    <a:lnTo>
                      <a:pt x="9451" y="6737"/>
                    </a:lnTo>
                    <a:lnTo>
                      <a:pt x="9839" y="6834"/>
                    </a:lnTo>
                    <a:lnTo>
                      <a:pt x="10226" y="6882"/>
                    </a:lnTo>
                    <a:lnTo>
                      <a:pt x="10614" y="6931"/>
                    </a:lnTo>
                    <a:lnTo>
                      <a:pt x="11002" y="6931"/>
                    </a:lnTo>
                    <a:lnTo>
                      <a:pt x="11777" y="6882"/>
                    </a:lnTo>
                    <a:lnTo>
                      <a:pt x="12553" y="6689"/>
                    </a:lnTo>
                    <a:lnTo>
                      <a:pt x="13328" y="6398"/>
                    </a:lnTo>
                    <a:lnTo>
                      <a:pt x="14055" y="6010"/>
                    </a:lnTo>
                    <a:lnTo>
                      <a:pt x="14734" y="5574"/>
                    </a:lnTo>
                    <a:lnTo>
                      <a:pt x="15412" y="5041"/>
                    </a:lnTo>
                    <a:lnTo>
                      <a:pt x="16042" y="4508"/>
                    </a:lnTo>
                    <a:lnTo>
                      <a:pt x="16624" y="3878"/>
                    </a:lnTo>
                    <a:lnTo>
                      <a:pt x="17108" y="3199"/>
                    </a:lnTo>
                    <a:lnTo>
                      <a:pt x="17544" y="2521"/>
                    </a:lnTo>
                    <a:lnTo>
                      <a:pt x="17932" y="1842"/>
                    </a:lnTo>
                    <a:lnTo>
                      <a:pt x="18223" y="1115"/>
                    </a:lnTo>
                    <a:lnTo>
                      <a:pt x="18223" y="1018"/>
                    </a:lnTo>
                    <a:lnTo>
                      <a:pt x="18175" y="921"/>
                    </a:lnTo>
                    <a:lnTo>
                      <a:pt x="18126" y="873"/>
                    </a:lnTo>
                    <a:lnTo>
                      <a:pt x="17932" y="873"/>
                    </a:lnTo>
                    <a:lnTo>
                      <a:pt x="17835" y="921"/>
                    </a:lnTo>
                    <a:lnTo>
                      <a:pt x="17787" y="970"/>
                    </a:lnTo>
                    <a:lnTo>
                      <a:pt x="17496" y="1745"/>
                    </a:lnTo>
                    <a:lnTo>
                      <a:pt x="17108" y="2472"/>
                    </a:lnTo>
                    <a:lnTo>
                      <a:pt x="16624" y="3199"/>
                    </a:lnTo>
                    <a:lnTo>
                      <a:pt x="16042" y="3878"/>
                    </a:lnTo>
                    <a:lnTo>
                      <a:pt x="15412" y="4508"/>
                    </a:lnTo>
                    <a:lnTo>
                      <a:pt x="14734" y="5041"/>
                    </a:lnTo>
                    <a:lnTo>
                      <a:pt x="14007" y="5525"/>
                    </a:lnTo>
                    <a:lnTo>
                      <a:pt x="13231" y="5913"/>
                    </a:lnTo>
                    <a:lnTo>
                      <a:pt x="12456" y="6204"/>
                    </a:lnTo>
                    <a:lnTo>
                      <a:pt x="11680" y="6398"/>
                    </a:lnTo>
                    <a:lnTo>
                      <a:pt x="11293" y="6446"/>
                    </a:lnTo>
                    <a:lnTo>
                      <a:pt x="10905" y="6495"/>
                    </a:lnTo>
                    <a:lnTo>
                      <a:pt x="10469" y="6446"/>
                    </a:lnTo>
                    <a:lnTo>
                      <a:pt x="10081" y="6398"/>
                    </a:lnTo>
                    <a:lnTo>
                      <a:pt x="9693" y="6349"/>
                    </a:lnTo>
                    <a:lnTo>
                      <a:pt x="9305" y="6204"/>
                    </a:lnTo>
                    <a:lnTo>
                      <a:pt x="8966" y="6058"/>
                    </a:lnTo>
                    <a:lnTo>
                      <a:pt x="8578" y="5865"/>
                    </a:lnTo>
                    <a:lnTo>
                      <a:pt x="8191" y="5622"/>
                    </a:lnTo>
                    <a:lnTo>
                      <a:pt x="7851" y="5332"/>
                    </a:lnTo>
                    <a:lnTo>
                      <a:pt x="7512" y="5041"/>
                    </a:lnTo>
                    <a:lnTo>
                      <a:pt x="7221" y="4653"/>
                    </a:lnTo>
                    <a:lnTo>
                      <a:pt x="7125" y="4605"/>
                    </a:lnTo>
                    <a:lnTo>
                      <a:pt x="7076" y="4605"/>
                    </a:lnTo>
                    <a:lnTo>
                      <a:pt x="6882" y="4653"/>
                    </a:lnTo>
                    <a:lnTo>
                      <a:pt x="6349" y="5138"/>
                    </a:lnTo>
                    <a:lnTo>
                      <a:pt x="5767" y="5622"/>
                    </a:lnTo>
                    <a:lnTo>
                      <a:pt x="5186" y="6010"/>
                    </a:lnTo>
                    <a:lnTo>
                      <a:pt x="4556" y="6349"/>
                    </a:lnTo>
                    <a:lnTo>
                      <a:pt x="4217" y="6495"/>
                    </a:lnTo>
                    <a:lnTo>
                      <a:pt x="3877" y="6592"/>
                    </a:lnTo>
                    <a:lnTo>
                      <a:pt x="3538" y="6640"/>
                    </a:lnTo>
                    <a:lnTo>
                      <a:pt x="2860" y="6640"/>
                    </a:lnTo>
                    <a:lnTo>
                      <a:pt x="2472" y="6543"/>
                    </a:lnTo>
                    <a:lnTo>
                      <a:pt x="2133" y="6398"/>
                    </a:lnTo>
                    <a:lnTo>
                      <a:pt x="1793" y="6204"/>
                    </a:lnTo>
                    <a:lnTo>
                      <a:pt x="1406" y="5962"/>
                    </a:lnTo>
                    <a:lnTo>
                      <a:pt x="1115" y="5671"/>
                    </a:lnTo>
                    <a:lnTo>
                      <a:pt x="873" y="5380"/>
                    </a:lnTo>
                    <a:lnTo>
                      <a:pt x="679" y="5041"/>
                    </a:lnTo>
                    <a:lnTo>
                      <a:pt x="533" y="4653"/>
                    </a:lnTo>
                    <a:lnTo>
                      <a:pt x="436" y="4265"/>
                    </a:lnTo>
                    <a:lnTo>
                      <a:pt x="388" y="3878"/>
                    </a:lnTo>
                    <a:lnTo>
                      <a:pt x="388" y="3490"/>
                    </a:lnTo>
                    <a:lnTo>
                      <a:pt x="388" y="2666"/>
                    </a:lnTo>
                    <a:lnTo>
                      <a:pt x="533" y="1842"/>
                    </a:lnTo>
                    <a:lnTo>
                      <a:pt x="727" y="1018"/>
                    </a:lnTo>
                    <a:lnTo>
                      <a:pt x="921" y="291"/>
                    </a:lnTo>
                    <a:lnTo>
                      <a:pt x="921" y="194"/>
                    </a:lnTo>
                    <a:lnTo>
                      <a:pt x="873" y="97"/>
                    </a:lnTo>
                    <a:lnTo>
                      <a:pt x="776" y="0"/>
                    </a:lnTo>
                    <a:close/>
                  </a:path>
                </a:pathLst>
              </a:custGeom>
              <a:solidFill>
                <a:srgbClr val="1F0E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6" name="Google Shape;7976;p44"/>
              <p:cNvSpPr/>
              <p:nvPr/>
            </p:nvSpPr>
            <p:spPr>
              <a:xfrm>
                <a:off x="3526475" y="4010950"/>
                <a:ext cx="222950" cy="111475"/>
              </a:xfrm>
              <a:custGeom>
                <a:avLst/>
                <a:gdLst/>
                <a:ahLst/>
                <a:cxnLst/>
                <a:rect l="l" t="t" r="r" b="b"/>
                <a:pathLst>
                  <a:path w="8918" h="4459" extrusionOk="0">
                    <a:moveTo>
                      <a:pt x="8772" y="0"/>
                    </a:moveTo>
                    <a:lnTo>
                      <a:pt x="8675" y="49"/>
                    </a:lnTo>
                    <a:lnTo>
                      <a:pt x="6591" y="873"/>
                    </a:lnTo>
                    <a:lnTo>
                      <a:pt x="5574" y="1309"/>
                    </a:lnTo>
                    <a:lnTo>
                      <a:pt x="4556" y="1793"/>
                    </a:lnTo>
                    <a:lnTo>
                      <a:pt x="3974" y="2084"/>
                    </a:lnTo>
                    <a:lnTo>
                      <a:pt x="3490" y="2423"/>
                    </a:lnTo>
                    <a:lnTo>
                      <a:pt x="2423" y="3054"/>
                    </a:lnTo>
                    <a:lnTo>
                      <a:pt x="1890" y="3393"/>
                    </a:lnTo>
                    <a:lnTo>
                      <a:pt x="1357" y="3684"/>
                    </a:lnTo>
                    <a:lnTo>
                      <a:pt x="776" y="3877"/>
                    </a:lnTo>
                    <a:lnTo>
                      <a:pt x="194" y="4023"/>
                    </a:lnTo>
                    <a:lnTo>
                      <a:pt x="97" y="4071"/>
                    </a:lnTo>
                    <a:lnTo>
                      <a:pt x="49" y="4120"/>
                    </a:lnTo>
                    <a:lnTo>
                      <a:pt x="0" y="4217"/>
                    </a:lnTo>
                    <a:lnTo>
                      <a:pt x="49" y="4265"/>
                    </a:lnTo>
                    <a:lnTo>
                      <a:pt x="97" y="4411"/>
                    </a:lnTo>
                    <a:lnTo>
                      <a:pt x="194" y="4459"/>
                    </a:lnTo>
                    <a:lnTo>
                      <a:pt x="291" y="4459"/>
                    </a:lnTo>
                    <a:lnTo>
                      <a:pt x="776" y="4362"/>
                    </a:lnTo>
                    <a:lnTo>
                      <a:pt x="1260" y="4168"/>
                    </a:lnTo>
                    <a:lnTo>
                      <a:pt x="1696" y="3974"/>
                    </a:lnTo>
                    <a:lnTo>
                      <a:pt x="2133" y="3732"/>
                    </a:lnTo>
                    <a:lnTo>
                      <a:pt x="3005" y="3199"/>
                    </a:lnTo>
                    <a:lnTo>
                      <a:pt x="3829" y="2666"/>
                    </a:lnTo>
                    <a:lnTo>
                      <a:pt x="4411" y="2327"/>
                    </a:lnTo>
                    <a:lnTo>
                      <a:pt x="5041" y="1987"/>
                    </a:lnTo>
                    <a:lnTo>
                      <a:pt x="6252" y="1454"/>
                    </a:lnTo>
                    <a:lnTo>
                      <a:pt x="8821" y="436"/>
                    </a:lnTo>
                    <a:lnTo>
                      <a:pt x="8869" y="388"/>
                    </a:lnTo>
                    <a:lnTo>
                      <a:pt x="8918" y="339"/>
                    </a:lnTo>
                    <a:lnTo>
                      <a:pt x="8918" y="146"/>
                    </a:lnTo>
                    <a:lnTo>
                      <a:pt x="8918" y="97"/>
                    </a:lnTo>
                    <a:lnTo>
                      <a:pt x="8869" y="49"/>
                    </a:lnTo>
                    <a:lnTo>
                      <a:pt x="8772" y="0"/>
                    </a:lnTo>
                    <a:close/>
                  </a:path>
                </a:pathLst>
              </a:custGeom>
              <a:solidFill>
                <a:srgbClr val="1F0E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7" name="Google Shape;7977;p44"/>
              <p:cNvSpPr/>
              <p:nvPr/>
            </p:nvSpPr>
            <p:spPr>
              <a:xfrm>
                <a:off x="3448925" y="3995200"/>
                <a:ext cx="261725" cy="127225"/>
              </a:xfrm>
              <a:custGeom>
                <a:avLst/>
                <a:gdLst/>
                <a:ahLst/>
                <a:cxnLst/>
                <a:rect l="l" t="t" r="r" b="b"/>
                <a:pathLst>
                  <a:path w="10469" h="5089" extrusionOk="0">
                    <a:moveTo>
                      <a:pt x="10227" y="0"/>
                    </a:moveTo>
                    <a:lnTo>
                      <a:pt x="8918" y="485"/>
                    </a:lnTo>
                    <a:lnTo>
                      <a:pt x="7658" y="1066"/>
                    </a:lnTo>
                    <a:lnTo>
                      <a:pt x="6398" y="1648"/>
                    </a:lnTo>
                    <a:lnTo>
                      <a:pt x="5138" y="2278"/>
                    </a:lnTo>
                    <a:lnTo>
                      <a:pt x="2666" y="3538"/>
                    </a:lnTo>
                    <a:lnTo>
                      <a:pt x="1406" y="4120"/>
                    </a:lnTo>
                    <a:lnTo>
                      <a:pt x="146" y="4701"/>
                    </a:lnTo>
                    <a:lnTo>
                      <a:pt x="49" y="4750"/>
                    </a:lnTo>
                    <a:lnTo>
                      <a:pt x="0" y="4798"/>
                    </a:lnTo>
                    <a:lnTo>
                      <a:pt x="0" y="4895"/>
                    </a:lnTo>
                    <a:lnTo>
                      <a:pt x="49" y="4944"/>
                    </a:lnTo>
                    <a:lnTo>
                      <a:pt x="146" y="5089"/>
                    </a:lnTo>
                    <a:lnTo>
                      <a:pt x="243" y="5089"/>
                    </a:lnTo>
                    <a:lnTo>
                      <a:pt x="340" y="5041"/>
                    </a:lnTo>
                    <a:lnTo>
                      <a:pt x="1600" y="4507"/>
                    </a:lnTo>
                    <a:lnTo>
                      <a:pt x="2860" y="3926"/>
                    </a:lnTo>
                    <a:lnTo>
                      <a:pt x="5283" y="2666"/>
                    </a:lnTo>
                    <a:lnTo>
                      <a:pt x="6543" y="2036"/>
                    </a:lnTo>
                    <a:lnTo>
                      <a:pt x="7755" y="1454"/>
                    </a:lnTo>
                    <a:lnTo>
                      <a:pt x="9015" y="873"/>
                    </a:lnTo>
                    <a:lnTo>
                      <a:pt x="10323" y="388"/>
                    </a:lnTo>
                    <a:lnTo>
                      <a:pt x="10420" y="339"/>
                    </a:lnTo>
                    <a:lnTo>
                      <a:pt x="10469" y="291"/>
                    </a:lnTo>
                    <a:lnTo>
                      <a:pt x="10469" y="146"/>
                    </a:lnTo>
                    <a:lnTo>
                      <a:pt x="10420" y="49"/>
                    </a:lnTo>
                    <a:lnTo>
                      <a:pt x="10372" y="0"/>
                    </a:lnTo>
                    <a:close/>
                  </a:path>
                </a:pathLst>
              </a:custGeom>
              <a:solidFill>
                <a:srgbClr val="1F0E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8" name="Google Shape;7978;p44"/>
              <p:cNvSpPr/>
              <p:nvPr/>
            </p:nvSpPr>
            <p:spPr>
              <a:xfrm>
                <a:off x="3430750" y="3986700"/>
                <a:ext cx="219325" cy="110300"/>
              </a:xfrm>
              <a:custGeom>
                <a:avLst/>
                <a:gdLst/>
                <a:ahLst/>
                <a:cxnLst/>
                <a:rect l="l" t="t" r="r" b="b"/>
                <a:pathLst>
                  <a:path w="8773" h="4412" extrusionOk="0">
                    <a:moveTo>
                      <a:pt x="8482" y="1"/>
                    </a:moveTo>
                    <a:lnTo>
                      <a:pt x="7416" y="534"/>
                    </a:lnTo>
                    <a:lnTo>
                      <a:pt x="6398" y="1019"/>
                    </a:lnTo>
                    <a:lnTo>
                      <a:pt x="4362" y="2133"/>
                    </a:lnTo>
                    <a:lnTo>
                      <a:pt x="3829" y="2376"/>
                    </a:lnTo>
                    <a:lnTo>
                      <a:pt x="3296" y="2618"/>
                    </a:lnTo>
                    <a:lnTo>
                      <a:pt x="2230" y="3054"/>
                    </a:lnTo>
                    <a:lnTo>
                      <a:pt x="1115" y="3490"/>
                    </a:lnTo>
                    <a:lnTo>
                      <a:pt x="630" y="3733"/>
                    </a:lnTo>
                    <a:lnTo>
                      <a:pt x="97" y="4024"/>
                    </a:lnTo>
                    <a:lnTo>
                      <a:pt x="49" y="4072"/>
                    </a:lnTo>
                    <a:lnTo>
                      <a:pt x="0" y="4169"/>
                    </a:lnTo>
                    <a:lnTo>
                      <a:pt x="49" y="4314"/>
                    </a:lnTo>
                    <a:lnTo>
                      <a:pt x="146" y="4411"/>
                    </a:lnTo>
                    <a:lnTo>
                      <a:pt x="340" y="4411"/>
                    </a:lnTo>
                    <a:lnTo>
                      <a:pt x="824" y="4120"/>
                    </a:lnTo>
                    <a:lnTo>
                      <a:pt x="1357" y="3878"/>
                    </a:lnTo>
                    <a:lnTo>
                      <a:pt x="2424" y="3393"/>
                    </a:lnTo>
                    <a:lnTo>
                      <a:pt x="3490" y="2957"/>
                    </a:lnTo>
                    <a:lnTo>
                      <a:pt x="4023" y="2763"/>
                    </a:lnTo>
                    <a:lnTo>
                      <a:pt x="4556" y="2473"/>
                    </a:lnTo>
                    <a:lnTo>
                      <a:pt x="6592" y="1406"/>
                    </a:lnTo>
                    <a:lnTo>
                      <a:pt x="7609" y="873"/>
                    </a:lnTo>
                    <a:lnTo>
                      <a:pt x="8676" y="389"/>
                    </a:lnTo>
                    <a:lnTo>
                      <a:pt x="8773" y="340"/>
                    </a:lnTo>
                    <a:lnTo>
                      <a:pt x="8773" y="292"/>
                    </a:lnTo>
                    <a:lnTo>
                      <a:pt x="8773" y="195"/>
                    </a:lnTo>
                    <a:lnTo>
                      <a:pt x="8773" y="98"/>
                    </a:lnTo>
                    <a:lnTo>
                      <a:pt x="8627" y="1"/>
                    </a:lnTo>
                    <a:close/>
                  </a:path>
                </a:pathLst>
              </a:custGeom>
              <a:solidFill>
                <a:srgbClr val="1F0E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9" name="Google Shape;7979;p44"/>
              <p:cNvSpPr/>
              <p:nvPr/>
            </p:nvSpPr>
            <p:spPr>
              <a:xfrm>
                <a:off x="3989300" y="3290025"/>
                <a:ext cx="41225" cy="36375"/>
              </a:xfrm>
              <a:custGeom>
                <a:avLst/>
                <a:gdLst/>
                <a:ahLst/>
                <a:cxnLst/>
                <a:rect l="l" t="t" r="r" b="b"/>
                <a:pathLst>
                  <a:path w="1649" h="1455" extrusionOk="0">
                    <a:moveTo>
                      <a:pt x="873" y="437"/>
                    </a:moveTo>
                    <a:lnTo>
                      <a:pt x="1019" y="485"/>
                    </a:lnTo>
                    <a:lnTo>
                      <a:pt x="1116" y="534"/>
                    </a:lnTo>
                    <a:lnTo>
                      <a:pt x="1212" y="631"/>
                    </a:lnTo>
                    <a:lnTo>
                      <a:pt x="1212" y="727"/>
                    </a:lnTo>
                    <a:lnTo>
                      <a:pt x="1164" y="824"/>
                    </a:lnTo>
                    <a:lnTo>
                      <a:pt x="970" y="970"/>
                    </a:lnTo>
                    <a:lnTo>
                      <a:pt x="728" y="1018"/>
                    </a:lnTo>
                    <a:lnTo>
                      <a:pt x="631" y="970"/>
                    </a:lnTo>
                    <a:lnTo>
                      <a:pt x="534" y="921"/>
                    </a:lnTo>
                    <a:lnTo>
                      <a:pt x="485" y="873"/>
                    </a:lnTo>
                    <a:lnTo>
                      <a:pt x="437" y="727"/>
                    </a:lnTo>
                    <a:lnTo>
                      <a:pt x="389" y="679"/>
                    </a:lnTo>
                    <a:lnTo>
                      <a:pt x="340" y="631"/>
                    </a:lnTo>
                    <a:lnTo>
                      <a:pt x="389" y="582"/>
                    </a:lnTo>
                    <a:lnTo>
                      <a:pt x="485" y="534"/>
                    </a:lnTo>
                    <a:lnTo>
                      <a:pt x="582" y="437"/>
                    </a:lnTo>
                    <a:close/>
                    <a:moveTo>
                      <a:pt x="631" y="1"/>
                    </a:moveTo>
                    <a:lnTo>
                      <a:pt x="485" y="49"/>
                    </a:lnTo>
                    <a:lnTo>
                      <a:pt x="340" y="97"/>
                    </a:lnTo>
                    <a:lnTo>
                      <a:pt x="195" y="194"/>
                    </a:lnTo>
                    <a:lnTo>
                      <a:pt x="98" y="340"/>
                    </a:lnTo>
                    <a:lnTo>
                      <a:pt x="49" y="388"/>
                    </a:lnTo>
                    <a:lnTo>
                      <a:pt x="98" y="485"/>
                    </a:lnTo>
                    <a:lnTo>
                      <a:pt x="98" y="534"/>
                    </a:lnTo>
                    <a:lnTo>
                      <a:pt x="195" y="582"/>
                    </a:lnTo>
                    <a:lnTo>
                      <a:pt x="49" y="679"/>
                    </a:lnTo>
                    <a:lnTo>
                      <a:pt x="1" y="776"/>
                    </a:lnTo>
                    <a:lnTo>
                      <a:pt x="1" y="873"/>
                    </a:lnTo>
                    <a:lnTo>
                      <a:pt x="98" y="1115"/>
                    </a:lnTo>
                    <a:lnTo>
                      <a:pt x="292" y="1261"/>
                    </a:lnTo>
                    <a:lnTo>
                      <a:pt x="485" y="1406"/>
                    </a:lnTo>
                    <a:lnTo>
                      <a:pt x="728" y="1454"/>
                    </a:lnTo>
                    <a:lnTo>
                      <a:pt x="970" y="1406"/>
                    </a:lnTo>
                    <a:lnTo>
                      <a:pt x="1212" y="1309"/>
                    </a:lnTo>
                    <a:lnTo>
                      <a:pt x="1406" y="1212"/>
                    </a:lnTo>
                    <a:lnTo>
                      <a:pt x="1600" y="1018"/>
                    </a:lnTo>
                    <a:lnTo>
                      <a:pt x="1649" y="873"/>
                    </a:lnTo>
                    <a:lnTo>
                      <a:pt x="1649" y="776"/>
                    </a:lnTo>
                    <a:lnTo>
                      <a:pt x="1600" y="485"/>
                    </a:lnTo>
                    <a:lnTo>
                      <a:pt x="1455" y="291"/>
                    </a:lnTo>
                    <a:lnTo>
                      <a:pt x="1261" y="146"/>
                    </a:lnTo>
                    <a:lnTo>
                      <a:pt x="970" y="1"/>
                    </a:lnTo>
                    <a:close/>
                  </a:path>
                </a:pathLst>
              </a:custGeom>
              <a:solidFill>
                <a:srgbClr val="1F0E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0" name="Google Shape;7980;p44"/>
              <p:cNvSpPr/>
              <p:nvPr/>
            </p:nvSpPr>
            <p:spPr>
              <a:xfrm>
                <a:off x="3975975" y="3374850"/>
                <a:ext cx="38800" cy="33950"/>
              </a:xfrm>
              <a:custGeom>
                <a:avLst/>
                <a:gdLst/>
                <a:ahLst/>
                <a:cxnLst/>
                <a:rect l="l" t="t" r="r" b="b"/>
                <a:pathLst>
                  <a:path w="1552" h="1358" extrusionOk="0">
                    <a:moveTo>
                      <a:pt x="970" y="0"/>
                    </a:moveTo>
                    <a:lnTo>
                      <a:pt x="728" y="49"/>
                    </a:lnTo>
                    <a:lnTo>
                      <a:pt x="437" y="97"/>
                    </a:lnTo>
                    <a:lnTo>
                      <a:pt x="388" y="145"/>
                    </a:lnTo>
                    <a:lnTo>
                      <a:pt x="340" y="194"/>
                    </a:lnTo>
                    <a:lnTo>
                      <a:pt x="292" y="339"/>
                    </a:lnTo>
                    <a:lnTo>
                      <a:pt x="388" y="485"/>
                    </a:lnTo>
                    <a:lnTo>
                      <a:pt x="582" y="485"/>
                    </a:lnTo>
                    <a:lnTo>
                      <a:pt x="825" y="436"/>
                    </a:lnTo>
                    <a:lnTo>
                      <a:pt x="970" y="436"/>
                    </a:lnTo>
                    <a:lnTo>
                      <a:pt x="1067" y="485"/>
                    </a:lnTo>
                    <a:lnTo>
                      <a:pt x="1115" y="582"/>
                    </a:lnTo>
                    <a:lnTo>
                      <a:pt x="1115" y="679"/>
                    </a:lnTo>
                    <a:lnTo>
                      <a:pt x="970" y="824"/>
                    </a:lnTo>
                    <a:lnTo>
                      <a:pt x="825" y="921"/>
                    </a:lnTo>
                    <a:lnTo>
                      <a:pt x="631" y="969"/>
                    </a:lnTo>
                    <a:lnTo>
                      <a:pt x="534" y="921"/>
                    </a:lnTo>
                    <a:lnTo>
                      <a:pt x="437" y="872"/>
                    </a:lnTo>
                    <a:lnTo>
                      <a:pt x="388" y="824"/>
                    </a:lnTo>
                    <a:lnTo>
                      <a:pt x="388" y="727"/>
                    </a:lnTo>
                    <a:lnTo>
                      <a:pt x="388" y="630"/>
                    </a:lnTo>
                    <a:lnTo>
                      <a:pt x="340" y="533"/>
                    </a:lnTo>
                    <a:lnTo>
                      <a:pt x="243" y="485"/>
                    </a:lnTo>
                    <a:lnTo>
                      <a:pt x="146" y="436"/>
                    </a:lnTo>
                    <a:lnTo>
                      <a:pt x="98" y="485"/>
                    </a:lnTo>
                    <a:lnTo>
                      <a:pt x="1" y="533"/>
                    </a:lnTo>
                    <a:lnTo>
                      <a:pt x="1" y="630"/>
                    </a:lnTo>
                    <a:lnTo>
                      <a:pt x="1" y="872"/>
                    </a:lnTo>
                    <a:lnTo>
                      <a:pt x="98" y="1066"/>
                    </a:lnTo>
                    <a:lnTo>
                      <a:pt x="195" y="1212"/>
                    </a:lnTo>
                    <a:lnTo>
                      <a:pt x="388" y="1309"/>
                    </a:lnTo>
                    <a:lnTo>
                      <a:pt x="631" y="1357"/>
                    </a:lnTo>
                    <a:lnTo>
                      <a:pt x="825" y="1357"/>
                    </a:lnTo>
                    <a:lnTo>
                      <a:pt x="1067" y="1260"/>
                    </a:lnTo>
                    <a:lnTo>
                      <a:pt x="1261" y="1163"/>
                    </a:lnTo>
                    <a:lnTo>
                      <a:pt x="1406" y="969"/>
                    </a:lnTo>
                    <a:lnTo>
                      <a:pt x="1552" y="727"/>
                    </a:lnTo>
                    <a:lnTo>
                      <a:pt x="1552" y="485"/>
                    </a:lnTo>
                    <a:lnTo>
                      <a:pt x="1503" y="339"/>
                    </a:lnTo>
                    <a:lnTo>
                      <a:pt x="1455" y="242"/>
                    </a:lnTo>
                    <a:lnTo>
                      <a:pt x="1358" y="145"/>
                    </a:lnTo>
                    <a:lnTo>
                      <a:pt x="1212" y="97"/>
                    </a:lnTo>
                    <a:lnTo>
                      <a:pt x="970" y="0"/>
                    </a:lnTo>
                    <a:close/>
                  </a:path>
                </a:pathLst>
              </a:custGeom>
              <a:solidFill>
                <a:srgbClr val="1F0E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1" name="Google Shape;7981;p44"/>
              <p:cNvSpPr/>
              <p:nvPr/>
            </p:nvSpPr>
            <p:spPr>
              <a:xfrm>
                <a:off x="3968700" y="3468125"/>
                <a:ext cx="36375" cy="36375"/>
              </a:xfrm>
              <a:custGeom>
                <a:avLst/>
                <a:gdLst/>
                <a:ahLst/>
                <a:cxnLst/>
                <a:rect l="l" t="t" r="r" b="b"/>
                <a:pathLst>
                  <a:path w="1455" h="1455" extrusionOk="0">
                    <a:moveTo>
                      <a:pt x="631" y="1"/>
                    </a:moveTo>
                    <a:lnTo>
                      <a:pt x="389" y="49"/>
                    </a:lnTo>
                    <a:lnTo>
                      <a:pt x="292" y="98"/>
                    </a:lnTo>
                    <a:lnTo>
                      <a:pt x="195" y="195"/>
                    </a:lnTo>
                    <a:lnTo>
                      <a:pt x="146" y="292"/>
                    </a:lnTo>
                    <a:lnTo>
                      <a:pt x="98" y="437"/>
                    </a:lnTo>
                    <a:lnTo>
                      <a:pt x="98" y="534"/>
                    </a:lnTo>
                    <a:lnTo>
                      <a:pt x="146" y="631"/>
                    </a:lnTo>
                    <a:lnTo>
                      <a:pt x="292" y="728"/>
                    </a:lnTo>
                    <a:lnTo>
                      <a:pt x="340" y="728"/>
                    </a:lnTo>
                    <a:lnTo>
                      <a:pt x="437" y="679"/>
                    </a:lnTo>
                    <a:lnTo>
                      <a:pt x="486" y="631"/>
                    </a:lnTo>
                    <a:lnTo>
                      <a:pt x="486" y="582"/>
                    </a:lnTo>
                    <a:lnTo>
                      <a:pt x="534" y="486"/>
                    </a:lnTo>
                    <a:lnTo>
                      <a:pt x="631" y="437"/>
                    </a:lnTo>
                    <a:lnTo>
                      <a:pt x="679" y="389"/>
                    </a:lnTo>
                    <a:lnTo>
                      <a:pt x="776" y="437"/>
                    </a:lnTo>
                    <a:lnTo>
                      <a:pt x="970" y="534"/>
                    </a:lnTo>
                    <a:lnTo>
                      <a:pt x="1019" y="631"/>
                    </a:lnTo>
                    <a:lnTo>
                      <a:pt x="1019" y="728"/>
                    </a:lnTo>
                    <a:lnTo>
                      <a:pt x="1019" y="776"/>
                    </a:lnTo>
                    <a:lnTo>
                      <a:pt x="922" y="873"/>
                    </a:lnTo>
                    <a:lnTo>
                      <a:pt x="728" y="1019"/>
                    </a:lnTo>
                    <a:lnTo>
                      <a:pt x="534" y="1067"/>
                    </a:lnTo>
                    <a:lnTo>
                      <a:pt x="486" y="1019"/>
                    </a:lnTo>
                    <a:lnTo>
                      <a:pt x="437" y="970"/>
                    </a:lnTo>
                    <a:lnTo>
                      <a:pt x="437" y="873"/>
                    </a:lnTo>
                    <a:lnTo>
                      <a:pt x="389" y="776"/>
                    </a:lnTo>
                    <a:lnTo>
                      <a:pt x="243" y="728"/>
                    </a:lnTo>
                    <a:lnTo>
                      <a:pt x="98" y="776"/>
                    </a:lnTo>
                    <a:lnTo>
                      <a:pt x="49" y="873"/>
                    </a:lnTo>
                    <a:lnTo>
                      <a:pt x="1" y="970"/>
                    </a:lnTo>
                    <a:lnTo>
                      <a:pt x="49" y="1116"/>
                    </a:lnTo>
                    <a:lnTo>
                      <a:pt x="98" y="1213"/>
                    </a:lnTo>
                    <a:lnTo>
                      <a:pt x="146" y="1309"/>
                    </a:lnTo>
                    <a:lnTo>
                      <a:pt x="243" y="1358"/>
                    </a:lnTo>
                    <a:lnTo>
                      <a:pt x="437" y="1455"/>
                    </a:lnTo>
                    <a:lnTo>
                      <a:pt x="679" y="1455"/>
                    </a:lnTo>
                    <a:lnTo>
                      <a:pt x="970" y="1358"/>
                    </a:lnTo>
                    <a:lnTo>
                      <a:pt x="1164" y="1213"/>
                    </a:lnTo>
                    <a:lnTo>
                      <a:pt x="1358" y="1019"/>
                    </a:lnTo>
                    <a:lnTo>
                      <a:pt x="1455" y="825"/>
                    </a:lnTo>
                    <a:lnTo>
                      <a:pt x="1455" y="679"/>
                    </a:lnTo>
                    <a:lnTo>
                      <a:pt x="1455" y="534"/>
                    </a:lnTo>
                    <a:lnTo>
                      <a:pt x="1309" y="292"/>
                    </a:lnTo>
                    <a:lnTo>
                      <a:pt x="1116" y="146"/>
                    </a:lnTo>
                    <a:lnTo>
                      <a:pt x="873" y="1"/>
                    </a:lnTo>
                    <a:close/>
                  </a:path>
                </a:pathLst>
              </a:custGeom>
              <a:solidFill>
                <a:srgbClr val="1F0E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2" name="Google Shape;7982;p44"/>
              <p:cNvSpPr/>
              <p:nvPr/>
            </p:nvSpPr>
            <p:spPr>
              <a:xfrm>
                <a:off x="3761525" y="4067900"/>
                <a:ext cx="18200" cy="56950"/>
              </a:xfrm>
              <a:custGeom>
                <a:avLst/>
                <a:gdLst/>
                <a:ahLst/>
                <a:cxnLst/>
                <a:rect l="l" t="t" r="r" b="b"/>
                <a:pathLst>
                  <a:path w="728" h="2278" extrusionOk="0">
                    <a:moveTo>
                      <a:pt x="291" y="0"/>
                    </a:moveTo>
                    <a:lnTo>
                      <a:pt x="97" y="49"/>
                    </a:lnTo>
                    <a:lnTo>
                      <a:pt x="49" y="145"/>
                    </a:lnTo>
                    <a:lnTo>
                      <a:pt x="49" y="194"/>
                    </a:lnTo>
                    <a:lnTo>
                      <a:pt x="0" y="679"/>
                    </a:lnTo>
                    <a:lnTo>
                      <a:pt x="49" y="1212"/>
                    </a:lnTo>
                    <a:lnTo>
                      <a:pt x="146" y="1696"/>
                    </a:lnTo>
                    <a:lnTo>
                      <a:pt x="291" y="2133"/>
                    </a:lnTo>
                    <a:lnTo>
                      <a:pt x="340" y="2229"/>
                    </a:lnTo>
                    <a:lnTo>
                      <a:pt x="437" y="2278"/>
                    </a:lnTo>
                    <a:lnTo>
                      <a:pt x="630" y="2278"/>
                    </a:lnTo>
                    <a:lnTo>
                      <a:pt x="679" y="2181"/>
                    </a:lnTo>
                    <a:lnTo>
                      <a:pt x="727" y="2133"/>
                    </a:lnTo>
                    <a:lnTo>
                      <a:pt x="727" y="2036"/>
                    </a:lnTo>
                    <a:lnTo>
                      <a:pt x="582" y="1599"/>
                    </a:lnTo>
                    <a:lnTo>
                      <a:pt x="485" y="1163"/>
                    </a:lnTo>
                    <a:lnTo>
                      <a:pt x="437" y="679"/>
                    </a:lnTo>
                    <a:lnTo>
                      <a:pt x="485" y="194"/>
                    </a:lnTo>
                    <a:lnTo>
                      <a:pt x="437" y="145"/>
                    </a:lnTo>
                    <a:lnTo>
                      <a:pt x="388" y="49"/>
                    </a:lnTo>
                    <a:lnTo>
                      <a:pt x="340" y="49"/>
                    </a:lnTo>
                    <a:lnTo>
                      <a:pt x="291" y="0"/>
                    </a:lnTo>
                    <a:close/>
                  </a:path>
                </a:pathLst>
              </a:custGeom>
              <a:solidFill>
                <a:srgbClr val="1F0E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3" name="Google Shape;7983;p44"/>
              <p:cNvSpPr/>
              <p:nvPr/>
            </p:nvSpPr>
            <p:spPr>
              <a:xfrm>
                <a:off x="3892375" y="3898250"/>
                <a:ext cx="47275" cy="173300"/>
              </a:xfrm>
              <a:custGeom>
                <a:avLst/>
                <a:gdLst/>
                <a:ahLst/>
                <a:cxnLst/>
                <a:rect l="l" t="t" r="r" b="b"/>
                <a:pathLst>
                  <a:path w="1891" h="6932" extrusionOk="0">
                    <a:moveTo>
                      <a:pt x="146" y="1"/>
                    </a:moveTo>
                    <a:lnTo>
                      <a:pt x="98" y="49"/>
                    </a:lnTo>
                    <a:lnTo>
                      <a:pt x="49" y="98"/>
                    </a:lnTo>
                    <a:lnTo>
                      <a:pt x="1" y="292"/>
                    </a:lnTo>
                    <a:lnTo>
                      <a:pt x="49" y="340"/>
                    </a:lnTo>
                    <a:lnTo>
                      <a:pt x="98" y="437"/>
                    </a:lnTo>
                    <a:lnTo>
                      <a:pt x="388" y="631"/>
                    </a:lnTo>
                    <a:lnTo>
                      <a:pt x="582" y="922"/>
                    </a:lnTo>
                    <a:lnTo>
                      <a:pt x="728" y="1213"/>
                    </a:lnTo>
                    <a:lnTo>
                      <a:pt x="873" y="1552"/>
                    </a:lnTo>
                    <a:lnTo>
                      <a:pt x="1018" y="2279"/>
                    </a:lnTo>
                    <a:lnTo>
                      <a:pt x="1212" y="2957"/>
                    </a:lnTo>
                    <a:lnTo>
                      <a:pt x="1406" y="3830"/>
                    </a:lnTo>
                    <a:lnTo>
                      <a:pt x="1455" y="4314"/>
                    </a:lnTo>
                    <a:lnTo>
                      <a:pt x="1503" y="4799"/>
                    </a:lnTo>
                    <a:lnTo>
                      <a:pt x="1503" y="5235"/>
                    </a:lnTo>
                    <a:lnTo>
                      <a:pt x="1455" y="5720"/>
                    </a:lnTo>
                    <a:lnTo>
                      <a:pt x="1358" y="6156"/>
                    </a:lnTo>
                    <a:lnTo>
                      <a:pt x="1212" y="6592"/>
                    </a:lnTo>
                    <a:lnTo>
                      <a:pt x="1164" y="6689"/>
                    </a:lnTo>
                    <a:lnTo>
                      <a:pt x="1212" y="6786"/>
                    </a:lnTo>
                    <a:lnTo>
                      <a:pt x="1309" y="6883"/>
                    </a:lnTo>
                    <a:lnTo>
                      <a:pt x="1358" y="6931"/>
                    </a:lnTo>
                    <a:lnTo>
                      <a:pt x="1455" y="6931"/>
                    </a:lnTo>
                    <a:lnTo>
                      <a:pt x="1503" y="6883"/>
                    </a:lnTo>
                    <a:lnTo>
                      <a:pt x="1552" y="6835"/>
                    </a:lnTo>
                    <a:lnTo>
                      <a:pt x="1745" y="6350"/>
                    </a:lnTo>
                    <a:lnTo>
                      <a:pt x="1842" y="5865"/>
                    </a:lnTo>
                    <a:lnTo>
                      <a:pt x="1891" y="5332"/>
                    </a:lnTo>
                    <a:lnTo>
                      <a:pt x="1891" y="4847"/>
                    </a:lnTo>
                    <a:lnTo>
                      <a:pt x="1891" y="4314"/>
                    </a:lnTo>
                    <a:lnTo>
                      <a:pt x="1794" y="3830"/>
                    </a:lnTo>
                    <a:lnTo>
                      <a:pt x="1600" y="2812"/>
                    </a:lnTo>
                    <a:lnTo>
                      <a:pt x="1455" y="2036"/>
                    </a:lnTo>
                    <a:lnTo>
                      <a:pt x="1212" y="1310"/>
                    </a:lnTo>
                    <a:lnTo>
                      <a:pt x="1067" y="922"/>
                    </a:lnTo>
                    <a:lnTo>
                      <a:pt x="873" y="631"/>
                    </a:lnTo>
                    <a:lnTo>
                      <a:pt x="631" y="292"/>
                    </a:lnTo>
                    <a:lnTo>
                      <a:pt x="340" y="49"/>
                    </a:lnTo>
                    <a:lnTo>
                      <a:pt x="243" y="1"/>
                    </a:lnTo>
                    <a:close/>
                  </a:path>
                </a:pathLst>
              </a:custGeom>
              <a:solidFill>
                <a:srgbClr val="1F0E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4" name="Google Shape;7984;p44"/>
              <p:cNvSpPr/>
              <p:nvPr/>
            </p:nvSpPr>
            <p:spPr>
              <a:xfrm>
                <a:off x="3637925" y="2702375"/>
                <a:ext cx="252050" cy="126050"/>
              </a:xfrm>
              <a:custGeom>
                <a:avLst/>
                <a:gdLst/>
                <a:ahLst/>
                <a:cxnLst/>
                <a:rect l="l" t="t" r="r" b="b"/>
                <a:pathLst>
                  <a:path w="10082" h="5042" extrusionOk="0">
                    <a:moveTo>
                      <a:pt x="98" y="1"/>
                    </a:moveTo>
                    <a:lnTo>
                      <a:pt x="49" y="49"/>
                    </a:lnTo>
                    <a:lnTo>
                      <a:pt x="49" y="146"/>
                    </a:lnTo>
                    <a:lnTo>
                      <a:pt x="1" y="583"/>
                    </a:lnTo>
                    <a:lnTo>
                      <a:pt x="1" y="1019"/>
                    </a:lnTo>
                    <a:lnTo>
                      <a:pt x="49" y="1406"/>
                    </a:lnTo>
                    <a:lnTo>
                      <a:pt x="146" y="1794"/>
                    </a:lnTo>
                    <a:lnTo>
                      <a:pt x="243" y="2133"/>
                    </a:lnTo>
                    <a:lnTo>
                      <a:pt x="437" y="2473"/>
                    </a:lnTo>
                    <a:lnTo>
                      <a:pt x="631" y="2763"/>
                    </a:lnTo>
                    <a:lnTo>
                      <a:pt x="825" y="3006"/>
                    </a:lnTo>
                    <a:lnTo>
                      <a:pt x="1116" y="3297"/>
                    </a:lnTo>
                    <a:lnTo>
                      <a:pt x="1358" y="3490"/>
                    </a:lnTo>
                    <a:lnTo>
                      <a:pt x="2037" y="3878"/>
                    </a:lnTo>
                    <a:lnTo>
                      <a:pt x="2715" y="4217"/>
                    </a:lnTo>
                    <a:lnTo>
                      <a:pt x="3490" y="4460"/>
                    </a:lnTo>
                    <a:lnTo>
                      <a:pt x="4314" y="4702"/>
                    </a:lnTo>
                    <a:lnTo>
                      <a:pt x="5187" y="4847"/>
                    </a:lnTo>
                    <a:lnTo>
                      <a:pt x="6059" y="4944"/>
                    </a:lnTo>
                    <a:lnTo>
                      <a:pt x="6883" y="4993"/>
                    </a:lnTo>
                    <a:lnTo>
                      <a:pt x="8482" y="5041"/>
                    </a:lnTo>
                    <a:lnTo>
                      <a:pt x="9839" y="4993"/>
                    </a:lnTo>
                    <a:lnTo>
                      <a:pt x="9936" y="4944"/>
                    </a:lnTo>
                    <a:lnTo>
                      <a:pt x="9985" y="4896"/>
                    </a:lnTo>
                    <a:lnTo>
                      <a:pt x="10082" y="4751"/>
                    </a:lnTo>
                    <a:lnTo>
                      <a:pt x="9985" y="4605"/>
                    </a:lnTo>
                    <a:lnTo>
                      <a:pt x="9936" y="4557"/>
                    </a:lnTo>
                    <a:lnTo>
                      <a:pt x="9839" y="4557"/>
                    </a:lnTo>
                    <a:lnTo>
                      <a:pt x="8628" y="4605"/>
                    </a:lnTo>
                    <a:lnTo>
                      <a:pt x="7125" y="4605"/>
                    </a:lnTo>
                    <a:lnTo>
                      <a:pt x="6301" y="4557"/>
                    </a:lnTo>
                    <a:lnTo>
                      <a:pt x="5478" y="4460"/>
                    </a:lnTo>
                    <a:lnTo>
                      <a:pt x="4654" y="4314"/>
                    </a:lnTo>
                    <a:lnTo>
                      <a:pt x="3878" y="4169"/>
                    </a:lnTo>
                    <a:lnTo>
                      <a:pt x="3103" y="3927"/>
                    </a:lnTo>
                    <a:lnTo>
                      <a:pt x="2424" y="3684"/>
                    </a:lnTo>
                    <a:lnTo>
                      <a:pt x="1794" y="3297"/>
                    </a:lnTo>
                    <a:lnTo>
                      <a:pt x="1503" y="3103"/>
                    </a:lnTo>
                    <a:lnTo>
                      <a:pt x="1261" y="2860"/>
                    </a:lnTo>
                    <a:lnTo>
                      <a:pt x="1019" y="2618"/>
                    </a:lnTo>
                    <a:lnTo>
                      <a:pt x="825" y="2376"/>
                    </a:lnTo>
                    <a:lnTo>
                      <a:pt x="679" y="2085"/>
                    </a:lnTo>
                    <a:lnTo>
                      <a:pt x="583" y="1746"/>
                    </a:lnTo>
                    <a:lnTo>
                      <a:pt x="486" y="1406"/>
                    </a:lnTo>
                    <a:lnTo>
                      <a:pt x="437" y="1067"/>
                    </a:lnTo>
                    <a:lnTo>
                      <a:pt x="389" y="679"/>
                    </a:lnTo>
                    <a:lnTo>
                      <a:pt x="437" y="292"/>
                    </a:lnTo>
                    <a:lnTo>
                      <a:pt x="437" y="195"/>
                    </a:lnTo>
                    <a:lnTo>
                      <a:pt x="389" y="98"/>
                    </a:lnTo>
                    <a:lnTo>
                      <a:pt x="243" y="1"/>
                    </a:lnTo>
                    <a:close/>
                  </a:path>
                </a:pathLst>
              </a:custGeom>
              <a:solidFill>
                <a:srgbClr val="1F0E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5" name="Google Shape;7985;p44"/>
              <p:cNvSpPr/>
              <p:nvPr/>
            </p:nvSpPr>
            <p:spPr>
              <a:xfrm>
                <a:off x="3868150" y="2788400"/>
                <a:ext cx="77575" cy="63050"/>
              </a:xfrm>
              <a:custGeom>
                <a:avLst/>
                <a:gdLst/>
                <a:ahLst/>
                <a:cxnLst/>
                <a:rect l="l" t="t" r="r" b="b"/>
                <a:pathLst>
                  <a:path w="3103" h="2522" extrusionOk="0">
                    <a:moveTo>
                      <a:pt x="1212" y="1"/>
                    </a:moveTo>
                    <a:lnTo>
                      <a:pt x="921" y="98"/>
                    </a:lnTo>
                    <a:lnTo>
                      <a:pt x="679" y="195"/>
                    </a:lnTo>
                    <a:lnTo>
                      <a:pt x="437" y="340"/>
                    </a:lnTo>
                    <a:lnTo>
                      <a:pt x="243" y="534"/>
                    </a:lnTo>
                    <a:lnTo>
                      <a:pt x="97" y="776"/>
                    </a:lnTo>
                    <a:lnTo>
                      <a:pt x="0" y="1019"/>
                    </a:lnTo>
                    <a:lnTo>
                      <a:pt x="0" y="1261"/>
                    </a:lnTo>
                    <a:lnTo>
                      <a:pt x="0" y="1503"/>
                    </a:lnTo>
                    <a:lnTo>
                      <a:pt x="97" y="1746"/>
                    </a:lnTo>
                    <a:lnTo>
                      <a:pt x="243" y="1988"/>
                    </a:lnTo>
                    <a:lnTo>
                      <a:pt x="437" y="2182"/>
                    </a:lnTo>
                    <a:lnTo>
                      <a:pt x="679" y="2327"/>
                    </a:lnTo>
                    <a:lnTo>
                      <a:pt x="921" y="2424"/>
                    </a:lnTo>
                    <a:lnTo>
                      <a:pt x="1212" y="2521"/>
                    </a:lnTo>
                    <a:lnTo>
                      <a:pt x="1842" y="2521"/>
                    </a:lnTo>
                    <a:lnTo>
                      <a:pt x="2133" y="2424"/>
                    </a:lnTo>
                    <a:lnTo>
                      <a:pt x="2424" y="2327"/>
                    </a:lnTo>
                    <a:lnTo>
                      <a:pt x="2666" y="2182"/>
                    </a:lnTo>
                    <a:lnTo>
                      <a:pt x="2860" y="1988"/>
                    </a:lnTo>
                    <a:lnTo>
                      <a:pt x="3005" y="1746"/>
                    </a:lnTo>
                    <a:lnTo>
                      <a:pt x="3102" y="1503"/>
                    </a:lnTo>
                    <a:lnTo>
                      <a:pt x="3102" y="1261"/>
                    </a:lnTo>
                    <a:lnTo>
                      <a:pt x="3102" y="1019"/>
                    </a:lnTo>
                    <a:lnTo>
                      <a:pt x="3005" y="776"/>
                    </a:lnTo>
                    <a:lnTo>
                      <a:pt x="2860" y="534"/>
                    </a:lnTo>
                    <a:lnTo>
                      <a:pt x="2666" y="340"/>
                    </a:lnTo>
                    <a:lnTo>
                      <a:pt x="2424" y="195"/>
                    </a:lnTo>
                    <a:lnTo>
                      <a:pt x="2133" y="98"/>
                    </a:lnTo>
                    <a:lnTo>
                      <a:pt x="1842"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6" name="Google Shape;7986;p44"/>
              <p:cNvSpPr/>
              <p:nvPr/>
            </p:nvSpPr>
            <p:spPr>
              <a:xfrm>
                <a:off x="3680350" y="2145050"/>
                <a:ext cx="624000" cy="356225"/>
              </a:xfrm>
              <a:custGeom>
                <a:avLst/>
                <a:gdLst/>
                <a:ahLst/>
                <a:cxnLst/>
                <a:rect l="l" t="t" r="r" b="b"/>
                <a:pathLst>
                  <a:path w="24960" h="14249" extrusionOk="0">
                    <a:moveTo>
                      <a:pt x="9596" y="0"/>
                    </a:moveTo>
                    <a:lnTo>
                      <a:pt x="8627" y="97"/>
                    </a:lnTo>
                    <a:lnTo>
                      <a:pt x="7755" y="194"/>
                    </a:lnTo>
                    <a:lnTo>
                      <a:pt x="6882" y="339"/>
                    </a:lnTo>
                    <a:lnTo>
                      <a:pt x="6107" y="582"/>
                    </a:lnTo>
                    <a:lnTo>
                      <a:pt x="5331" y="872"/>
                    </a:lnTo>
                    <a:lnTo>
                      <a:pt x="4653" y="1163"/>
                    </a:lnTo>
                    <a:lnTo>
                      <a:pt x="3974" y="1502"/>
                    </a:lnTo>
                    <a:lnTo>
                      <a:pt x="3393" y="1939"/>
                    </a:lnTo>
                    <a:lnTo>
                      <a:pt x="2811" y="2326"/>
                    </a:lnTo>
                    <a:lnTo>
                      <a:pt x="2327" y="2811"/>
                    </a:lnTo>
                    <a:lnTo>
                      <a:pt x="1842" y="3296"/>
                    </a:lnTo>
                    <a:lnTo>
                      <a:pt x="1406" y="3780"/>
                    </a:lnTo>
                    <a:lnTo>
                      <a:pt x="1018" y="4313"/>
                    </a:lnTo>
                    <a:lnTo>
                      <a:pt x="630" y="4847"/>
                    </a:lnTo>
                    <a:lnTo>
                      <a:pt x="291" y="5428"/>
                    </a:lnTo>
                    <a:lnTo>
                      <a:pt x="0" y="5961"/>
                    </a:lnTo>
                    <a:lnTo>
                      <a:pt x="388" y="6010"/>
                    </a:lnTo>
                    <a:lnTo>
                      <a:pt x="776" y="6107"/>
                    </a:lnTo>
                    <a:lnTo>
                      <a:pt x="1163" y="6252"/>
                    </a:lnTo>
                    <a:lnTo>
                      <a:pt x="1503" y="6397"/>
                    </a:lnTo>
                    <a:lnTo>
                      <a:pt x="1939" y="5670"/>
                    </a:lnTo>
                    <a:lnTo>
                      <a:pt x="2520" y="4992"/>
                    </a:lnTo>
                    <a:lnTo>
                      <a:pt x="3150" y="4313"/>
                    </a:lnTo>
                    <a:lnTo>
                      <a:pt x="3538" y="3974"/>
                    </a:lnTo>
                    <a:lnTo>
                      <a:pt x="3926" y="3683"/>
                    </a:lnTo>
                    <a:lnTo>
                      <a:pt x="4362" y="3393"/>
                    </a:lnTo>
                    <a:lnTo>
                      <a:pt x="4847" y="3150"/>
                    </a:lnTo>
                    <a:lnTo>
                      <a:pt x="5380" y="2908"/>
                    </a:lnTo>
                    <a:lnTo>
                      <a:pt x="5913" y="2666"/>
                    </a:lnTo>
                    <a:lnTo>
                      <a:pt x="6495" y="2520"/>
                    </a:lnTo>
                    <a:lnTo>
                      <a:pt x="7076" y="2326"/>
                    </a:lnTo>
                    <a:lnTo>
                      <a:pt x="7755" y="2229"/>
                    </a:lnTo>
                    <a:lnTo>
                      <a:pt x="8433" y="2181"/>
                    </a:lnTo>
                    <a:lnTo>
                      <a:pt x="9402" y="2133"/>
                    </a:lnTo>
                    <a:lnTo>
                      <a:pt x="10275" y="2181"/>
                    </a:lnTo>
                    <a:lnTo>
                      <a:pt x="11147" y="2229"/>
                    </a:lnTo>
                    <a:lnTo>
                      <a:pt x="11971" y="2375"/>
                    </a:lnTo>
                    <a:lnTo>
                      <a:pt x="12795" y="2520"/>
                    </a:lnTo>
                    <a:lnTo>
                      <a:pt x="13570" y="2714"/>
                    </a:lnTo>
                    <a:lnTo>
                      <a:pt x="14297" y="2956"/>
                    </a:lnTo>
                    <a:lnTo>
                      <a:pt x="14976" y="3199"/>
                    </a:lnTo>
                    <a:lnTo>
                      <a:pt x="15654" y="3490"/>
                    </a:lnTo>
                    <a:lnTo>
                      <a:pt x="16285" y="3829"/>
                    </a:lnTo>
                    <a:lnTo>
                      <a:pt x="16915" y="4168"/>
                    </a:lnTo>
                    <a:lnTo>
                      <a:pt x="17496" y="4556"/>
                    </a:lnTo>
                    <a:lnTo>
                      <a:pt x="18029" y="4944"/>
                    </a:lnTo>
                    <a:lnTo>
                      <a:pt x="18562" y="5380"/>
                    </a:lnTo>
                    <a:lnTo>
                      <a:pt x="19047" y="5816"/>
                    </a:lnTo>
                    <a:lnTo>
                      <a:pt x="19483" y="6252"/>
                    </a:lnTo>
                    <a:lnTo>
                      <a:pt x="19919" y="6737"/>
                    </a:lnTo>
                    <a:lnTo>
                      <a:pt x="20307" y="7221"/>
                    </a:lnTo>
                    <a:lnTo>
                      <a:pt x="21034" y="8191"/>
                    </a:lnTo>
                    <a:lnTo>
                      <a:pt x="21664" y="9208"/>
                    </a:lnTo>
                    <a:lnTo>
                      <a:pt x="22149" y="10178"/>
                    </a:lnTo>
                    <a:lnTo>
                      <a:pt x="22536" y="11195"/>
                    </a:lnTo>
                    <a:lnTo>
                      <a:pt x="22827" y="12116"/>
                    </a:lnTo>
                    <a:lnTo>
                      <a:pt x="22973" y="13037"/>
                    </a:lnTo>
                    <a:lnTo>
                      <a:pt x="23070" y="13861"/>
                    </a:lnTo>
                    <a:lnTo>
                      <a:pt x="23263" y="14006"/>
                    </a:lnTo>
                    <a:lnTo>
                      <a:pt x="23457" y="14103"/>
                    </a:lnTo>
                    <a:lnTo>
                      <a:pt x="23700" y="14200"/>
                    </a:lnTo>
                    <a:lnTo>
                      <a:pt x="23990" y="14249"/>
                    </a:lnTo>
                    <a:lnTo>
                      <a:pt x="24184" y="14249"/>
                    </a:lnTo>
                    <a:lnTo>
                      <a:pt x="24330" y="14200"/>
                    </a:lnTo>
                    <a:lnTo>
                      <a:pt x="24475" y="14103"/>
                    </a:lnTo>
                    <a:lnTo>
                      <a:pt x="24620" y="14006"/>
                    </a:lnTo>
                    <a:lnTo>
                      <a:pt x="24814" y="13813"/>
                    </a:lnTo>
                    <a:lnTo>
                      <a:pt x="24960" y="13570"/>
                    </a:lnTo>
                    <a:lnTo>
                      <a:pt x="24863" y="12504"/>
                    </a:lnTo>
                    <a:lnTo>
                      <a:pt x="24669" y="11341"/>
                    </a:lnTo>
                    <a:lnTo>
                      <a:pt x="24330" y="10178"/>
                    </a:lnTo>
                    <a:lnTo>
                      <a:pt x="23942" y="9015"/>
                    </a:lnTo>
                    <a:lnTo>
                      <a:pt x="23360" y="7851"/>
                    </a:lnTo>
                    <a:lnTo>
                      <a:pt x="23070" y="7270"/>
                    </a:lnTo>
                    <a:lnTo>
                      <a:pt x="22730" y="6688"/>
                    </a:lnTo>
                    <a:lnTo>
                      <a:pt x="22343" y="6155"/>
                    </a:lnTo>
                    <a:lnTo>
                      <a:pt x="21955" y="5574"/>
                    </a:lnTo>
                    <a:lnTo>
                      <a:pt x="21519" y="5040"/>
                    </a:lnTo>
                    <a:lnTo>
                      <a:pt x="21034" y="4556"/>
                    </a:lnTo>
                    <a:lnTo>
                      <a:pt x="20549" y="4023"/>
                    </a:lnTo>
                    <a:lnTo>
                      <a:pt x="20065" y="3586"/>
                    </a:lnTo>
                    <a:lnTo>
                      <a:pt x="19483" y="3102"/>
                    </a:lnTo>
                    <a:lnTo>
                      <a:pt x="18902" y="2666"/>
                    </a:lnTo>
                    <a:lnTo>
                      <a:pt x="18320" y="2278"/>
                    </a:lnTo>
                    <a:lnTo>
                      <a:pt x="17642" y="1890"/>
                    </a:lnTo>
                    <a:lnTo>
                      <a:pt x="17011" y="1551"/>
                    </a:lnTo>
                    <a:lnTo>
                      <a:pt x="16285" y="1212"/>
                    </a:lnTo>
                    <a:lnTo>
                      <a:pt x="15558" y="921"/>
                    </a:lnTo>
                    <a:lnTo>
                      <a:pt x="14782" y="679"/>
                    </a:lnTo>
                    <a:lnTo>
                      <a:pt x="14007" y="485"/>
                    </a:lnTo>
                    <a:lnTo>
                      <a:pt x="13183" y="291"/>
                    </a:lnTo>
                    <a:lnTo>
                      <a:pt x="12310" y="145"/>
                    </a:lnTo>
                    <a:lnTo>
                      <a:pt x="11438" y="49"/>
                    </a:lnTo>
                    <a:lnTo>
                      <a:pt x="10517"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7" name="Google Shape;7987;p44"/>
              <p:cNvSpPr/>
              <p:nvPr/>
            </p:nvSpPr>
            <p:spPr>
              <a:xfrm>
                <a:off x="4181950" y="2470975"/>
                <a:ext cx="204800" cy="276275"/>
              </a:xfrm>
              <a:custGeom>
                <a:avLst/>
                <a:gdLst/>
                <a:ahLst/>
                <a:cxnLst/>
                <a:rect l="l" t="t" r="r" b="b"/>
                <a:pathLst>
                  <a:path w="8192" h="11051" extrusionOk="0">
                    <a:moveTo>
                      <a:pt x="4120" y="0"/>
                    </a:moveTo>
                    <a:lnTo>
                      <a:pt x="3684" y="49"/>
                    </a:lnTo>
                    <a:lnTo>
                      <a:pt x="3296" y="97"/>
                    </a:lnTo>
                    <a:lnTo>
                      <a:pt x="2860" y="194"/>
                    </a:lnTo>
                    <a:lnTo>
                      <a:pt x="2521" y="339"/>
                    </a:lnTo>
                    <a:lnTo>
                      <a:pt x="2133" y="533"/>
                    </a:lnTo>
                    <a:lnTo>
                      <a:pt x="1794" y="727"/>
                    </a:lnTo>
                    <a:lnTo>
                      <a:pt x="1503" y="969"/>
                    </a:lnTo>
                    <a:lnTo>
                      <a:pt x="1212" y="1212"/>
                    </a:lnTo>
                    <a:lnTo>
                      <a:pt x="922" y="1503"/>
                    </a:lnTo>
                    <a:lnTo>
                      <a:pt x="679" y="1842"/>
                    </a:lnTo>
                    <a:lnTo>
                      <a:pt x="485" y="2181"/>
                    </a:lnTo>
                    <a:lnTo>
                      <a:pt x="340" y="2520"/>
                    </a:lnTo>
                    <a:lnTo>
                      <a:pt x="195" y="2908"/>
                    </a:lnTo>
                    <a:lnTo>
                      <a:pt x="98" y="3296"/>
                    </a:lnTo>
                    <a:lnTo>
                      <a:pt x="49" y="3684"/>
                    </a:lnTo>
                    <a:lnTo>
                      <a:pt x="1" y="4120"/>
                    </a:lnTo>
                    <a:lnTo>
                      <a:pt x="1" y="6979"/>
                    </a:lnTo>
                    <a:lnTo>
                      <a:pt x="49" y="7367"/>
                    </a:lnTo>
                    <a:lnTo>
                      <a:pt x="98" y="7803"/>
                    </a:lnTo>
                    <a:lnTo>
                      <a:pt x="195" y="8191"/>
                    </a:lnTo>
                    <a:lnTo>
                      <a:pt x="340" y="8578"/>
                    </a:lnTo>
                    <a:lnTo>
                      <a:pt x="485" y="8918"/>
                    </a:lnTo>
                    <a:lnTo>
                      <a:pt x="679" y="9257"/>
                    </a:lnTo>
                    <a:lnTo>
                      <a:pt x="922" y="9548"/>
                    </a:lnTo>
                    <a:lnTo>
                      <a:pt x="1212" y="9839"/>
                    </a:lnTo>
                    <a:lnTo>
                      <a:pt x="1503" y="10129"/>
                    </a:lnTo>
                    <a:lnTo>
                      <a:pt x="1794" y="10372"/>
                    </a:lnTo>
                    <a:lnTo>
                      <a:pt x="2133" y="10566"/>
                    </a:lnTo>
                    <a:lnTo>
                      <a:pt x="2521" y="10711"/>
                    </a:lnTo>
                    <a:lnTo>
                      <a:pt x="2860" y="10856"/>
                    </a:lnTo>
                    <a:lnTo>
                      <a:pt x="3296" y="10953"/>
                    </a:lnTo>
                    <a:lnTo>
                      <a:pt x="3684" y="11050"/>
                    </a:lnTo>
                    <a:lnTo>
                      <a:pt x="4508" y="11050"/>
                    </a:lnTo>
                    <a:lnTo>
                      <a:pt x="4944" y="10953"/>
                    </a:lnTo>
                    <a:lnTo>
                      <a:pt x="5332" y="10856"/>
                    </a:lnTo>
                    <a:lnTo>
                      <a:pt x="5671" y="10711"/>
                    </a:lnTo>
                    <a:lnTo>
                      <a:pt x="6059" y="10566"/>
                    </a:lnTo>
                    <a:lnTo>
                      <a:pt x="6398" y="10372"/>
                    </a:lnTo>
                    <a:lnTo>
                      <a:pt x="6689" y="10129"/>
                    </a:lnTo>
                    <a:lnTo>
                      <a:pt x="6980" y="9839"/>
                    </a:lnTo>
                    <a:lnTo>
                      <a:pt x="7271" y="9548"/>
                    </a:lnTo>
                    <a:lnTo>
                      <a:pt x="7513" y="9257"/>
                    </a:lnTo>
                    <a:lnTo>
                      <a:pt x="7707" y="8918"/>
                    </a:lnTo>
                    <a:lnTo>
                      <a:pt x="7852" y="8578"/>
                    </a:lnTo>
                    <a:lnTo>
                      <a:pt x="7998" y="8191"/>
                    </a:lnTo>
                    <a:lnTo>
                      <a:pt x="8094" y="7803"/>
                    </a:lnTo>
                    <a:lnTo>
                      <a:pt x="8191" y="7367"/>
                    </a:lnTo>
                    <a:lnTo>
                      <a:pt x="8191" y="6979"/>
                    </a:lnTo>
                    <a:lnTo>
                      <a:pt x="8191" y="4120"/>
                    </a:lnTo>
                    <a:lnTo>
                      <a:pt x="8191" y="3684"/>
                    </a:lnTo>
                    <a:lnTo>
                      <a:pt x="8094" y="3296"/>
                    </a:lnTo>
                    <a:lnTo>
                      <a:pt x="7998" y="2908"/>
                    </a:lnTo>
                    <a:lnTo>
                      <a:pt x="7852" y="2520"/>
                    </a:lnTo>
                    <a:lnTo>
                      <a:pt x="7707" y="2181"/>
                    </a:lnTo>
                    <a:lnTo>
                      <a:pt x="7513" y="1842"/>
                    </a:lnTo>
                    <a:lnTo>
                      <a:pt x="7271" y="1503"/>
                    </a:lnTo>
                    <a:lnTo>
                      <a:pt x="6980" y="1212"/>
                    </a:lnTo>
                    <a:lnTo>
                      <a:pt x="6689" y="969"/>
                    </a:lnTo>
                    <a:lnTo>
                      <a:pt x="6398" y="727"/>
                    </a:lnTo>
                    <a:lnTo>
                      <a:pt x="6059" y="533"/>
                    </a:lnTo>
                    <a:lnTo>
                      <a:pt x="5671" y="339"/>
                    </a:lnTo>
                    <a:lnTo>
                      <a:pt x="5332" y="194"/>
                    </a:lnTo>
                    <a:lnTo>
                      <a:pt x="4944" y="97"/>
                    </a:lnTo>
                    <a:lnTo>
                      <a:pt x="4508" y="49"/>
                    </a:lnTo>
                    <a:lnTo>
                      <a:pt x="4120"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8" name="Google Shape;7988;p44"/>
              <p:cNvSpPr/>
              <p:nvPr/>
            </p:nvSpPr>
            <p:spPr>
              <a:xfrm>
                <a:off x="4225575" y="2512150"/>
                <a:ext cx="147850" cy="196325"/>
              </a:xfrm>
              <a:custGeom>
                <a:avLst/>
                <a:gdLst/>
                <a:ahLst/>
                <a:cxnLst/>
                <a:rect l="l" t="t" r="r" b="b"/>
                <a:pathLst>
                  <a:path w="5914" h="7853" extrusionOk="0">
                    <a:moveTo>
                      <a:pt x="2957" y="534"/>
                    </a:moveTo>
                    <a:lnTo>
                      <a:pt x="3393" y="583"/>
                    </a:lnTo>
                    <a:lnTo>
                      <a:pt x="3781" y="679"/>
                    </a:lnTo>
                    <a:lnTo>
                      <a:pt x="4169" y="873"/>
                    </a:lnTo>
                    <a:lnTo>
                      <a:pt x="4556" y="1067"/>
                    </a:lnTo>
                    <a:lnTo>
                      <a:pt x="4847" y="1406"/>
                    </a:lnTo>
                    <a:lnTo>
                      <a:pt x="5138" y="1746"/>
                    </a:lnTo>
                    <a:lnTo>
                      <a:pt x="5332" y="2182"/>
                    </a:lnTo>
                    <a:lnTo>
                      <a:pt x="5429" y="2473"/>
                    </a:lnTo>
                    <a:lnTo>
                      <a:pt x="5526" y="2812"/>
                    </a:lnTo>
                    <a:lnTo>
                      <a:pt x="5526" y="3539"/>
                    </a:lnTo>
                    <a:lnTo>
                      <a:pt x="5477" y="4896"/>
                    </a:lnTo>
                    <a:lnTo>
                      <a:pt x="5429" y="5381"/>
                    </a:lnTo>
                    <a:lnTo>
                      <a:pt x="5283" y="5817"/>
                    </a:lnTo>
                    <a:lnTo>
                      <a:pt x="5089" y="6204"/>
                    </a:lnTo>
                    <a:lnTo>
                      <a:pt x="4799" y="6544"/>
                    </a:lnTo>
                    <a:lnTo>
                      <a:pt x="4508" y="6835"/>
                    </a:lnTo>
                    <a:lnTo>
                      <a:pt x="4169" y="7028"/>
                    </a:lnTo>
                    <a:lnTo>
                      <a:pt x="3781" y="7174"/>
                    </a:lnTo>
                    <a:lnTo>
                      <a:pt x="3393" y="7271"/>
                    </a:lnTo>
                    <a:lnTo>
                      <a:pt x="2957" y="7319"/>
                    </a:lnTo>
                    <a:lnTo>
                      <a:pt x="2569" y="7271"/>
                    </a:lnTo>
                    <a:lnTo>
                      <a:pt x="2181" y="7222"/>
                    </a:lnTo>
                    <a:lnTo>
                      <a:pt x="1794" y="7028"/>
                    </a:lnTo>
                    <a:lnTo>
                      <a:pt x="1406" y="6786"/>
                    </a:lnTo>
                    <a:lnTo>
                      <a:pt x="1115" y="6495"/>
                    </a:lnTo>
                    <a:lnTo>
                      <a:pt x="824" y="6108"/>
                    </a:lnTo>
                    <a:lnTo>
                      <a:pt x="631" y="5671"/>
                    </a:lnTo>
                    <a:lnTo>
                      <a:pt x="534" y="5381"/>
                    </a:lnTo>
                    <a:lnTo>
                      <a:pt x="437" y="5041"/>
                    </a:lnTo>
                    <a:lnTo>
                      <a:pt x="437" y="4363"/>
                    </a:lnTo>
                    <a:lnTo>
                      <a:pt x="485" y="3006"/>
                    </a:lnTo>
                    <a:lnTo>
                      <a:pt x="534" y="2473"/>
                    </a:lnTo>
                    <a:lnTo>
                      <a:pt x="631" y="2037"/>
                    </a:lnTo>
                    <a:lnTo>
                      <a:pt x="824" y="1649"/>
                    </a:lnTo>
                    <a:lnTo>
                      <a:pt x="1115" y="1310"/>
                    </a:lnTo>
                    <a:lnTo>
                      <a:pt x="1406" y="1067"/>
                    </a:lnTo>
                    <a:lnTo>
                      <a:pt x="1745" y="825"/>
                    </a:lnTo>
                    <a:lnTo>
                      <a:pt x="2133" y="679"/>
                    </a:lnTo>
                    <a:lnTo>
                      <a:pt x="2569" y="583"/>
                    </a:lnTo>
                    <a:lnTo>
                      <a:pt x="2957" y="534"/>
                    </a:lnTo>
                    <a:close/>
                    <a:moveTo>
                      <a:pt x="2957" y="1"/>
                    </a:moveTo>
                    <a:lnTo>
                      <a:pt x="2569" y="49"/>
                    </a:lnTo>
                    <a:lnTo>
                      <a:pt x="2230" y="146"/>
                    </a:lnTo>
                    <a:lnTo>
                      <a:pt x="1891" y="292"/>
                    </a:lnTo>
                    <a:lnTo>
                      <a:pt x="1551" y="437"/>
                    </a:lnTo>
                    <a:lnTo>
                      <a:pt x="1261" y="679"/>
                    </a:lnTo>
                    <a:lnTo>
                      <a:pt x="970" y="922"/>
                    </a:lnTo>
                    <a:lnTo>
                      <a:pt x="727" y="1213"/>
                    </a:lnTo>
                    <a:lnTo>
                      <a:pt x="534" y="1552"/>
                    </a:lnTo>
                    <a:lnTo>
                      <a:pt x="340" y="1891"/>
                    </a:lnTo>
                    <a:lnTo>
                      <a:pt x="194" y="2230"/>
                    </a:lnTo>
                    <a:lnTo>
                      <a:pt x="97" y="2618"/>
                    </a:lnTo>
                    <a:lnTo>
                      <a:pt x="49" y="3006"/>
                    </a:lnTo>
                    <a:lnTo>
                      <a:pt x="49" y="3636"/>
                    </a:lnTo>
                    <a:lnTo>
                      <a:pt x="1" y="4266"/>
                    </a:lnTo>
                    <a:lnTo>
                      <a:pt x="49" y="4847"/>
                    </a:lnTo>
                    <a:lnTo>
                      <a:pt x="146" y="5429"/>
                    </a:lnTo>
                    <a:lnTo>
                      <a:pt x="340" y="6011"/>
                    </a:lnTo>
                    <a:lnTo>
                      <a:pt x="631" y="6544"/>
                    </a:lnTo>
                    <a:lnTo>
                      <a:pt x="776" y="6786"/>
                    </a:lnTo>
                    <a:lnTo>
                      <a:pt x="970" y="6980"/>
                    </a:lnTo>
                    <a:lnTo>
                      <a:pt x="1212" y="7222"/>
                    </a:lnTo>
                    <a:lnTo>
                      <a:pt x="1503" y="7416"/>
                    </a:lnTo>
                    <a:lnTo>
                      <a:pt x="1891" y="7610"/>
                    </a:lnTo>
                    <a:lnTo>
                      <a:pt x="2230" y="7755"/>
                    </a:lnTo>
                    <a:lnTo>
                      <a:pt x="2618" y="7852"/>
                    </a:lnTo>
                    <a:lnTo>
                      <a:pt x="3005" y="7852"/>
                    </a:lnTo>
                    <a:lnTo>
                      <a:pt x="3393" y="7804"/>
                    </a:lnTo>
                    <a:lnTo>
                      <a:pt x="3732" y="7707"/>
                    </a:lnTo>
                    <a:lnTo>
                      <a:pt x="4072" y="7610"/>
                    </a:lnTo>
                    <a:lnTo>
                      <a:pt x="4411" y="7416"/>
                    </a:lnTo>
                    <a:lnTo>
                      <a:pt x="4702" y="7174"/>
                    </a:lnTo>
                    <a:lnTo>
                      <a:pt x="4992" y="6931"/>
                    </a:lnTo>
                    <a:lnTo>
                      <a:pt x="5235" y="6641"/>
                    </a:lnTo>
                    <a:lnTo>
                      <a:pt x="5429" y="6350"/>
                    </a:lnTo>
                    <a:lnTo>
                      <a:pt x="5622" y="6011"/>
                    </a:lnTo>
                    <a:lnTo>
                      <a:pt x="5768" y="5623"/>
                    </a:lnTo>
                    <a:lnTo>
                      <a:pt x="5865" y="5284"/>
                    </a:lnTo>
                    <a:lnTo>
                      <a:pt x="5905" y="4961"/>
                    </a:lnTo>
                    <a:lnTo>
                      <a:pt x="5913" y="4944"/>
                    </a:lnTo>
                    <a:lnTo>
                      <a:pt x="5913" y="4896"/>
                    </a:lnTo>
                    <a:lnTo>
                      <a:pt x="5913" y="3636"/>
                    </a:lnTo>
                    <a:lnTo>
                      <a:pt x="5865" y="3006"/>
                    </a:lnTo>
                    <a:lnTo>
                      <a:pt x="5816" y="2424"/>
                    </a:lnTo>
                    <a:lnTo>
                      <a:pt x="5622" y="1891"/>
                    </a:lnTo>
                    <a:lnTo>
                      <a:pt x="5526" y="1600"/>
                    </a:lnTo>
                    <a:lnTo>
                      <a:pt x="5380" y="1358"/>
                    </a:lnTo>
                    <a:lnTo>
                      <a:pt x="5186" y="1116"/>
                    </a:lnTo>
                    <a:lnTo>
                      <a:pt x="4992" y="873"/>
                    </a:lnTo>
                    <a:lnTo>
                      <a:pt x="4750" y="679"/>
                    </a:lnTo>
                    <a:lnTo>
                      <a:pt x="4459" y="486"/>
                    </a:lnTo>
                    <a:lnTo>
                      <a:pt x="4072" y="243"/>
                    </a:lnTo>
                    <a:lnTo>
                      <a:pt x="3732" y="98"/>
                    </a:lnTo>
                    <a:lnTo>
                      <a:pt x="3345" y="49"/>
                    </a:lnTo>
                    <a:lnTo>
                      <a:pt x="2957" y="1"/>
                    </a:lnTo>
                    <a:close/>
                  </a:path>
                </a:pathLst>
              </a:custGeom>
              <a:solidFill>
                <a:srgbClr val="1F0E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9" name="Google Shape;7989;p44"/>
              <p:cNvSpPr/>
              <p:nvPr/>
            </p:nvSpPr>
            <p:spPr>
              <a:xfrm>
                <a:off x="3955375" y="2406750"/>
                <a:ext cx="82425" cy="8500"/>
              </a:xfrm>
              <a:custGeom>
                <a:avLst/>
                <a:gdLst/>
                <a:ahLst/>
                <a:cxnLst/>
                <a:rect l="l" t="t" r="r" b="b"/>
                <a:pathLst>
                  <a:path w="3297" h="340" fill="none" extrusionOk="0">
                    <a:moveTo>
                      <a:pt x="3296" y="243"/>
                    </a:moveTo>
                    <a:lnTo>
                      <a:pt x="3296" y="243"/>
                    </a:lnTo>
                    <a:lnTo>
                      <a:pt x="3006" y="194"/>
                    </a:lnTo>
                    <a:lnTo>
                      <a:pt x="2666" y="97"/>
                    </a:lnTo>
                    <a:lnTo>
                      <a:pt x="2230" y="49"/>
                    </a:lnTo>
                    <a:lnTo>
                      <a:pt x="1746" y="1"/>
                    </a:lnTo>
                    <a:lnTo>
                      <a:pt x="1212" y="49"/>
                    </a:lnTo>
                    <a:lnTo>
                      <a:pt x="582" y="146"/>
                    </a:lnTo>
                    <a:lnTo>
                      <a:pt x="1" y="340"/>
                    </a:lnTo>
                  </a:path>
                </a:pathLst>
              </a:custGeom>
              <a:noFill/>
              <a:ln w="48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0" name="Google Shape;7990;p44"/>
              <p:cNvSpPr/>
              <p:nvPr/>
            </p:nvSpPr>
            <p:spPr>
              <a:xfrm>
                <a:off x="3897225" y="2709650"/>
                <a:ext cx="81200" cy="13350"/>
              </a:xfrm>
              <a:custGeom>
                <a:avLst/>
                <a:gdLst/>
                <a:ahLst/>
                <a:cxnLst/>
                <a:rect l="l" t="t" r="r" b="b"/>
                <a:pathLst>
                  <a:path w="3248" h="534" fill="none" extrusionOk="0">
                    <a:moveTo>
                      <a:pt x="0" y="388"/>
                    </a:moveTo>
                    <a:lnTo>
                      <a:pt x="0" y="388"/>
                    </a:lnTo>
                    <a:lnTo>
                      <a:pt x="291" y="437"/>
                    </a:lnTo>
                    <a:lnTo>
                      <a:pt x="631" y="485"/>
                    </a:lnTo>
                    <a:lnTo>
                      <a:pt x="1018" y="534"/>
                    </a:lnTo>
                    <a:lnTo>
                      <a:pt x="1551" y="485"/>
                    </a:lnTo>
                    <a:lnTo>
                      <a:pt x="2084" y="437"/>
                    </a:lnTo>
                    <a:lnTo>
                      <a:pt x="2666" y="243"/>
                    </a:lnTo>
                    <a:lnTo>
                      <a:pt x="3248" y="1"/>
                    </a:lnTo>
                  </a:path>
                </a:pathLst>
              </a:custGeom>
              <a:noFill/>
              <a:ln w="48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1" name="Google Shape;7991;p44"/>
              <p:cNvSpPr/>
              <p:nvPr/>
            </p:nvSpPr>
            <p:spPr>
              <a:xfrm>
                <a:off x="3732450" y="2426125"/>
                <a:ext cx="82400" cy="8525"/>
              </a:xfrm>
              <a:custGeom>
                <a:avLst/>
                <a:gdLst/>
                <a:ahLst/>
                <a:cxnLst/>
                <a:rect l="l" t="t" r="r" b="b"/>
                <a:pathLst>
                  <a:path w="3296" h="341" fill="none" extrusionOk="0">
                    <a:moveTo>
                      <a:pt x="3296" y="243"/>
                    </a:moveTo>
                    <a:lnTo>
                      <a:pt x="3296" y="243"/>
                    </a:lnTo>
                    <a:lnTo>
                      <a:pt x="3005" y="195"/>
                    </a:lnTo>
                    <a:lnTo>
                      <a:pt x="2666" y="98"/>
                    </a:lnTo>
                    <a:lnTo>
                      <a:pt x="2230" y="49"/>
                    </a:lnTo>
                    <a:lnTo>
                      <a:pt x="1745" y="1"/>
                    </a:lnTo>
                    <a:lnTo>
                      <a:pt x="1212" y="49"/>
                    </a:lnTo>
                    <a:lnTo>
                      <a:pt x="582" y="146"/>
                    </a:lnTo>
                    <a:lnTo>
                      <a:pt x="0" y="340"/>
                    </a:lnTo>
                  </a:path>
                </a:pathLst>
              </a:custGeom>
              <a:noFill/>
              <a:ln w="48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2" name="Google Shape;7992;p44"/>
              <p:cNvSpPr/>
              <p:nvPr/>
            </p:nvSpPr>
            <p:spPr>
              <a:xfrm>
                <a:off x="3868150" y="2424925"/>
                <a:ext cx="56975" cy="225375"/>
              </a:xfrm>
              <a:custGeom>
                <a:avLst/>
                <a:gdLst/>
                <a:ahLst/>
                <a:cxnLst/>
                <a:rect l="l" t="t" r="r" b="b"/>
                <a:pathLst>
                  <a:path w="2279" h="9015" extrusionOk="0">
                    <a:moveTo>
                      <a:pt x="630" y="0"/>
                    </a:moveTo>
                    <a:lnTo>
                      <a:pt x="0" y="9015"/>
                    </a:lnTo>
                    <a:lnTo>
                      <a:pt x="2278" y="8821"/>
                    </a:lnTo>
                    <a:lnTo>
                      <a:pt x="2278" y="8676"/>
                    </a:lnTo>
                    <a:lnTo>
                      <a:pt x="194" y="8821"/>
                    </a:lnTo>
                    <a:lnTo>
                      <a:pt x="776" y="49"/>
                    </a:lnTo>
                    <a:lnTo>
                      <a:pt x="630"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3" name="Google Shape;7993;p44"/>
              <p:cNvSpPr/>
              <p:nvPr/>
            </p:nvSpPr>
            <p:spPr>
              <a:xfrm>
                <a:off x="1746600" y="3189450"/>
                <a:ext cx="2264550" cy="1006900"/>
              </a:xfrm>
              <a:custGeom>
                <a:avLst/>
                <a:gdLst/>
                <a:ahLst/>
                <a:cxnLst/>
                <a:rect l="l" t="t" r="r" b="b"/>
                <a:pathLst>
                  <a:path w="90582" h="40276" extrusionOk="0">
                    <a:moveTo>
                      <a:pt x="4362" y="1"/>
                    </a:moveTo>
                    <a:lnTo>
                      <a:pt x="3635" y="49"/>
                    </a:lnTo>
                    <a:lnTo>
                      <a:pt x="3005" y="146"/>
                    </a:lnTo>
                    <a:lnTo>
                      <a:pt x="2423" y="292"/>
                    </a:lnTo>
                    <a:lnTo>
                      <a:pt x="1890" y="486"/>
                    </a:lnTo>
                    <a:lnTo>
                      <a:pt x="1454" y="776"/>
                    </a:lnTo>
                    <a:lnTo>
                      <a:pt x="1066" y="1067"/>
                    </a:lnTo>
                    <a:lnTo>
                      <a:pt x="727" y="1455"/>
                    </a:lnTo>
                    <a:lnTo>
                      <a:pt x="485" y="1843"/>
                    </a:lnTo>
                    <a:lnTo>
                      <a:pt x="242" y="2230"/>
                    </a:lnTo>
                    <a:lnTo>
                      <a:pt x="97" y="2666"/>
                    </a:lnTo>
                    <a:lnTo>
                      <a:pt x="48" y="3151"/>
                    </a:lnTo>
                    <a:lnTo>
                      <a:pt x="0" y="3636"/>
                    </a:lnTo>
                    <a:lnTo>
                      <a:pt x="0" y="4120"/>
                    </a:lnTo>
                    <a:lnTo>
                      <a:pt x="97" y="4605"/>
                    </a:lnTo>
                    <a:lnTo>
                      <a:pt x="194" y="5090"/>
                    </a:lnTo>
                    <a:lnTo>
                      <a:pt x="388" y="5574"/>
                    </a:lnTo>
                    <a:lnTo>
                      <a:pt x="2569" y="11487"/>
                    </a:lnTo>
                    <a:lnTo>
                      <a:pt x="6591" y="22198"/>
                    </a:lnTo>
                    <a:lnTo>
                      <a:pt x="8772" y="28014"/>
                    </a:lnTo>
                    <a:lnTo>
                      <a:pt x="10856" y="33345"/>
                    </a:lnTo>
                    <a:lnTo>
                      <a:pt x="12552" y="37610"/>
                    </a:lnTo>
                    <a:lnTo>
                      <a:pt x="13231" y="39161"/>
                    </a:lnTo>
                    <a:lnTo>
                      <a:pt x="13764" y="40275"/>
                    </a:lnTo>
                    <a:lnTo>
                      <a:pt x="89176" y="40275"/>
                    </a:lnTo>
                    <a:lnTo>
                      <a:pt x="89515" y="40178"/>
                    </a:lnTo>
                    <a:lnTo>
                      <a:pt x="89854" y="40033"/>
                    </a:lnTo>
                    <a:lnTo>
                      <a:pt x="90097" y="39839"/>
                    </a:lnTo>
                    <a:lnTo>
                      <a:pt x="90290" y="39597"/>
                    </a:lnTo>
                    <a:lnTo>
                      <a:pt x="90436" y="39355"/>
                    </a:lnTo>
                    <a:lnTo>
                      <a:pt x="90533" y="39064"/>
                    </a:lnTo>
                    <a:lnTo>
                      <a:pt x="90581" y="38773"/>
                    </a:lnTo>
                    <a:lnTo>
                      <a:pt x="90533" y="38482"/>
                    </a:lnTo>
                    <a:lnTo>
                      <a:pt x="90484" y="38240"/>
                    </a:lnTo>
                    <a:lnTo>
                      <a:pt x="90387" y="37998"/>
                    </a:lnTo>
                    <a:lnTo>
                      <a:pt x="90290" y="37755"/>
                    </a:lnTo>
                    <a:lnTo>
                      <a:pt x="90097" y="37561"/>
                    </a:lnTo>
                    <a:lnTo>
                      <a:pt x="89903" y="37416"/>
                    </a:lnTo>
                    <a:lnTo>
                      <a:pt x="89660" y="37319"/>
                    </a:lnTo>
                    <a:lnTo>
                      <a:pt x="89370" y="37271"/>
                    </a:lnTo>
                    <a:lnTo>
                      <a:pt x="56704" y="37271"/>
                    </a:lnTo>
                    <a:lnTo>
                      <a:pt x="49919" y="22925"/>
                    </a:lnTo>
                    <a:lnTo>
                      <a:pt x="44830" y="12069"/>
                    </a:lnTo>
                    <a:lnTo>
                      <a:pt x="41583" y="5090"/>
                    </a:lnTo>
                    <a:lnTo>
                      <a:pt x="41195" y="4266"/>
                    </a:lnTo>
                    <a:lnTo>
                      <a:pt x="40759" y="3539"/>
                    </a:lnTo>
                    <a:lnTo>
                      <a:pt x="40274" y="2909"/>
                    </a:lnTo>
                    <a:lnTo>
                      <a:pt x="39790" y="2376"/>
                    </a:lnTo>
                    <a:lnTo>
                      <a:pt x="39305" y="1891"/>
                    </a:lnTo>
                    <a:lnTo>
                      <a:pt x="38772" y="1455"/>
                    </a:lnTo>
                    <a:lnTo>
                      <a:pt x="38239" y="1116"/>
                    </a:lnTo>
                    <a:lnTo>
                      <a:pt x="37706" y="825"/>
                    </a:lnTo>
                    <a:lnTo>
                      <a:pt x="37124" y="583"/>
                    </a:lnTo>
                    <a:lnTo>
                      <a:pt x="36591" y="389"/>
                    </a:lnTo>
                    <a:lnTo>
                      <a:pt x="36010" y="243"/>
                    </a:lnTo>
                    <a:lnTo>
                      <a:pt x="35428" y="146"/>
                    </a:lnTo>
                    <a:lnTo>
                      <a:pt x="34846" y="49"/>
                    </a:lnTo>
                    <a:lnTo>
                      <a:pt x="34265" y="49"/>
                    </a:lnTo>
                    <a:lnTo>
                      <a:pt x="33150" y="1"/>
                    </a:lnTo>
                    <a:close/>
                  </a:path>
                </a:pathLst>
              </a:custGeom>
              <a:solidFill>
                <a:srgbClr val="D9F1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4" name="Google Shape;7994;p44"/>
              <p:cNvSpPr/>
              <p:nvPr/>
            </p:nvSpPr>
            <p:spPr>
              <a:xfrm>
                <a:off x="2508700" y="3189450"/>
                <a:ext cx="1502450" cy="1006900"/>
              </a:xfrm>
              <a:custGeom>
                <a:avLst/>
                <a:gdLst/>
                <a:ahLst/>
                <a:cxnLst/>
                <a:rect l="l" t="t" r="r" b="b"/>
                <a:pathLst>
                  <a:path w="60098" h="40276" extrusionOk="0">
                    <a:moveTo>
                      <a:pt x="1" y="1"/>
                    </a:moveTo>
                    <a:lnTo>
                      <a:pt x="1115" y="49"/>
                    </a:lnTo>
                    <a:lnTo>
                      <a:pt x="1697" y="49"/>
                    </a:lnTo>
                    <a:lnTo>
                      <a:pt x="2278" y="146"/>
                    </a:lnTo>
                    <a:lnTo>
                      <a:pt x="2860" y="243"/>
                    </a:lnTo>
                    <a:lnTo>
                      <a:pt x="3442" y="389"/>
                    </a:lnTo>
                    <a:lnTo>
                      <a:pt x="3975" y="583"/>
                    </a:lnTo>
                    <a:lnTo>
                      <a:pt x="4556" y="825"/>
                    </a:lnTo>
                    <a:lnTo>
                      <a:pt x="5089" y="1116"/>
                    </a:lnTo>
                    <a:lnTo>
                      <a:pt x="5622" y="1455"/>
                    </a:lnTo>
                    <a:lnTo>
                      <a:pt x="6156" y="1891"/>
                    </a:lnTo>
                    <a:lnTo>
                      <a:pt x="6640" y="2376"/>
                    </a:lnTo>
                    <a:lnTo>
                      <a:pt x="7125" y="2909"/>
                    </a:lnTo>
                    <a:lnTo>
                      <a:pt x="7561" y="3539"/>
                    </a:lnTo>
                    <a:lnTo>
                      <a:pt x="7997" y="4266"/>
                    </a:lnTo>
                    <a:lnTo>
                      <a:pt x="8433" y="5090"/>
                    </a:lnTo>
                    <a:lnTo>
                      <a:pt x="11681" y="12069"/>
                    </a:lnTo>
                    <a:lnTo>
                      <a:pt x="16769" y="22925"/>
                    </a:lnTo>
                    <a:lnTo>
                      <a:pt x="23555" y="37271"/>
                    </a:lnTo>
                    <a:lnTo>
                      <a:pt x="24669" y="40227"/>
                    </a:lnTo>
                    <a:lnTo>
                      <a:pt x="28353" y="40275"/>
                    </a:lnTo>
                    <a:lnTo>
                      <a:pt x="58643" y="40275"/>
                    </a:lnTo>
                    <a:lnTo>
                      <a:pt x="58886" y="40178"/>
                    </a:lnTo>
                    <a:lnTo>
                      <a:pt x="59031" y="40178"/>
                    </a:lnTo>
                    <a:lnTo>
                      <a:pt x="59273" y="40033"/>
                    </a:lnTo>
                    <a:lnTo>
                      <a:pt x="59322" y="40033"/>
                    </a:lnTo>
                    <a:lnTo>
                      <a:pt x="59516" y="39888"/>
                    </a:lnTo>
                    <a:lnTo>
                      <a:pt x="59709" y="39694"/>
                    </a:lnTo>
                    <a:lnTo>
                      <a:pt x="59855" y="39500"/>
                    </a:lnTo>
                    <a:lnTo>
                      <a:pt x="59952" y="39306"/>
                    </a:lnTo>
                    <a:lnTo>
                      <a:pt x="60049" y="39064"/>
                    </a:lnTo>
                    <a:lnTo>
                      <a:pt x="60049" y="38870"/>
                    </a:lnTo>
                    <a:lnTo>
                      <a:pt x="60097" y="38628"/>
                    </a:lnTo>
                    <a:lnTo>
                      <a:pt x="60049" y="38385"/>
                    </a:lnTo>
                    <a:lnTo>
                      <a:pt x="60000" y="38143"/>
                    </a:lnTo>
                    <a:lnTo>
                      <a:pt x="59903" y="37949"/>
                    </a:lnTo>
                    <a:lnTo>
                      <a:pt x="59806" y="37755"/>
                    </a:lnTo>
                    <a:lnTo>
                      <a:pt x="59661" y="37610"/>
                    </a:lnTo>
                    <a:lnTo>
                      <a:pt x="59516" y="37464"/>
                    </a:lnTo>
                    <a:lnTo>
                      <a:pt x="59322" y="37367"/>
                    </a:lnTo>
                    <a:lnTo>
                      <a:pt x="59128" y="37319"/>
                    </a:lnTo>
                    <a:lnTo>
                      <a:pt x="58886" y="37271"/>
                    </a:lnTo>
                    <a:lnTo>
                      <a:pt x="26220" y="37271"/>
                    </a:lnTo>
                    <a:lnTo>
                      <a:pt x="26220" y="37222"/>
                    </a:lnTo>
                    <a:lnTo>
                      <a:pt x="26123" y="37077"/>
                    </a:lnTo>
                    <a:lnTo>
                      <a:pt x="25493" y="35671"/>
                    </a:lnTo>
                    <a:lnTo>
                      <a:pt x="17884" y="19629"/>
                    </a:lnTo>
                    <a:lnTo>
                      <a:pt x="13716" y="10712"/>
                    </a:lnTo>
                    <a:lnTo>
                      <a:pt x="11099" y="5090"/>
                    </a:lnTo>
                    <a:lnTo>
                      <a:pt x="10711" y="4266"/>
                    </a:lnTo>
                    <a:lnTo>
                      <a:pt x="10275" y="3539"/>
                    </a:lnTo>
                    <a:lnTo>
                      <a:pt x="9790" y="2909"/>
                    </a:lnTo>
                    <a:lnTo>
                      <a:pt x="9306" y="2376"/>
                    </a:lnTo>
                    <a:lnTo>
                      <a:pt x="8821" y="1891"/>
                    </a:lnTo>
                    <a:lnTo>
                      <a:pt x="8288" y="1455"/>
                    </a:lnTo>
                    <a:lnTo>
                      <a:pt x="7755" y="1116"/>
                    </a:lnTo>
                    <a:lnTo>
                      <a:pt x="7222" y="825"/>
                    </a:lnTo>
                    <a:lnTo>
                      <a:pt x="6640" y="583"/>
                    </a:lnTo>
                    <a:lnTo>
                      <a:pt x="6107" y="389"/>
                    </a:lnTo>
                    <a:lnTo>
                      <a:pt x="5526" y="243"/>
                    </a:lnTo>
                    <a:lnTo>
                      <a:pt x="4944" y="146"/>
                    </a:lnTo>
                    <a:lnTo>
                      <a:pt x="4362" y="49"/>
                    </a:lnTo>
                    <a:lnTo>
                      <a:pt x="3781" y="49"/>
                    </a:lnTo>
                    <a:lnTo>
                      <a:pt x="2666" y="1"/>
                    </a:lnTo>
                    <a:close/>
                  </a:path>
                </a:pathLst>
              </a:custGeom>
              <a:solidFill>
                <a:srgbClr val="D9F1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5" name="Google Shape;7995;p44"/>
              <p:cNvSpPr/>
              <p:nvPr/>
            </p:nvSpPr>
            <p:spPr>
              <a:xfrm>
                <a:off x="2294250" y="3611100"/>
                <a:ext cx="198725" cy="184200"/>
              </a:xfrm>
              <a:custGeom>
                <a:avLst/>
                <a:gdLst/>
                <a:ahLst/>
                <a:cxnLst/>
                <a:rect l="l" t="t" r="r" b="b"/>
                <a:pathLst>
                  <a:path w="7949" h="7368" fill="none" extrusionOk="0">
                    <a:moveTo>
                      <a:pt x="7658" y="3684"/>
                    </a:moveTo>
                    <a:lnTo>
                      <a:pt x="7658" y="3684"/>
                    </a:lnTo>
                    <a:lnTo>
                      <a:pt x="7755" y="4072"/>
                    </a:lnTo>
                    <a:lnTo>
                      <a:pt x="7852" y="4460"/>
                    </a:lnTo>
                    <a:lnTo>
                      <a:pt x="7900" y="4799"/>
                    </a:lnTo>
                    <a:lnTo>
                      <a:pt x="7948" y="5138"/>
                    </a:lnTo>
                    <a:lnTo>
                      <a:pt x="7900" y="5477"/>
                    </a:lnTo>
                    <a:lnTo>
                      <a:pt x="7852" y="5768"/>
                    </a:lnTo>
                    <a:lnTo>
                      <a:pt x="7755" y="6059"/>
                    </a:lnTo>
                    <a:lnTo>
                      <a:pt x="7609" y="6301"/>
                    </a:lnTo>
                    <a:lnTo>
                      <a:pt x="7464" y="6544"/>
                    </a:lnTo>
                    <a:lnTo>
                      <a:pt x="7270" y="6737"/>
                    </a:lnTo>
                    <a:lnTo>
                      <a:pt x="7028" y="6931"/>
                    </a:lnTo>
                    <a:lnTo>
                      <a:pt x="6785" y="7077"/>
                    </a:lnTo>
                    <a:lnTo>
                      <a:pt x="6495" y="7222"/>
                    </a:lnTo>
                    <a:lnTo>
                      <a:pt x="6155" y="7319"/>
                    </a:lnTo>
                    <a:lnTo>
                      <a:pt x="5816" y="7367"/>
                    </a:lnTo>
                    <a:lnTo>
                      <a:pt x="5477" y="7367"/>
                    </a:lnTo>
                    <a:lnTo>
                      <a:pt x="5477" y="7367"/>
                    </a:lnTo>
                    <a:lnTo>
                      <a:pt x="5089" y="7367"/>
                    </a:lnTo>
                    <a:lnTo>
                      <a:pt x="4701" y="7319"/>
                    </a:lnTo>
                    <a:lnTo>
                      <a:pt x="4314" y="7222"/>
                    </a:lnTo>
                    <a:lnTo>
                      <a:pt x="3926" y="7077"/>
                    </a:lnTo>
                    <a:lnTo>
                      <a:pt x="3538" y="6931"/>
                    </a:lnTo>
                    <a:lnTo>
                      <a:pt x="3150" y="6737"/>
                    </a:lnTo>
                    <a:lnTo>
                      <a:pt x="2423" y="6301"/>
                    </a:lnTo>
                    <a:lnTo>
                      <a:pt x="1745" y="5768"/>
                    </a:lnTo>
                    <a:lnTo>
                      <a:pt x="1163" y="5138"/>
                    </a:lnTo>
                    <a:lnTo>
                      <a:pt x="873" y="4799"/>
                    </a:lnTo>
                    <a:lnTo>
                      <a:pt x="679" y="4460"/>
                    </a:lnTo>
                    <a:lnTo>
                      <a:pt x="436" y="4072"/>
                    </a:lnTo>
                    <a:lnTo>
                      <a:pt x="291" y="3684"/>
                    </a:lnTo>
                    <a:lnTo>
                      <a:pt x="291" y="3684"/>
                    </a:lnTo>
                    <a:lnTo>
                      <a:pt x="146" y="3296"/>
                    </a:lnTo>
                    <a:lnTo>
                      <a:pt x="49" y="2957"/>
                    </a:lnTo>
                    <a:lnTo>
                      <a:pt x="0" y="2618"/>
                    </a:lnTo>
                    <a:lnTo>
                      <a:pt x="0" y="2279"/>
                    </a:lnTo>
                    <a:lnTo>
                      <a:pt x="0" y="1939"/>
                    </a:lnTo>
                    <a:lnTo>
                      <a:pt x="97" y="1649"/>
                    </a:lnTo>
                    <a:lnTo>
                      <a:pt x="194" y="1358"/>
                    </a:lnTo>
                    <a:lnTo>
                      <a:pt x="291" y="1067"/>
                    </a:lnTo>
                    <a:lnTo>
                      <a:pt x="485" y="825"/>
                    </a:lnTo>
                    <a:lnTo>
                      <a:pt x="679" y="631"/>
                    </a:lnTo>
                    <a:lnTo>
                      <a:pt x="873" y="437"/>
                    </a:lnTo>
                    <a:lnTo>
                      <a:pt x="1163" y="292"/>
                    </a:lnTo>
                    <a:lnTo>
                      <a:pt x="1454" y="146"/>
                    </a:lnTo>
                    <a:lnTo>
                      <a:pt x="1745" y="49"/>
                    </a:lnTo>
                    <a:lnTo>
                      <a:pt x="2084" y="1"/>
                    </a:lnTo>
                    <a:lnTo>
                      <a:pt x="2472" y="1"/>
                    </a:lnTo>
                    <a:lnTo>
                      <a:pt x="2472" y="1"/>
                    </a:lnTo>
                    <a:lnTo>
                      <a:pt x="2860" y="1"/>
                    </a:lnTo>
                    <a:lnTo>
                      <a:pt x="3247" y="49"/>
                    </a:lnTo>
                    <a:lnTo>
                      <a:pt x="3635" y="146"/>
                    </a:lnTo>
                    <a:lnTo>
                      <a:pt x="4023" y="292"/>
                    </a:lnTo>
                    <a:lnTo>
                      <a:pt x="4411" y="437"/>
                    </a:lnTo>
                    <a:lnTo>
                      <a:pt x="4798" y="631"/>
                    </a:lnTo>
                    <a:lnTo>
                      <a:pt x="5525" y="1067"/>
                    </a:lnTo>
                    <a:lnTo>
                      <a:pt x="6155" y="1649"/>
                    </a:lnTo>
                    <a:lnTo>
                      <a:pt x="6785" y="2279"/>
                    </a:lnTo>
                    <a:lnTo>
                      <a:pt x="7028" y="2618"/>
                    </a:lnTo>
                    <a:lnTo>
                      <a:pt x="7270" y="2957"/>
                    </a:lnTo>
                    <a:lnTo>
                      <a:pt x="7464" y="3296"/>
                    </a:lnTo>
                    <a:lnTo>
                      <a:pt x="7658" y="3684"/>
                    </a:lnTo>
                    <a:lnTo>
                      <a:pt x="7658" y="3684"/>
                    </a:lnTo>
                    <a:close/>
                  </a:path>
                </a:pathLst>
              </a:custGeom>
              <a:noFill/>
              <a:ln w="4850" cap="rnd" cmpd="sng">
                <a:solidFill>
                  <a:srgbClr val="1F0E0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6" name="Google Shape;7996;p44"/>
              <p:cNvSpPr/>
              <p:nvPr/>
            </p:nvSpPr>
            <p:spPr>
              <a:xfrm>
                <a:off x="1992550" y="4254475"/>
                <a:ext cx="2947900" cy="594925"/>
              </a:xfrm>
              <a:custGeom>
                <a:avLst/>
                <a:gdLst/>
                <a:ahLst/>
                <a:cxnLst/>
                <a:rect l="l" t="t" r="r" b="b"/>
                <a:pathLst>
                  <a:path w="117916" h="23797" extrusionOk="0">
                    <a:moveTo>
                      <a:pt x="0" y="1"/>
                    </a:moveTo>
                    <a:lnTo>
                      <a:pt x="0" y="18708"/>
                    </a:lnTo>
                    <a:lnTo>
                      <a:pt x="2472" y="19241"/>
                    </a:lnTo>
                    <a:lnTo>
                      <a:pt x="5041" y="19726"/>
                    </a:lnTo>
                    <a:lnTo>
                      <a:pt x="7706" y="20162"/>
                    </a:lnTo>
                    <a:lnTo>
                      <a:pt x="10469" y="20598"/>
                    </a:lnTo>
                    <a:lnTo>
                      <a:pt x="13280" y="21035"/>
                    </a:lnTo>
                    <a:lnTo>
                      <a:pt x="16188" y="21422"/>
                    </a:lnTo>
                    <a:lnTo>
                      <a:pt x="19144" y="21810"/>
                    </a:lnTo>
                    <a:lnTo>
                      <a:pt x="22197" y="22149"/>
                    </a:lnTo>
                    <a:lnTo>
                      <a:pt x="25251" y="22440"/>
                    </a:lnTo>
                    <a:lnTo>
                      <a:pt x="28352" y="22731"/>
                    </a:lnTo>
                    <a:lnTo>
                      <a:pt x="31503" y="22973"/>
                    </a:lnTo>
                    <a:lnTo>
                      <a:pt x="34701" y="23215"/>
                    </a:lnTo>
                    <a:lnTo>
                      <a:pt x="37900" y="23361"/>
                    </a:lnTo>
                    <a:lnTo>
                      <a:pt x="41099" y="23506"/>
                    </a:lnTo>
                    <a:lnTo>
                      <a:pt x="44346" y="23603"/>
                    </a:lnTo>
                    <a:lnTo>
                      <a:pt x="47545" y="23652"/>
                    </a:lnTo>
                    <a:lnTo>
                      <a:pt x="56414" y="23749"/>
                    </a:lnTo>
                    <a:lnTo>
                      <a:pt x="65331" y="23797"/>
                    </a:lnTo>
                    <a:lnTo>
                      <a:pt x="74249" y="23749"/>
                    </a:lnTo>
                    <a:lnTo>
                      <a:pt x="83118" y="23652"/>
                    </a:lnTo>
                    <a:lnTo>
                      <a:pt x="91987" y="23506"/>
                    </a:lnTo>
                    <a:lnTo>
                      <a:pt x="100759" y="23264"/>
                    </a:lnTo>
                    <a:lnTo>
                      <a:pt x="109386" y="22973"/>
                    </a:lnTo>
                    <a:lnTo>
                      <a:pt x="117916" y="22634"/>
                    </a:lnTo>
                    <a:lnTo>
                      <a:pt x="117916"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7" name="Google Shape;7997;p44"/>
              <p:cNvSpPr/>
              <p:nvPr/>
            </p:nvSpPr>
            <p:spPr>
              <a:xfrm>
                <a:off x="1870175" y="4192675"/>
                <a:ext cx="3192650" cy="100600"/>
              </a:xfrm>
              <a:custGeom>
                <a:avLst/>
                <a:gdLst/>
                <a:ahLst/>
                <a:cxnLst/>
                <a:rect l="l" t="t" r="r" b="b"/>
                <a:pathLst>
                  <a:path w="127706" h="4024" extrusionOk="0">
                    <a:moveTo>
                      <a:pt x="1988" y="1"/>
                    </a:moveTo>
                    <a:lnTo>
                      <a:pt x="1600" y="49"/>
                    </a:lnTo>
                    <a:lnTo>
                      <a:pt x="1212" y="146"/>
                    </a:lnTo>
                    <a:lnTo>
                      <a:pt x="873" y="340"/>
                    </a:lnTo>
                    <a:lnTo>
                      <a:pt x="582" y="583"/>
                    </a:lnTo>
                    <a:lnTo>
                      <a:pt x="340" y="873"/>
                    </a:lnTo>
                    <a:lnTo>
                      <a:pt x="146" y="1261"/>
                    </a:lnTo>
                    <a:lnTo>
                      <a:pt x="49" y="1600"/>
                    </a:lnTo>
                    <a:lnTo>
                      <a:pt x="0" y="2036"/>
                    </a:lnTo>
                    <a:lnTo>
                      <a:pt x="49" y="2424"/>
                    </a:lnTo>
                    <a:lnTo>
                      <a:pt x="146" y="2812"/>
                    </a:lnTo>
                    <a:lnTo>
                      <a:pt x="340" y="3151"/>
                    </a:lnTo>
                    <a:lnTo>
                      <a:pt x="582" y="3442"/>
                    </a:lnTo>
                    <a:lnTo>
                      <a:pt x="873" y="3684"/>
                    </a:lnTo>
                    <a:lnTo>
                      <a:pt x="1212" y="3878"/>
                    </a:lnTo>
                    <a:lnTo>
                      <a:pt x="1600" y="4024"/>
                    </a:lnTo>
                    <a:lnTo>
                      <a:pt x="126058" y="4024"/>
                    </a:lnTo>
                    <a:lnTo>
                      <a:pt x="126446" y="3878"/>
                    </a:lnTo>
                    <a:lnTo>
                      <a:pt x="126785" y="3684"/>
                    </a:lnTo>
                    <a:lnTo>
                      <a:pt x="127076" y="3442"/>
                    </a:lnTo>
                    <a:lnTo>
                      <a:pt x="127367" y="3151"/>
                    </a:lnTo>
                    <a:lnTo>
                      <a:pt x="127512" y="2812"/>
                    </a:lnTo>
                    <a:lnTo>
                      <a:pt x="127657" y="2424"/>
                    </a:lnTo>
                    <a:lnTo>
                      <a:pt x="127706" y="2036"/>
                    </a:lnTo>
                    <a:lnTo>
                      <a:pt x="127657" y="1600"/>
                    </a:lnTo>
                    <a:lnTo>
                      <a:pt x="127512" y="1261"/>
                    </a:lnTo>
                    <a:lnTo>
                      <a:pt x="127367" y="873"/>
                    </a:lnTo>
                    <a:lnTo>
                      <a:pt x="127076" y="583"/>
                    </a:lnTo>
                    <a:lnTo>
                      <a:pt x="126785" y="340"/>
                    </a:lnTo>
                    <a:lnTo>
                      <a:pt x="126446" y="146"/>
                    </a:lnTo>
                    <a:lnTo>
                      <a:pt x="126058" y="49"/>
                    </a:lnTo>
                    <a:lnTo>
                      <a:pt x="125670"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8" name="Google Shape;7998;p44"/>
            <p:cNvGrpSpPr/>
            <p:nvPr/>
          </p:nvGrpSpPr>
          <p:grpSpPr>
            <a:xfrm>
              <a:off x="4408250" y="1861048"/>
              <a:ext cx="1762162" cy="1247493"/>
              <a:chOff x="4984050" y="2111125"/>
              <a:chExt cx="2397825" cy="1697500"/>
            </a:xfrm>
          </p:grpSpPr>
          <p:sp>
            <p:nvSpPr>
              <p:cNvPr id="7999" name="Google Shape;7999;p44"/>
              <p:cNvSpPr/>
              <p:nvPr/>
            </p:nvSpPr>
            <p:spPr>
              <a:xfrm>
                <a:off x="4984050" y="2111125"/>
                <a:ext cx="2397825" cy="1403075"/>
              </a:xfrm>
              <a:custGeom>
                <a:avLst/>
                <a:gdLst/>
                <a:ahLst/>
                <a:cxnLst/>
                <a:rect l="l" t="t" r="r" b="b"/>
                <a:pathLst>
                  <a:path w="95913" h="56123" extrusionOk="0">
                    <a:moveTo>
                      <a:pt x="16043" y="0"/>
                    </a:moveTo>
                    <a:lnTo>
                      <a:pt x="15170" y="97"/>
                    </a:lnTo>
                    <a:lnTo>
                      <a:pt x="14346" y="194"/>
                    </a:lnTo>
                    <a:lnTo>
                      <a:pt x="13522" y="339"/>
                    </a:lnTo>
                    <a:lnTo>
                      <a:pt x="12698" y="533"/>
                    </a:lnTo>
                    <a:lnTo>
                      <a:pt x="11875" y="727"/>
                    </a:lnTo>
                    <a:lnTo>
                      <a:pt x="11099" y="1018"/>
                    </a:lnTo>
                    <a:lnTo>
                      <a:pt x="10324" y="1309"/>
                    </a:lnTo>
                    <a:lnTo>
                      <a:pt x="9597" y="1648"/>
                    </a:lnTo>
                    <a:lnTo>
                      <a:pt x="8870" y="2036"/>
                    </a:lnTo>
                    <a:lnTo>
                      <a:pt x="8143" y="2423"/>
                    </a:lnTo>
                    <a:lnTo>
                      <a:pt x="7464" y="2859"/>
                    </a:lnTo>
                    <a:lnTo>
                      <a:pt x="6786" y="3344"/>
                    </a:lnTo>
                    <a:lnTo>
                      <a:pt x="6156" y="3829"/>
                    </a:lnTo>
                    <a:lnTo>
                      <a:pt x="5526" y="4362"/>
                    </a:lnTo>
                    <a:lnTo>
                      <a:pt x="4944" y="4943"/>
                    </a:lnTo>
                    <a:lnTo>
                      <a:pt x="4411" y="5525"/>
                    </a:lnTo>
                    <a:lnTo>
                      <a:pt x="3878" y="6155"/>
                    </a:lnTo>
                    <a:lnTo>
                      <a:pt x="3345" y="6785"/>
                    </a:lnTo>
                    <a:lnTo>
                      <a:pt x="2909" y="7464"/>
                    </a:lnTo>
                    <a:lnTo>
                      <a:pt x="2424" y="8142"/>
                    </a:lnTo>
                    <a:lnTo>
                      <a:pt x="2036" y="8821"/>
                    </a:lnTo>
                    <a:lnTo>
                      <a:pt x="1648" y="9548"/>
                    </a:lnTo>
                    <a:lnTo>
                      <a:pt x="1309" y="10323"/>
                    </a:lnTo>
                    <a:lnTo>
                      <a:pt x="1018" y="11099"/>
                    </a:lnTo>
                    <a:lnTo>
                      <a:pt x="776" y="11874"/>
                    </a:lnTo>
                    <a:lnTo>
                      <a:pt x="534" y="12698"/>
                    </a:lnTo>
                    <a:lnTo>
                      <a:pt x="340" y="13473"/>
                    </a:lnTo>
                    <a:lnTo>
                      <a:pt x="195" y="14346"/>
                    </a:lnTo>
                    <a:lnTo>
                      <a:pt x="98" y="15170"/>
                    </a:lnTo>
                    <a:lnTo>
                      <a:pt x="1" y="16042"/>
                    </a:lnTo>
                    <a:lnTo>
                      <a:pt x="1" y="16914"/>
                    </a:lnTo>
                    <a:lnTo>
                      <a:pt x="1" y="39208"/>
                    </a:lnTo>
                    <a:lnTo>
                      <a:pt x="1" y="40081"/>
                    </a:lnTo>
                    <a:lnTo>
                      <a:pt x="98" y="40905"/>
                    </a:lnTo>
                    <a:lnTo>
                      <a:pt x="195" y="41777"/>
                    </a:lnTo>
                    <a:lnTo>
                      <a:pt x="340" y="42601"/>
                    </a:lnTo>
                    <a:lnTo>
                      <a:pt x="534" y="43425"/>
                    </a:lnTo>
                    <a:lnTo>
                      <a:pt x="776" y="44200"/>
                    </a:lnTo>
                    <a:lnTo>
                      <a:pt x="1018" y="45024"/>
                    </a:lnTo>
                    <a:lnTo>
                      <a:pt x="1309" y="45751"/>
                    </a:lnTo>
                    <a:lnTo>
                      <a:pt x="1648" y="46526"/>
                    </a:lnTo>
                    <a:lnTo>
                      <a:pt x="2036" y="47253"/>
                    </a:lnTo>
                    <a:lnTo>
                      <a:pt x="2424" y="47980"/>
                    </a:lnTo>
                    <a:lnTo>
                      <a:pt x="2909" y="48659"/>
                    </a:lnTo>
                    <a:lnTo>
                      <a:pt x="3345" y="49289"/>
                    </a:lnTo>
                    <a:lnTo>
                      <a:pt x="3878" y="49967"/>
                    </a:lnTo>
                    <a:lnTo>
                      <a:pt x="4411" y="50549"/>
                    </a:lnTo>
                    <a:lnTo>
                      <a:pt x="4944" y="51131"/>
                    </a:lnTo>
                    <a:lnTo>
                      <a:pt x="5526" y="51712"/>
                    </a:lnTo>
                    <a:lnTo>
                      <a:pt x="6156" y="52245"/>
                    </a:lnTo>
                    <a:lnTo>
                      <a:pt x="6786" y="52730"/>
                    </a:lnTo>
                    <a:lnTo>
                      <a:pt x="7464" y="53215"/>
                    </a:lnTo>
                    <a:lnTo>
                      <a:pt x="8143" y="53651"/>
                    </a:lnTo>
                    <a:lnTo>
                      <a:pt x="8870" y="54087"/>
                    </a:lnTo>
                    <a:lnTo>
                      <a:pt x="9597" y="54426"/>
                    </a:lnTo>
                    <a:lnTo>
                      <a:pt x="10324" y="54766"/>
                    </a:lnTo>
                    <a:lnTo>
                      <a:pt x="11099" y="55105"/>
                    </a:lnTo>
                    <a:lnTo>
                      <a:pt x="11875" y="55347"/>
                    </a:lnTo>
                    <a:lnTo>
                      <a:pt x="12698" y="55589"/>
                    </a:lnTo>
                    <a:lnTo>
                      <a:pt x="13522" y="55783"/>
                    </a:lnTo>
                    <a:lnTo>
                      <a:pt x="14346" y="55929"/>
                    </a:lnTo>
                    <a:lnTo>
                      <a:pt x="15170" y="56026"/>
                    </a:lnTo>
                    <a:lnTo>
                      <a:pt x="16043" y="56074"/>
                    </a:lnTo>
                    <a:lnTo>
                      <a:pt x="16915" y="56123"/>
                    </a:lnTo>
                    <a:lnTo>
                      <a:pt x="78999" y="56123"/>
                    </a:lnTo>
                    <a:lnTo>
                      <a:pt x="79871" y="56074"/>
                    </a:lnTo>
                    <a:lnTo>
                      <a:pt x="80743" y="56026"/>
                    </a:lnTo>
                    <a:lnTo>
                      <a:pt x="81616" y="55929"/>
                    </a:lnTo>
                    <a:lnTo>
                      <a:pt x="82440" y="55783"/>
                    </a:lnTo>
                    <a:lnTo>
                      <a:pt x="83264" y="55589"/>
                    </a:lnTo>
                    <a:lnTo>
                      <a:pt x="84039" y="55347"/>
                    </a:lnTo>
                    <a:lnTo>
                      <a:pt x="84815" y="55105"/>
                    </a:lnTo>
                    <a:lnTo>
                      <a:pt x="85590" y="54766"/>
                    </a:lnTo>
                    <a:lnTo>
                      <a:pt x="86365" y="54426"/>
                    </a:lnTo>
                    <a:lnTo>
                      <a:pt x="87092" y="54087"/>
                    </a:lnTo>
                    <a:lnTo>
                      <a:pt x="87771" y="53651"/>
                    </a:lnTo>
                    <a:lnTo>
                      <a:pt x="88498" y="53215"/>
                    </a:lnTo>
                    <a:lnTo>
                      <a:pt x="89128" y="52730"/>
                    </a:lnTo>
                    <a:lnTo>
                      <a:pt x="89758" y="52245"/>
                    </a:lnTo>
                    <a:lnTo>
                      <a:pt x="90388" y="51712"/>
                    </a:lnTo>
                    <a:lnTo>
                      <a:pt x="90970" y="51131"/>
                    </a:lnTo>
                    <a:lnTo>
                      <a:pt x="91551" y="50549"/>
                    </a:lnTo>
                    <a:lnTo>
                      <a:pt x="92084" y="49967"/>
                    </a:lnTo>
                    <a:lnTo>
                      <a:pt x="92569" y="49289"/>
                    </a:lnTo>
                    <a:lnTo>
                      <a:pt x="93054" y="48659"/>
                    </a:lnTo>
                    <a:lnTo>
                      <a:pt x="93490" y="47980"/>
                    </a:lnTo>
                    <a:lnTo>
                      <a:pt x="93877" y="47253"/>
                    </a:lnTo>
                    <a:lnTo>
                      <a:pt x="94265" y="46526"/>
                    </a:lnTo>
                    <a:lnTo>
                      <a:pt x="94604" y="45751"/>
                    </a:lnTo>
                    <a:lnTo>
                      <a:pt x="94895" y="45024"/>
                    </a:lnTo>
                    <a:lnTo>
                      <a:pt x="95186" y="44200"/>
                    </a:lnTo>
                    <a:lnTo>
                      <a:pt x="95380" y="43425"/>
                    </a:lnTo>
                    <a:lnTo>
                      <a:pt x="95574" y="42601"/>
                    </a:lnTo>
                    <a:lnTo>
                      <a:pt x="95719" y="41777"/>
                    </a:lnTo>
                    <a:lnTo>
                      <a:pt x="95865" y="40905"/>
                    </a:lnTo>
                    <a:lnTo>
                      <a:pt x="95913" y="40081"/>
                    </a:lnTo>
                    <a:lnTo>
                      <a:pt x="95913" y="39208"/>
                    </a:lnTo>
                    <a:lnTo>
                      <a:pt x="95913" y="16914"/>
                    </a:lnTo>
                    <a:lnTo>
                      <a:pt x="95913" y="16042"/>
                    </a:lnTo>
                    <a:lnTo>
                      <a:pt x="95865" y="15170"/>
                    </a:lnTo>
                    <a:lnTo>
                      <a:pt x="95719" y="14346"/>
                    </a:lnTo>
                    <a:lnTo>
                      <a:pt x="95574" y="13473"/>
                    </a:lnTo>
                    <a:lnTo>
                      <a:pt x="95380" y="12698"/>
                    </a:lnTo>
                    <a:lnTo>
                      <a:pt x="95186" y="11874"/>
                    </a:lnTo>
                    <a:lnTo>
                      <a:pt x="94895" y="11099"/>
                    </a:lnTo>
                    <a:lnTo>
                      <a:pt x="94604" y="10323"/>
                    </a:lnTo>
                    <a:lnTo>
                      <a:pt x="94265" y="9548"/>
                    </a:lnTo>
                    <a:lnTo>
                      <a:pt x="93877" y="8821"/>
                    </a:lnTo>
                    <a:lnTo>
                      <a:pt x="93490" y="8142"/>
                    </a:lnTo>
                    <a:lnTo>
                      <a:pt x="93054" y="7464"/>
                    </a:lnTo>
                    <a:lnTo>
                      <a:pt x="92569" y="6785"/>
                    </a:lnTo>
                    <a:lnTo>
                      <a:pt x="92084" y="6155"/>
                    </a:lnTo>
                    <a:lnTo>
                      <a:pt x="91551" y="5525"/>
                    </a:lnTo>
                    <a:lnTo>
                      <a:pt x="90970" y="4943"/>
                    </a:lnTo>
                    <a:lnTo>
                      <a:pt x="90388" y="4362"/>
                    </a:lnTo>
                    <a:lnTo>
                      <a:pt x="89758" y="3829"/>
                    </a:lnTo>
                    <a:lnTo>
                      <a:pt x="89128" y="3344"/>
                    </a:lnTo>
                    <a:lnTo>
                      <a:pt x="88498" y="2859"/>
                    </a:lnTo>
                    <a:lnTo>
                      <a:pt x="87771" y="2423"/>
                    </a:lnTo>
                    <a:lnTo>
                      <a:pt x="87092" y="2036"/>
                    </a:lnTo>
                    <a:lnTo>
                      <a:pt x="86365" y="1648"/>
                    </a:lnTo>
                    <a:lnTo>
                      <a:pt x="85590" y="1309"/>
                    </a:lnTo>
                    <a:lnTo>
                      <a:pt x="84815" y="1018"/>
                    </a:lnTo>
                    <a:lnTo>
                      <a:pt x="84039" y="727"/>
                    </a:lnTo>
                    <a:lnTo>
                      <a:pt x="83264" y="533"/>
                    </a:lnTo>
                    <a:lnTo>
                      <a:pt x="82440" y="339"/>
                    </a:lnTo>
                    <a:lnTo>
                      <a:pt x="81616" y="194"/>
                    </a:lnTo>
                    <a:lnTo>
                      <a:pt x="80743" y="97"/>
                    </a:lnTo>
                    <a:lnTo>
                      <a:pt x="79871"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0" name="Google Shape;8000;p44"/>
              <p:cNvSpPr/>
              <p:nvPr/>
            </p:nvSpPr>
            <p:spPr>
              <a:xfrm>
                <a:off x="5330575" y="3382100"/>
                <a:ext cx="450750" cy="426525"/>
              </a:xfrm>
              <a:custGeom>
                <a:avLst/>
                <a:gdLst/>
                <a:ahLst/>
                <a:cxnLst/>
                <a:rect l="l" t="t" r="r" b="b"/>
                <a:pathLst>
                  <a:path w="18030" h="17061" extrusionOk="0">
                    <a:moveTo>
                      <a:pt x="4799" y="1"/>
                    </a:moveTo>
                    <a:lnTo>
                      <a:pt x="4266" y="98"/>
                    </a:lnTo>
                    <a:lnTo>
                      <a:pt x="3732" y="195"/>
                    </a:lnTo>
                    <a:lnTo>
                      <a:pt x="3248" y="389"/>
                    </a:lnTo>
                    <a:lnTo>
                      <a:pt x="2812" y="582"/>
                    </a:lnTo>
                    <a:lnTo>
                      <a:pt x="2375" y="825"/>
                    </a:lnTo>
                    <a:lnTo>
                      <a:pt x="1988" y="1116"/>
                    </a:lnTo>
                    <a:lnTo>
                      <a:pt x="1600" y="1455"/>
                    </a:lnTo>
                    <a:lnTo>
                      <a:pt x="1261" y="1794"/>
                    </a:lnTo>
                    <a:lnTo>
                      <a:pt x="921" y="2182"/>
                    </a:lnTo>
                    <a:lnTo>
                      <a:pt x="679" y="2618"/>
                    </a:lnTo>
                    <a:lnTo>
                      <a:pt x="437" y="3054"/>
                    </a:lnTo>
                    <a:lnTo>
                      <a:pt x="291" y="3490"/>
                    </a:lnTo>
                    <a:lnTo>
                      <a:pt x="146" y="3975"/>
                    </a:lnTo>
                    <a:lnTo>
                      <a:pt x="49" y="4460"/>
                    </a:lnTo>
                    <a:lnTo>
                      <a:pt x="49" y="4993"/>
                    </a:lnTo>
                    <a:lnTo>
                      <a:pt x="1" y="14977"/>
                    </a:lnTo>
                    <a:lnTo>
                      <a:pt x="49" y="15461"/>
                    </a:lnTo>
                    <a:lnTo>
                      <a:pt x="98" y="15897"/>
                    </a:lnTo>
                    <a:lnTo>
                      <a:pt x="243" y="16237"/>
                    </a:lnTo>
                    <a:lnTo>
                      <a:pt x="437" y="16527"/>
                    </a:lnTo>
                    <a:lnTo>
                      <a:pt x="631" y="16770"/>
                    </a:lnTo>
                    <a:lnTo>
                      <a:pt x="921" y="16915"/>
                    </a:lnTo>
                    <a:lnTo>
                      <a:pt x="1212" y="17012"/>
                    </a:lnTo>
                    <a:lnTo>
                      <a:pt x="1552" y="17061"/>
                    </a:lnTo>
                    <a:lnTo>
                      <a:pt x="1939" y="17012"/>
                    </a:lnTo>
                    <a:lnTo>
                      <a:pt x="2327" y="16915"/>
                    </a:lnTo>
                    <a:lnTo>
                      <a:pt x="2763" y="16770"/>
                    </a:lnTo>
                    <a:lnTo>
                      <a:pt x="3248" y="16527"/>
                    </a:lnTo>
                    <a:lnTo>
                      <a:pt x="3732" y="16237"/>
                    </a:lnTo>
                    <a:lnTo>
                      <a:pt x="4217" y="15897"/>
                    </a:lnTo>
                    <a:lnTo>
                      <a:pt x="4750" y="15461"/>
                    </a:lnTo>
                    <a:lnTo>
                      <a:pt x="5283" y="14977"/>
                    </a:lnTo>
                    <a:lnTo>
                      <a:pt x="15849" y="4993"/>
                    </a:lnTo>
                    <a:lnTo>
                      <a:pt x="16382" y="4460"/>
                    </a:lnTo>
                    <a:lnTo>
                      <a:pt x="16818" y="3975"/>
                    </a:lnTo>
                    <a:lnTo>
                      <a:pt x="17206" y="3490"/>
                    </a:lnTo>
                    <a:lnTo>
                      <a:pt x="17497" y="3054"/>
                    </a:lnTo>
                    <a:lnTo>
                      <a:pt x="17739" y="2618"/>
                    </a:lnTo>
                    <a:lnTo>
                      <a:pt x="17884" y="2182"/>
                    </a:lnTo>
                    <a:lnTo>
                      <a:pt x="17981" y="1794"/>
                    </a:lnTo>
                    <a:lnTo>
                      <a:pt x="18030" y="1455"/>
                    </a:lnTo>
                    <a:lnTo>
                      <a:pt x="17981" y="1116"/>
                    </a:lnTo>
                    <a:lnTo>
                      <a:pt x="17884" y="825"/>
                    </a:lnTo>
                    <a:lnTo>
                      <a:pt x="17739" y="582"/>
                    </a:lnTo>
                    <a:lnTo>
                      <a:pt x="17497" y="389"/>
                    </a:lnTo>
                    <a:lnTo>
                      <a:pt x="17206" y="195"/>
                    </a:lnTo>
                    <a:lnTo>
                      <a:pt x="16818" y="98"/>
                    </a:lnTo>
                    <a:lnTo>
                      <a:pt x="16382"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1" name="Google Shape;8001;p44"/>
              <p:cNvSpPr/>
              <p:nvPr/>
            </p:nvSpPr>
            <p:spPr>
              <a:xfrm>
                <a:off x="5297875" y="2406750"/>
                <a:ext cx="142975" cy="172075"/>
              </a:xfrm>
              <a:custGeom>
                <a:avLst/>
                <a:gdLst/>
                <a:ahLst/>
                <a:cxnLst/>
                <a:rect l="l" t="t" r="r" b="b"/>
                <a:pathLst>
                  <a:path w="5719" h="6883" extrusionOk="0">
                    <a:moveTo>
                      <a:pt x="0" y="1"/>
                    </a:moveTo>
                    <a:lnTo>
                      <a:pt x="0" y="1164"/>
                    </a:lnTo>
                    <a:lnTo>
                      <a:pt x="2181" y="1164"/>
                    </a:lnTo>
                    <a:lnTo>
                      <a:pt x="2181" y="6883"/>
                    </a:lnTo>
                    <a:lnTo>
                      <a:pt x="3490" y="6883"/>
                    </a:lnTo>
                    <a:lnTo>
                      <a:pt x="3490" y="1164"/>
                    </a:lnTo>
                    <a:lnTo>
                      <a:pt x="5719" y="1164"/>
                    </a:lnTo>
                    <a:lnTo>
                      <a:pt x="5719" y="1"/>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2" name="Google Shape;8002;p44"/>
              <p:cNvSpPr/>
              <p:nvPr/>
            </p:nvSpPr>
            <p:spPr>
              <a:xfrm>
                <a:off x="5461425" y="2406750"/>
                <a:ext cx="144225" cy="172075"/>
              </a:xfrm>
              <a:custGeom>
                <a:avLst/>
                <a:gdLst/>
                <a:ahLst/>
                <a:cxnLst/>
                <a:rect l="l" t="t" r="r" b="b"/>
                <a:pathLst>
                  <a:path w="5769" h="6883" extrusionOk="0">
                    <a:moveTo>
                      <a:pt x="1" y="1"/>
                    </a:moveTo>
                    <a:lnTo>
                      <a:pt x="1" y="6883"/>
                    </a:lnTo>
                    <a:lnTo>
                      <a:pt x="1358" y="6883"/>
                    </a:lnTo>
                    <a:lnTo>
                      <a:pt x="1358" y="3926"/>
                    </a:lnTo>
                    <a:lnTo>
                      <a:pt x="4460" y="3926"/>
                    </a:lnTo>
                    <a:lnTo>
                      <a:pt x="4460" y="6883"/>
                    </a:lnTo>
                    <a:lnTo>
                      <a:pt x="5768" y="6883"/>
                    </a:lnTo>
                    <a:lnTo>
                      <a:pt x="5768" y="1"/>
                    </a:lnTo>
                    <a:lnTo>
                      <a:pt x="4460" y="1"/>
                    </a:lnTo>
                    <a:lnTo>
                      <a:pt x="4460" y="2811"/>
                    </a:lnTo>
                    <a:lnTo>
                      <a:pt x="1358" y="2811"/>
                    </a:lnTo>
                    <a:lnTo>
                      <a:pt x="1358" y="1"/>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3" name="Google Shape;8003;p44"/>
              <p:cNvSpPr/>
              <p:nvPr/>
            </p:nvSpPr>
            <p:spPr>
              <a:xfrm>
                <a:off x="5625000" y="2406750"/>
                <a:ext cx="159975" cy="172075"/>
              </a:xfrm>
              <a:custGeom>
                <a:avLst/>
                <a:gdLst/>
                <a:ahLst/>
                <a:cxnLst/>
                <a:rect l="l" t="t" r="r" b="b"/>
                <a:pathLst>
                  <a:path w="6399" h="6883" extrusionOk="0">
                    <a:moveTo>
                      <a:pt x="3199" y="1406"/>
                    </a:moveTo>
                    <a:lnTo>
                      <a:pt x="4169" y="4217"/>
                    </a:lnTo>
                    <a:lnTo>
                      <a:pt x="2230" y="4217"/>
                    </a:lnTo>
                    <a:lnTo>
                      <a:pt x="3199" y="1406"/>
                    </a:lnTo>
                    <a:close/>
                    <a:moveTo>
                      <a:pt x="2521" y="1"/>
                    </a:moveTo>
                    <a:lnTo>
                      <a:pt x="1" y="6883"/>
                    </a:lnTo>
                    <a:lnTo>
                      <a:pt x="1358" y="6883"/>
                    </a:lnTo>
                    <a:lnTo>
                      <a:pt x="1988" y="5186"/>
                    </a:lnTo>
                    <a:lnTo>
                      <a:pt x="4411" y="5186"/>
                    </a:lnTo>
                    <a:lnTo>
                      <a:pt x="5041" y="6883"/>
                    </a:lnTo>
                    <a:lnTo>
                      <a:pt x="6398" y="6883"/>
                    </a:lnTo>
                    <a:lnTo>
                      <a:pt x="3878" y="1"/>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4" name="Google Shape;8004;p44"/>
              <p:cNvSpPr/>
              <p:nvPr/>
            </p:nvSpPr>
            <p:spPr>
              <a:xfrm>
                <a:off x="5804325" y="2406750"/>
                <a:ext cx="147850" cy="172075"/>
              </a:xfrm>
              <a:custGeom>
                <a:avLst/>
                <a:gdLst/>
                <a:ahLst/>
                <a:cxnLst/>
                <a:rect l="l" t="t" r="r" b="b"/>
                <a:pathLst>
                  <a:path w="5914" h="6883" extrusionOk="0">
                    <a:moveTo>
                      <a:pt x="0" y="1"/>
                    </a:moveTo>
                    <a:lnTo>
                      <a:pt x="0" y="6883"/>
                    </a:lnTo>
                    <a:lnTo>
                      <a:pt x="1309" y="6883"/>
                    </a:lnTo>
                    <a:lnTo>
                      <a:pt x="1309" y="2472"/>
                    </a:lnTo>
                    <a:lnTo>
                      <a:pt x="4799" y="6883"/>
                    </a:lnTo>
                    <a:lnTo>
                      <a:pt x="5913" y="6883"/>
                    </a:lnTo>
                    <a:lnTo>
                      <a:pt x="5913" y="1"/>
                    </a:lnTo>
                    <a:lnTo>
                      <a:pt x="4605" y="1"/>
                    </a:lnTo>
                    <a:lnTo>
                      <a:pt x="4605" y="4556"/>
                    </a:lnTo>
                    <a:lnTo>
                      <a:pt x="1067" y="1"/>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5" name="Google Shape;8005;p44"/>
              <p:cNvSpPr/>
              <p:nvPr/>
            </p:nvSpPr>
            <p:spPr>
              <a:xfrm>
                <a:off x="5988500" y="2406750"/>
                <a:ext cx="146625" cy="172075"/>
              </a:xfrm>
              <a:custGeom>
                <a:avLst/>
                <a:gdLst/>
                <a:ahLst/>
                <a:cxnLst/>
                <a:rect l="l" t="t" r="r" b="b"/>
                <a:pathLst>
                  <a:path w="5865" h="6883" extrusionOk="0">
                    <a:moveTo>
                      <a:pt x="0" y="1"/>
                    </a:moveTo>
                    <a:lnTo>
                      <a:pt x="0" y="6883"/>
                    </a:lnTo>
                    <a:lnTo>
                      <a:pt x="1309" y="6883"/>
                    </a:lnTo>
                    <a:lnTo>
                      <a:pt x="1309" y="4847"/>
                    </a:lnTo>
                    <a:lnTo>
                      <a:pt x="2181" y="3926"/>
                    </a:lnTo>
                    <a:lnTo>
                      <a:pt x="4362" y="6883"/>
                    </a:lnTo>
                    <a:lnTo>
                      <a:pt x="5864" y="6883"/>
                    </a:lnTo>
                    <a:lnTo>
                      <a:pt x="3053" y="3054"/>
                    </a:lnTo>
                    <a:lnTo>
                      <a:pt x="5671" y="1"/>
                    </a:lnTo>
                    <a:lnTo>
                      <a:pt x="4217" y="1"/>
                    </a:lnTo>
                    <a:lnTo>
                      <a:pt x="1309" y="3296"/>
                    </a:lnTo>
                    <a:lnTo>
                      <a:pt x="1309" y="1"/>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6" name="Google Shape;8006;p44"/>
              <p:cNvSpPr/>
              <p:nvPr/>
            </p:nvSpPr>
            <p:spPr>
              <a:xfrm>
                <a:off x="6137525" y="2405550"/>
                <a:ext cx="135725" cy="175700"/>
              </a:xfrm>
              <a:custGeom>
                <a:avLst/>
                <a:gdLst/>
                <a:ahLst/>
                <a:cxnLst/>
                <a:rect l="l" t="t" r="r" b="b"/>
                <a:pathLst>
                  <a:path w="5429" h="7028" extrusionOk="0">
                    <a:moveTo>
                      <a:pt x="2763" y="0"/>
                    </a:moveTo>
                    <a:lnTo>
                      <a:pt x="2424" y="49"/>
                    </a:lnTo>
                    <a:lnTo>
                      <a:pt x="2133" y="97"/>
                    </a:lnTo>
                    <a:lnTo>
                      <a:pt x="1794" y="145"/>
                    </a:lnTo>
                    <a:lnTo>
                      <a:pt x="1503" y="242"/>
                    </a:lnTo>
                    <a:lnTo>
                      <a:pt x="1260" y="388"/>
                    </a:lnTo>
                    <a:lnTo>
                      <a:pt x="1018" y="582"/>
                    </a:lnTo>
                    <a:lnTo>
                      <a:pt x="776" y="775"/>
                    </a:lnTo>
                    <a:lnTo>
                      <a:pt x="630" y="969"/>
                    </a:lnTo>
                    <a:lnTo>
                      <a:pt x="485" y="1260"/>
                    </a:lnTo>
                    <a:lnTo>
                      <a:pt x="388" y="1502"/>
                    </a:lnTo>
                    <a:lnTo>
                      <a:pt x="291" y="1842"/>
                    </a:lnTo>
                    <a:lnTo>
                      <a:pt x="291" y="2181"/>
                    </a:lnTo>
                    <a:lnTo>
                      <a:pt x="340" y="2666"/>
                    </a:lnTo>
                    <a:lnTo>
                      <a:pt x="388" y="2859"/>
                    </a:lnTo>
                    <a:lnTo>
                      <a:pt x="485" y="3053"/>
                    </a:lnTo>
                    <a:lnTo>
                      <a:pt x="630" y="3199"/>
                    </a:lnTo>
                    <a:lnTo>
                      <a:pt x="776" y="3344"/>
                    </a:lnTo>
                    <a:lnTo>
                      <a:pt x="1115" y="3635"/>
                    </a:lnTo>
                    <a:lnTo>
                      <a:pt x="1600" y="3829"/>
                    </a:lnTo>
                    <a:lnTo>
                      <a:pt x="2230" y="4023"/>
                    </a:lnTo>
                    <a:lnTo>
                      <a:pt x="3151" y="4313"/>
                    </a:lnTo>
                    <a:lnTo>
                      <a:pt x="3490" y="4459"/>
                    </a:lnTo>
                    <a:lnTo>
                      <a:pt x="3781" y="4604"/>
                    </a:lnTo>
                    <a:lnTo>
                      <a:pt x="3878" y="4701"/>
                    </a:lnTo>
                    <a:lnTo>
                      <a:pt x="3926" y="4847"/>
                    </a:lnTo>
                    <a:lnTo>
                      <a:pt x="3975" y="4943"/>
                    </a:lnTo>
                    <a:lnTo>
                      <a:pt x="4023" y="5089"/>
                    </a:lnTo>
                    <a:lnTo>
                      <a:pt x="3975" y="5283"/>
                    </a:lnTo>
                    <a:lnTo>
                      <a:pt x="3926" y="5428"/>
                    </a:lnTo>
                    <a:lnTo>
                      <a:pt x="3829" y="5525"/>
                    </a:lnTo>
                    <a:lnTo>
                      <a:pt x="3732" y="5622"/>
                    </a:lnTo>
                    <a:lnTo>
                      <a:pt x="3587" y="5719"/>
                    </a:lnTo>
                    <a:lnTo>
                      <a:pt x="3393" y="5767"/>
                    </a:lnTo>
                    <a:lnTo>
                      <a:pt x="2908" y="5816"/>
                    </a:lnTo>
                    <a:lnTo>
                      <a:pt x="2521" y="5767"/>
                    </a:lnTo>
                    <a:lnTo>
                      <a:pt x="2133" y="5719"/>
                    </a:lnTo>
                    <a:lnTo>
                      <a:pt x="1794" y="5622"/>
                    </a:lnTo>
                    <a:lnTo>
                      <a:pt x="1454" y="5477"/>
                    </a:lnTo>
                    <a:lnTo>
                      <a:pt x="921" y="5186"/>
                    </a:lnTo>
                    <a:lnTo>
                      <a:pt x="582" y="4943"/>
                    </a:lnTo>
                    <a:lnTo>
                      <a:pt x="0" y="6107"/>
                    </a:lnTo>
                    <a:lnTo>
                      <a:pt x="291" y="6301"/>
                    </a:lnTo>
                    <a:lnTo>
                      <a:pt x="630" y="6494"/>
                    </a:lnTo>
                    <a:lnTo>
                      <a:pt x="1357" y="6785"/>
                    </a:lnTo>
                    <a:lnTo>
                      <a:pt x="1745" y="6882"/>
                    </a:lnTo>
                    <a:lnTo>
                      <a:pt x="2133" y="6931"/>
                    </a:lnTo>
                    <a:lnTo>
                      <a:pt x="2472" y="6979"/>
                    </a:lnTo>
                    <a:lnTo>
                      <a:pt x="2860" y="7027"/>
                    </a:lnTo>
                    <a:lnTo>
                      <a:pt x="3538" y="6931"/>
                    </a:lnTo>
                    <a:lnTo>
                      <a:pt x="4120" y="6785"/>
                    </a:lnTo>
                    <a:lnTo>
                      <a:pt x="4411" y="6688"/>
                    </a:lnTo>
                    <a:lnTo>
                      <a:pt x="4653" y="6543"/>
                    </a:lnTo>
                    <a:lnTo>
                      <a:pt x="4895" y="6349"/>
                    </a:lnTo>
                    <a:lnTo>
                      <a:pt x="5089" y="6155"/>
                    </a:lnTo>
                    <a:lnTo>
                      <a:pt x="5235" y="5913"/>
                    </a:lnTo>
                    <a:lnTo>
                      <a:pt x="5332" y="5622"/>
                    </a:lnTo>
                    <a:lnTo>
                      <a:pt x="5380" y="5331"/>
                    </a:lnTo>
                    <a:lnTo>
                      <a:pt x="5428" y="4943"/>
                    </a:lnTo>
                    <a:lnTo>
                      <a:pt x="5428" y="4653"/>
                    </a:lnTo>
                    <a:lnTo>
                      <a:pt x="5380" y="4410"/>
                    </a:lnTo>
                    <a:lnTo>
                      <a:pt x="5283" y="4168"/>
                    </a:lnTo>
                    <a:lnTo>
                      <a:pt x="5138" y="3974"/>
                    </a:lnTo>
                    <a:lnTo>
                      <a:pt x="4992" y="3780"/>
                    </a:lnTo>
                    <a:lnTo>
                      <a:pt x="4847" y="3586"/>
                    </a:lnTo>
                    <a:lnTo>
                      <a:pt x="4653" y="3441"/>
                    </a:lnTo>
                    <a:lnTo>
                      <a:pt x="4411" y="3344"/>
                    </a:lnTo>
                    <a:lnTo>
                      <a:pt x="3829" y="3102"/>
                    </a:lnTo>
                    <a:lnTo>
                      <a:pt x="3199" y="2956"/>
                    </a:lnTo>
                    <a:lnTo>
                      <a:pt x="2327" y="2666"/>
                    </a:lnTo>
                    <a:lnTo>
                      <a:pt x="2036" y="2569"/>
                    </a:lnTo>
                    <a:lnTo>
                      <a:pt x="1842" y="2423"/>
                    </a:lnTo>
                    <a:lnTo>
                      <a:pt x="1697" y="2229"/>
                    </a:lnTo>
                    <a:lnTo>
                      <a:pt x="1648" y="1939"/>
                    </a:lnTo>
                    <a:lnTo>
                      <a:pt x="1648" y="1793"/>
                    </a:lnTo>
                    <a:lnTo>
                      <a:pt x="1745" y="1599"/>
                    </a:lnTo>
                    <a:lnTo>
                      <a:pt x="1794" y="1502"/>
                    </a:lnTo>
                    <a:lnTo>
                      <a:pt x="1939" y="1357"/>
                    </a:lnTo>
                    <a:lnTo>
                      <a:pt x="2084" y="1309"/>
                    </a:lnTo>
                    <a:lnTo>
                      <a:pt x="2278" y="1212"/>
                    </a:lnTo>
                    <a:lnTo>
                      <a:pt x="2763" y="1163"/>
                    </a:lnTo>
                    <a:lnTo>
                      <a:pt x="3151" y="1212"/>
                    </a:lnTo>
                    <a:lnTo>
                      <a:pt x="3538" y="1309"/>
                    </a:lnTo>
                    <a:lnTo>
                      <a:pt x="3926" y="1454"/>
                    </a:lnTo>
                    <a:lnTo>
                      <a:pt x="4217" y="1599"/>
                    </a:lnTo>
                    <a:lnTo>
                      <a:pt x="4459" y="1745"/>
                    </a:lnTo>
                    <a:lnTo>
                      <a:pt x="4605" y="1842"/>
                    </a:lnTo>
                    <a:lnTo>
                      <a:pt x="5186" y="775"/>
                    </a:lnTo>
                    <a:lnTo>
                      <a:pt x="4702" y="485"/>
                    </a:lnTo>
                    <a:lnTo>
                      <a:pt x="4120" y="242"/>
                    </a:lnTo>
                    <a:lnTo>
                      <a:pt x="3781" y="145"/>
                    </a:lnTo>
                    <a:lnTo>
                      <a:pt x="3490" y="49"/>
                    </a:lnTo>
                    <a:lnTo>
                      <a:pt x="3151" y="49"/>
                    </a:lnTo>
                    <a:lnTo>
                      <a:pt x="2763"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7" name="Google Shape;8007;p44"/>
              <p:cNvSpPr/>
              <p:nvPr/>
            </p:nvSpPr>
            <p:spPr>
              <a:xfrm>
                <a:off x="6301100" y="2405550"/>
                <a:ext cx="32725" cy="173275"/>
              </a:xfrm>
              <a:custGeom>
                <a:avLst/>
                <a:gdLst/>
                <a:ahLst/>
                <a:cxnLst/>
                <a:rect l="l" t="t" r="r" b="b"/>
                <a:pathLst>
                  <a:path w="1309" h="6931" extrusionOk="0">
                    <a:moveTo>
                      <a:pt x="0" y="0"/>
                    </a:moveTo>
                    <a:lnTo>
                      <a:pt x="0" y="4362"/>
                    </a:lnTo>
                    <a:lnTo>
                      <a:pt x="1309" y="4362"/>
                    </a:lnTo>
                    <a:lnTo>
                      <a:pt x="1309" y="0"/>
                    </a:lnTo>
                    <a:close/>
                    <a:moveTo>
                      <a:pt x="0" y="5477"/>
                    </a:moveTo>
                    <a:lnTo>
                      <a:pt x="0" y="6931"/>
                    </a:lnTo>
                    <a:lnTo>
                      <a:pt x="1309" y="6931"/>
                    </a:lnTo>
                    <a:lnTo>
                      <a:pt x="1309" y="5477"/>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8" name="Google Shape;8008;p44"/>
              <p:cNvSpPr/>
              <p:nvPr/>
            </p:nvSpPr>
            <p:spPr>
              <a:xfrm>
                <a:off x="5265150" y="2691475"/>
                <a:ext cx="1083225" cy="70300"/>
              </a:xfrm>
              <a:custGeom>
                <a:avLst/>
                <a:gdLst/>
                <a:ahLst/>
                <a:cxnLst/>
                <a:rect l="l" t="t" r="r" b="b"/>
                <a:pathLst>
                  <a:path w="43329" h="2812" extrusionOk="0">
                    <a:moveTo>
                      <a:pt x="1" y="1"/>
                    </a:moveTo>
                    <a:lnTo>
                      <a:pt x="1" y="2812"/>
                    </a:lnTo>
                    <a:lnTo>
                      <a:pt x="43328" y="2812"/>
                    </a:lnTo>
                    <a:lnTo>
                      <a:pt x="433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9" name="Google Shape;8009;p44"/>
              <p:cNvSpPr/>
              <p:nvPr/>
            </p:nvSpPr>
            <p:spPr>
              <a:xfrm>
                <a:off x="5265150" y="2862325"/>
                <a:ext cx="935400" cy="70300"/>
              </a:xfrm>
              <a:custGeom>
                <a:avLst/>
                <a:gdLst/>
                <a:ahLst/>
                <a:cxnLst/>
                <a:rect l="l" t="t" r="r" b="b"/>
                <a:pathLst>
                  <a:path w="37416" h="2812" extrusionOk="0">
                    <a:moveTo>
                      <a:pt x="1" y="0"/>
                    </a:moveTo>
                    <a:lnTo>
                      <a:pt x="1" y="2811"/>
                    </a:lnTo>
                    <a:lnTo>
                      <a:pt x="37416" y="2811"/>
                    </a:lnTo>
                    <a:lnTo>
                      <a:pt x="374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0" name="Google Shape;8010;p44"/>
              <p:cNvSpPr/>
              <p:nvPr/>
            </p:nvSpPr>
            <p:spPr>
              <a:xfrm>
                <a:off x="5265150" y="3033150"/>
                <a:ext cx="620375" cy="70300"/>
              </a:xfrm>
              <a:custGeom>
                <a:avLst/>
                <a:gdLst/>
                <a:ahLst/>
                <a:cxnLst/>
                <a:rect l="l" t="t" r="r" b="b"/>
                <a:pathLst>
                  <a:path w="24815" h="2812" extrusionOk="0">
                    <a:moveTo>
                      <a:pt x="1" y="1"/>
                    </a:moveTo>
                    <a:lnTo>
                      <a:pt x="1" y="2812"/>
                    </a:lnTo>
                    <a:lnTo>
                      <a:pt x="24815" y="2812"/>
                    </a:lnTo>
                    <a:lnTo>
                      <a:pt x="248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1" name="Google Shape;8011;p44"/>
              <p:cNvSpPr/>
              <p:nvPr/>
            </p:nvSpPr>
            <p:spPr>
              <a:xfrm>
                <a:off x="6596725" y="3108275"/>
                <a:ext cx="594925" cy="258100"/>
              </a:xfrm>
              <a:custGeom>
                <a:avLst/>
                <a:gdLst/>
                <a:ahLst/>
                <a:cxnLst/>
                <a:rect l="l" t="t" r="r" b="b"/>
                <a:pathLst>
                  <a:path w="23797" h="10324" extrusionOk="0">
                    <a:moveTo>
                      <a:pt x="8046" y="1"/>
                    </a:moveTo>
                    <a:lnTo>
                      <a:pt x="7610" y="49"/>
                    </a:lnTo>
                    <a:lnTo>
                      <a:pt x="7077" y="98"/>
                    </a:lnTo>
                    <a:lnTo>
                      <a:pt x="6543" y="243"/>
                    </a:lnTo>
                    <a:lnTo>
                      <a:pt x="6010" y="388"/>
                    </a:lnTo>
                    <a:lnTo>
                      <a:pt x="5429" y="631"/>
                    </a:lnTo>
                    <a:lnTo>
                      <a:pt x="4847" y="873"/>
                    </a:lnTo>
                    <a:lnTo>
                      <a:pt x="4217" y="1164"/>
                    </a:lnTo>
                    <a:lnTo>
                      <a:pt x="3636" y="1552"/>
                    </a:lnTo>
                    <a:lnTo>
                      <a:pt x="3054" y="1891"/>
                    </a:lnTo>
                    <a:lnTo>
                      <a:pt x="2521" y="2327"/>
                    </a:lnTo>
                    <a:lnTo>
                      <a:pt x="1988" y="2763"/>
                    </a:lnTo>
                    <a:lnTo>
                      <a:pt x="1503" y="3248"/>
                    </a:lnTo>
                    <a:lnTo>
                      <a:pt x="1018" y="3781"/>
                    </a:lnTo>
                    <a:lnTo>
                      <a:pt x="631" y="4314"/>
                    </a:lnTo>
                    <a:lnTo>
                      <a:pt x="291" y="4896"/>
                    </a:lnTo>
                    <a:lnTo>
                      <a:pt x="1" y="5477"/>
                    </a:lnTo>
                    <a:lnTo>
                      <a:pt x="582" y="6010"/>
                    </a:lnTo>
                    <a:lnTo>
                      <a:pt x="1212" y="6544"/>
                    </a:lnTo>
                    <a:lnTo>
                      <a:pt x="1842" y="7028"/>
                    </a:lnTo>
                    <a:lnTo>
                      <a:pt x="2472" y="7513"/>
                    </a:lnTo>
                    <a:lnTo>
                      <a:pt x="3151" y="7901"/>
                    </a:lnTo>
                    <a:lnTo>
                      <a:pt x="3878" y="8337"/>
                    </a:lnTo>
                    <a:lnTo>
                      <a:pt x="4605" y="8676"/>
                    </a:lnTo>
                    <a:lnTo>
                      <a:pt x="5332" y="9015"/>
                    </a:lnTo>
                    <a:lnTo>
                      <a:pt x="6107" y="9306"/>
                    </a:lnTo>
                    <a:lnTo>
                      <a:pt x="6883" y="9548"/>
                    </a:lnTo>
                    <a:lnTo>
                      <a:pt x="7658" y="9791"/>
                    </a:lnTo>
                    <a:lnTo>
                      <a:pt x="8482" y="9985"/>
                    </a:lnTo>
                    <a:lnTo>
                      <a:pt x="9306" y="10130"/>
                    </a:lnTo>
                    <a:lnTo>
                      <a:pt x="10178" y="10227"/>
                    </a:lnTo>
                    <a:lnTo>
                      <a:pt x="11002" y="10275"/>
                    </a:lnTo>
                    <a:lnTo>
                      <a:pt x="11875" y="10324"/>
                    </a:lnTo>
                    <a:lnTo>
                      <a:pt x="12747" y="10275"/>
                    </a:lnTo>
                    <a:lnTo>
                      <a:pt x="13619" y="10227"/>
                    </a:lnTo>
                    <a:lnTo>
                      <a:pt x="14443" y="10130"/>
                    </a:lnTo>
                    <a:lnTo>
                      <a:pt x="15316" y="9985"/>
                    </a:lnTo>
                    <a:lnTo>
                      <a:pt x="16091" y="9791"/>
                    </a:lnTo>
                    <a:lnTo>
                      <a:pt x="16915" y="9548"/>
                    </a:lnTo>
                    <a:lnTo>
                      <a:pt x="17690" y="9306"/>
                    </a:lnTo>
                    <a:lnTo>
                      <a:pt x="18466" y="9015"/>
                    </a:lnTo>
                    <a:lnTo>
                      <a:pt x="19193" y="8676"/>
                    </a:lnTo>
                    <a:lnTo>
                      <a:pt x="19920" y="8337"/>
                    </a:lnTo>
                    <a:lnTo>
                      <a:pt x="20647" y="7901"/>
                    </a:lnTo>
                    <a:lnTo>
                      <a:pt x="21325" y="7513"/>
                    </a:lnTo>
                    <a:lnTo>
                      <a:pt x="21955" y="7028"/>
                    </a:lnTo>
                    <a:lnTo>
                      <a:pt x="22585" y="6544"/>
                    </a:lnTo>
                    <a:lnTo>
                      <a:pt x="23215" y="6010"/>
                    </a:lnTo>
                    <a:lnTo>
                      <a:pt x="23797" y="5477"/>
                    </a:lnTo>
                    <a:lnTo>
                      <a:pt x="23506" y="4896"/>
                    </a:lnTo>
                    <a:lnTo>
                      <a:pt x="23167" y="4314"/>
                    </a:lnTo>
                    <a:lnTo>
                      <a:pt x="22779" y="3781"/>
                    </a:lnTo>
                    <a:lnTo>
                      <a:pt x="22343" y="3296"/>
                    </a:lnTo>
                    <a:lnTo>
                      <a:pt x="21858" y="2812"/>
                    </a:lnTo>
                    <a:lnTo>
                      <a:pt x="21325" y="2376"/>
                    </a:lnTo>
                    <a:lnTo>
                      <a:pt x="20792" y="1988"/>
                    </a:lnTo>
                    <a:lnTo>
                      <a:pt x="20211" y="1649"/>
                    </a:lnTo>
                    <a:lnTo>
                      <a:pt x="19629" y="1309"/>
                    </a:lnTo>
                    <a:lnTo>
                      <a:pt x="19047" y="1019"/>
                    </a:lnTo>
                    <a:lnTo>
                      <a:pt x="18466" y="728"/>
                    </a:lnTo>
                    <a:lnTo>
                      <a:pt x="17884" y="534"/>
                    </a:lnTo>
                    <a:lnTo>
                      <a:pt x="17303" y="340"/>
                    </a:lnTo>
                    <a:lnTo>
                      <a:pt x="16770" y="195"/>
                    </a:lnTo>
                    <a:lnTo>
                      <a:pt x="16236" y="98"/>
                    </a:lnTo>
                    <a:lnTo>
                      <a:pt x="15752"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2" name="Google Shape;8012;p44"/>
              <p:cNvSpPr/>
              <p:nvPr/>
            </p:nvSpPr>
            <p:spPr>
              <a:xfrm>
                <a:off x="6768775" y="2943500"/>
                <a:ext cx="235075" cy="293250"/>
              </a:xfrm>
              <a:custGeom>
                <a:avLst/>
                <a:gdLst/>
                <a:ahLst/>
                <a:cxnLst/>
                <a:rect l="l" t="t" r="r" b="b"/>
                <a:pathLst>
                  <a:path w="9403" h="11730" extrusionOk="0">
                    <a:moveTo>
                      <a:pt x="8143" y="1"/>
                    </a:moveTo>
                    <a:lnTo>
                      <a:pt x="1" y="1406"/>
                    </a:lnTo>
                    <a:lnTo>
                      <a:pt x="195" y="4508"/>
                    </a:lnTo>
                    <a:lnTo>
                      <a:pt x="534" y="10033"/>
                    </a:lnTo>
                    <a:lnTo>
                      <a:pt x="582" y="10275"/>
                    </a:lnTo>
                    <a:lnTo>
                      <a:pt x="679" y="10469"/>
                    </a:lnTo>
                    <a:lnTo>
                      <a:pt x="825" y="10711"/>
                    </a:lnTo>
                    <a:lnTo>
                      <a:pt x="970" y="10857"/>
                    </a:lnTo>
                    <a:lnTo>
                      <a:pt x="1212" y="11051"/>
                    </a:lnTo>
                    <a:lnTo>
                      <a:pt x="1455" y="11196"/>
                    </a:lnTo>
                    <a:lnTo>
                      <a:pt x="2085" y="11438"/>
                    </a:lnTo>
                    <a:lnTo>
                      <a:pt x="2763" y="11584"/>
                    </a:lnTo>
                    <a:lnTo>
                      <a:pt x="3539" y="11681"/>
                    </a:lnTo>
                    <a:lnTo>
                      <a:pt x="4363" y="11729"/>
                    </a:lnTo>
                    <a:lnTo>
                      <a:pt x="5186" y="11729"/>
                    </a:lnTo>
                    <a:lnTo>
                      <a:pt x="6010" y="11632"/>
                    </a:lnTo>
                    <a:lnTo>
                      <a:pt x="6834" y="11487"/>
                    </a:lnTo>
                    <a:lnTo>
                      <a:pt x="7561" y="11293"/>
                    </a:lnTo>
                    <a:lnTo>
                      <a:pt x="8191" y="11002"/>
                    </a:lnTo>
                    <a:lnTo>
                      <a:pt x="8724" y="10711"/>
                    </a:lnTo>
                    <a:lnTo>
                      <a:pt x="8967" y="10566"/>
                    </a:lnTo>
                    <a:lnTo>
                      <a:pt x="9161" y="10372"/>
                    </a:lnTo>
                    <a:lnTo>
                      <a:pt x="9258" y="10178"/>
                    </a:lnTo>
                    <a:lnTo>
                      <a:pt x="9354" y="9936"/>
                    </a:lnTo>
                    <a:lnTo>
                      <a:pt x="9403" y="9742"/>
                    </a:lnTo>
                    <a:lnTo>
                      <a:pt x="9403" y="9500"/>
                    </a:lnTo>
                    <a:lnTo>
                      <a:pt x="9015" y="6592"/>
                    </a:lnTo>
                    <a:lnTo>
                      <a:pt x="8579" y="3490"/>
                    </a:lnTo>
                    <a:lnTo>
                      <a:pt x="8143" y="1"/>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3" name="Google Shape;8013;p44"/>
              <p:cNvSpPr/>
              <p:nvPr/>
            </p:nvSpPr>
            <p:spPr>
              <a:xfrm>
                <a:off x="6768775" y="2943500"/>
                <a:ext cx="235075" cy="293250"/>
              </a:xfrm>
              <a:custGeom>
                <a:avLst/>
                <a:gdLst/>
                <a:ahLst/>
                <a:cxnLst/>
                <a:rect l="l" t="t" r="r" b="b"/>
                <a:pathLst>
                  <a:path w="9403" h="11730" fill="none" extrusionOk="0">
                    <a:moveTo>
                      <a:pt x="8143" y="1"/>
                    </a:moveTo>
                    <a:lnTo>
                      <a:pt x="8143" y="1"/>
                    </a:lnTo>
                    <a:lnTo>
                      <a:pt x="8579" y="3490"/>
                    </a:lnTo>
                    <a:lnTo>
                      <a:pt x="9015" y="6592"/>
                    </a:lnTo>
                    <a:lnTo>
                      <a:pt x="9403" y="9500"/>
                    </a:lnTo>
                    <a:lnTo>
                      <a:pt x="9403" y="9500"/>
                    </a:lnTo>
                    <a:lnTo>
                      <a:pt x="9403" y="9742"/>
                    </a:lnTo>
                    <a:lnTo>
                      <a:pt x="9354" y="9936"/>
                    </a:lnTo>
                    <a:lnTo>
                      <a:pt x="9258" y="10178"/>
                    </a:lnTo>
                    <a:lnTo>
                      <a:pt x="9161" y="10372"/>
                    </a:lnTo>
                    <a:lnTo>
                      <a:pt x="8967" y="10566"/>
                    </a:lnTo>
                    <a:lnTo>
                      <a:pt x="8724" y="10711"/>
                    </a:lnTo>
                    <a:lnTo>
                      <a:pt x="8191" y="11002"/>
                    </a:lnTo>
                    <a:lnTo>
                      <a:pt x="7561" y="11293"/>
                    </a:lnTo>
                    <a:lnTo>
                      <a:pt x="6834" y="11487"/>
                    </a:lnTo>
                    <a:lnTo>
                      <a:pt x="6010" y="11632"/>
                    </a:lnTo>
                    <a:lnTo>
                      <a:pt x="5186" y="11729"/>
                    </a:lnTo>
                    <a:lnTo>
                      <a:pt x="4363" y="11729"/>
                    </a:lnTo>
                    <a:lnTo>
                      <a:pt x="3539" y="11681"/>
                    </a:lnTo>
                    <a:lnTo>
                      <a:pt x="2763" y="11584"/>
                    </a:lnTo>
                    <a:lnTo>
                      <a:pt x="2085" y="11438"/>
                    </a:lnTo>
                    <a:lnTo>
                      <a:pt x="1455" y="11196"/>
                    </a:lnTo>
                    <a:lnTo>
                      <a:pt x="1212" y="11051"/>
                    </a:lnTo>
                    <a:lnTo>
                      <a:pt x="970" y="10857"/>
                    </a:lnTo>
                    <a:lnTo>
                      <a:pt x="825" y="10711"/>
                    </a:lnTo>
                    <a:lnTo>
                      <a:pt x="679" y="10469"/>
                    </a:lnTo>
                    <a:lnTo>
                      <a:pt x="582" y="10275"/>
                    </a:lnTo>
                    <a:lnTo>
                      <a:pt x="534" y="10033"/>
                    </a:lnTo>
                    <a:lnTo>
                      <a:pt x="534" y="10033"/>
                    </a:lnTo>
                    <a:lnTo>
                      <a:pt x="195" y="4508"/>
                    </a:lnTo>
                    <a:lnTo>
                      <a:pt x="1" y="14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4" name="Google Shape;8014;p44"/>
              <p:cNvSpPr/>
              <p:nvPr/>
            </p:nvSpPr>
            <p:spPr>
              <a:xfrm>
                <a:off x="6768775" y="2943500"/>
                <a:ext cx="213275" cy="138150"/>
              </a:xfrm>
              <a:custGeom>
                <a:avLst/>
                <a:gdLst/>
                <a:ahLst/>
                <a:cxnLst/>
                <a:rect l="l" t="t" r="r" b="b"/>
                <a:pathLst>
                  <a:path w="8531" h="5526" extrusionOk="0">
                    <a:moveTo>
                      <a:pt x="8143" y="1"/>
                    </a:moveTo>
                    <a:lnTo>
                      <a:pt x="1" y="1406"/>
                    </a:lnTo>
                    <a:lnTo>
                      <a:pt x="195" y="5138"/>
                    </a:lnTo>
                    <a:lnTo>
                      <a:pt x="1067" y="5380"/>
                    </a:lnTo>
                    <a:lnTo>
                      <a:pt x="1552" y="5477"/>
                    </a:lnTo>
                    <a:lnTo>
                      <a:pt x="1988" y="5526"/>
                    </a:lnTo>
                    <a:lnTo>
                      <a:pt x="2957" y="5526"/>
                    </a:lnTo>
                    <a:lnTo>
                      <a:pt x="3878" y="5429"/>
                    </a:lnTo>
                    <a:lnTo>
                      <a:pt x="4799" y="5235"/>
                    </a:lnTo>
                    <a:lnTo>
                      <a:pt x="5623" y="4895"/>
                    </a:lnTo>
                    <a:lnTo>
                      <a:pt x="6447" y="4508"/>
                    </a:lnTo>
                    <a:lnTo>
                      <a:pt x="7222" y="4023"/>
                    </a:lnTo>
                    <a:lnTo>
                      <a:pt x="7900" y="3442"/>
                    </a:lnTo>
                    <a:lnTo>
                      <a:pt x="8531" y="2811"/>
                    </a:lnTo>
                    <a:lnTo>
                      <a:pt x="8143"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5" name="Google Shape;8015;p44"/>
              <p:cNvSpPr/>
              <p:nvPr/>
            </p:nvSpPr>
            <p:spPr>
              <a:xfrm>
                <a:off x="6637925" y="2434625"/>
                <a:ext cx="408350" cy="600975"/>
              </a:xfrm>
              <a:custGeom>
                <a:avLst/>
                <a:gdLst/>
                <a:ahLst/>
                <a:cxnLst/>
                <a:rect l="l" t="t" r="r" b="b"/>
                <a:pathLst>
                  <a:path w="16334" h="24039" extrusionOk="0">
                    <a:moveTo>
                      <a:pt x="8240" y="0"/>
                    </a:moveTo>
                    <a:lnTo>
                      <a:pt x="7464" y="49"/>
                    </a:lnTo>
                    <a:lnTo>
                      <a:pt x="6689" y="194"/>
                    </a:lnTo>
                    <a:lnTo>
                      <a:pt x="5962" y="436"/>
                    </a:lnTo>
                    <a:lnTo>
                      <a:pt x="5235" y="679"/>
                    </a:lnTo>
                    <a:lnTo>
                      <a:pt x="4556" y="1018"/>
                    </a:lnTo>
                    <a:lnTo>
                      <a:pt x="3926" y="1454"/>
                    </a:lnTo>
                    <a:lnTo>
                      <a:pt x="3345" y="1890"/>
                    </a:lnTo>
                    <a:lnTo>
                      <a:pt x="2811" y="2423"/>
                    </a:lnTo>
                    <a:lnTo>
                      <a:pt x="2278" y="3005"/>
                    </a:lnTo>
                    <a:lnTo>
                      <a:pt x="1842" y="3635"/>
                    </a:lnTo>
                    <a:lnTo>
                      <a:pt x="1454" y="4265"/>
                    </a:lnTo>
                    <a:lnTo>
                      <a:pt x="1164" y="4992"/>
                    </a:lnTo>
                    <a:lnTo>
                      <a:pt x="921" y="5719"/>
                    </a:lnTo>
                    <a:lnTo>
                      <a:pt x="727" y="6495"/>
                    </a:lnTo>
                    <a:lnTo>
                      <a:pt x="631" y="7270"/>
                    </a:lnTo>
                    <a:lnTo>
                      <a:pt x="0" y="15606"/>
                    </a:lnTo>
                    <a:lnTo>
                      <a:pt x="0" y="16381"/>
                    </a:lnTo>
                    <a:lnTo>
                      <a:pt x="49" y="17157"/>
                    </a:lnTo>
                    <a:lnTo>
                      <a:pt x="194" y="17932"/>
                    </a:lnTo>
                    <a:lnTo>
                      <a:pt x="388" y="18659"/>
                    </a:lnTo>
                    <a:lnTo>
                      <a:pt x="679" y="19386"/>
                    </a:lnTo>
                    <a:lnTo>
                      <a:pt x="1018" y="20065"/>
                    </a:lnTo>
                    <a:lnTo>
                      <a:pt x="1406" y="20695"/>
                    </a:lnTo>
                    <a:lnTo>
                      <a:pt x="1891" y="21325"/>
                    </a:lnTo>
                    <a:lnTo>
                      <a:pt x="2424" y="21858"/>
                    </a:lnTo>
                    <a:lnTo>
                      <a:pt x="2957" y="22343"/>
                    </a:lnTo>
                    <a:lnTo>
                      <a:pt x="3587" y="22779"/>
                    </a:lnTo>
                    <a:lnTo>
                      <a:pt x="4265" y="23166"/>
                    </a:lnTo>
                    <a:lnTo>
                      <a:pt x="4944" y="23506"/>
                    </a:lnTo>
                    <a:lnTo>
                      <a:pt x="5671" y="23748"/>
                    </a:lnTo>
                    <a:lnTo>
                      <a:pt x="6446" y="23893"/>
                    </a:lnTo>
                    <a:lnTo>
                      <a:pt x="7270" y="23990"/>
                    </a:lnTo>
                    <a:lnTo>
                      <a:pt x="8046" y="24039"/>
                    </a:lnTo>
                    <a:lnTo>
                      <a:pt x="8870" y="23990"/>
                    </a:lnTo>
                    <a:lnTo>
                      <a:pt x="9597" y="23845"/>
                    </a:lnTo>
                    <a:lnTo>
                      <a:pt x="10372" y="23603"/>
                    </a:lnTo>
                    <a:lnTo>
                      <a:pt x="11051" y="23360"/>
                    </a:lnTo>
                    <a:lnTo>
                      <a:pt x="11729" y="23021"/>
                    </a:lnTo>
                    <a:lnTo>
                      <a:pt x="12408" y="22585"/>
                    </a:lnTo>
                    <a:lnTo>
                      <a:pt x="12989" y="22149"/>
                    </a:lnTo>
                    <a:lnTo>
                      <a:pt x="13522" y="21616"/>
                    </a:lnTo>
                    <a:lnTo>
                      <a:pt x="14007" y="21034"/>
                    </a:lnTo>
                    <a:lnTo>
                      <a:pt x="14443" y="20404"/>
                    </a:lnTo>
                    <a:lnTo>
                      <a:pt x="14831" y="19774"/>
                    </a:lnTo>
                    <a:lnTo>
                      <a:pt x="15170" y="19047"/>
                    </a:lnTo>
                    <a:lnTo>
                      <a:pt x="15412" y="18320"/>
                    </a:lnTo>
                    <a:lnTo>
                      <a:pt x="15606" y="17545"/>
                    </a:lnTo>
                    <a:lnTo>
                      <a:pt x="15703" y="16769"/>
                    </a:lnTo>
                    <a:lnTo>
                      <a:pt x="16333" y="8482"/>
                    </a:lnTo>
                    <a:lnTo>
                      <a:pt x="16333" y="7658"/>
                    </a:lnTo>
                    <a:lnTo>
                      <a:pt x="16285" y="6882"/>
                    </a:lnTo>
                    <a:lnTo>
                      <a:pt x="16139" y="6107"/>
                    </a:lnTo>
                    <a:lnTo>
                      <a:pt x="15945" y="5380"/>
                    </a:lnTo>
                    <a:lnTo>
                      <a:pt x="15655" y="4653"/>
                    </a:lnTo>
                    <a:lnTo>
                      <a:pt x="15315" y="3974"/>
                    </a:lnTo>
                    <a:lnTo>
                      <a:pt x="14879" y="3344"/>
                    </a:lnTo>
                    <a:lnTo>
                      <a:pt x="14443" y="2763"/>
                    </a:lnTo>
                    <a:lnTo>
                      <a:pt x="13910" y="2181"/>
                    </a:lnTo>
                    <a:lnTo>
                      <a:pt x="13328" y="1696"/>
                    </a:lnTo>
                    <a:lnTo>
                      <a:pt x="12698" y="1260"/>
                    </a:lnTo>
                    <a:lnTo>
                      <a:pt x="12068" y="873"/>
                    </a:lnTo>
                    <a:lnTo>
                      <a:pt x="11341" y="533"/>
                    </a:lnTo>
                    <a:lnTo>
                      <a:pt x="10614" y="291"/>
                    </a:lnTo>
                    <a:lnTo>
                      <a:pt x="9839" y="146"/>
                    </a:lnTo>
                    <a:lnTo>
                      <a:pt x="9063" y="49"/>
                    </a:lnTo>
                    <a:lnTo>
                      <a:pt x="8240"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6" name="Google Shape;8016;p44"/>
              <p:cNvSpPr/>
              <p:nvPr/>
            </p:nvSpPr>
            <p:spPr>
              <a:xfrm>
                <a:off x="6831775" y="2709650"/>
                <a:ext cx="47275" cy="48500"/>
              </a:xfrm>
              <a:custGeom>
                <a:avLst/>
                <a:gdLst/>
                <a:ahLst/>
                <a:cxnLst/>
                <a:rect l="l" t="t" r="r" b="b"/>
                <a:pathLst>
                  <a:path w="1891" h="1940" extrusionOk="0">
                    <a:moveTo>
                      <a:pt x="922" y="1"/>
                    </a:moveTo>
                    <a:lnTo>
                      <a:pt x="728" y="49"/>
                    </a:lnTo>
                    <a:lnTo>
                      <a:pt x="534" y="98"/>
                    </a:lnTo>
                    <a:lnTo>
                      <a:pt x="389" y="195"/>
                    </a:lnTo>
                    <a:lnTo>
                      <a:pt x="243" y="340"/>
                    </a:lnTo>
                    <a:lnTo>
                      <a:pt x="98" y="485"/>
                    </a:lnTo>
                    <a:lnTo>
                      <a:pt x="49" y="631"/>
                    </a:lnTo>
                    <a:lnTo>
                      <a:pt x="1" y="825"/>
                    </a:lnTo>
                    <a:lnTo>
                      <a:pt x="1" y="1019"/>
                    </a:lnTo>
                    <a:lnTo>
                      <a:pt x="1" y="1212"/>
                    </a:lnTo>
                    <a:lnTo>
                      <a:pt x="98" y="1406"/>
                    </a:lnTo>
                    <a:lnTo>
                      <a:pt x="195" y="1552"/>
                    </a:lnTo>
                    <a:lnTo>
                      <a:pt x="292" y="1697"/>
                    </a:lnTo>
                    <a:lnTo>
                      <a:pt x="437" y="1794"/>
                    </a:lnTo>
                    <a:lnTo>
                      <a:pt x="631" y="1891"/>
                    </a:lnTo>
                    <a:lnTo>
                      <a:pt x="776" y="1939"/>
                    </a:lnTo>
                    <a:lnTo>
                      <a:pt x="970" y="1939"/>
                    </a:lnTo>
                    <a:lnTo>
                      <a:pt x="1164" y="1891"/>
                    </a:lnTo>
                    <a:lnTo>
                      <a:pt x="1358" y="1842"/>
                    </a:lnTo>
                    <a:lnTo>
                      <a:pt x="1503" y="1746"/>
                    </a:lnTo>
                    <a:lnTo>
                      <a:pt x="1649" y="1600"/>
                    </a:lnTo>
                    <a:lnTo>
                      <a:pt x="1746" y="1455"/>
                    </a:lnTo>
                    <a:lnTo>
                      <a:pt x="1843" y="1309"/>
                    </a:lnTo>
                    <a:lnTo>
                      <a:pt x="1891" y="1115"/>
                    </a:lnTo>
                    <a:lnTo>
                      <a:pt x="1891" y="922"/>
                    </a:lnTo>
                    <a:lnTo>
                      <a:pt x="1843" y="728"/>
                    </a:lnTo>
                    <a:lnTo>
                      <a:pt x="1794" y="582"/>
                    </a:lnTo>
                    <a:lnTo>
                      <a:pt x="1697" y="388"/>
                    </a:lnTo>
                    <a:lnTo>
                      <a:pt x="1600" y="243"/>
                    </a:lnTo>
                    <a:lnTo>
                      <a:pt x="1455" y="146"/>
                    </a:lnTo>
                    <a:lnTo>
                      <a:pt x="1261" y="49"/>
                    </a:lnTo>
                    <a:lnTo>
                      <a:pt x="1067" y="49"/>
                    </a:lnTo>
                    <a:lnTo>
                      <a:pt x="922" y="1"/>
                    </a:lnTo>
                    <a:close/>
                  </a:path>
                </a:pathLst>
              </a:custGeom>
              <a:solidFill>
                <a:srgbClr val="1A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7" name="Google Shape;8017;p44"/>
              <p:cNvSpPr/>
              <p:nvPr/>
            </p:nvSpPr>
            <p:spPr>
              <a:xfrm>
                <a:off x="6688825" y="2701175"/>
                <a:ext cx="47275" cy="48500"/>
              </a:xfrm>
              <a:custGeom>
                <a:avLst/>
                <a:gdLst/>
                <a:ahLst/>
                <a:cxnLst/>
                <a:rect l="l" t="t" r="r" b="b"/>
                <a:pathLst>
                  <a:path w="1891" h="1940" extrusionOk="0">
                    <a:moveTo>
                      <a:pt x="921" y="1"/>
                    </a:moveTo>
                    <a:lnTo>
                      <a:pt x="727" y="49"/>
                    </a:lnTo>
                    <a:lnTo>
                      <a:pt x="533" y="97"/>
                    </a:lnTo>
                    <a:lnTo>
                      <a:pt x="388" y="194"/>
                    </a:lnTo>
                    <a:lnTo>
                      <a:pt x="242" y="340"/>
                    </a:lnTo>
                    <a:lnTo>
                      <a:pt x="145" y="485"/>
                    </a:lnTo>
                    <a:lnTo>
                      <a:pt x="48" y="631"/>
                    </a:lnTo>
                    <a:lnTo>
                      <a:pt x="0" y="824"/>
                    </a:lnTo>
                    <a:lnTo>
                      <a:pt x="0" y="1018"/>
                    </a:lnTo>
                    <a:lnTo>
                      <a:pt x="0" y="1212"/>
                    </a:lnTo>
                    <a:lnTo>
                      <a:pt x="97" y="1358"/>
                    </a:lnTo>
                    <a:lnTo>
                      <a:pt x="194" y="1551"/>
                    </a:lnTo>
                    <a:lnTo>
                      <a:pt x="291" y="1697"/>
                    </a:lnTo>
                    <a:lnTo>
                      <a:pt x="436" y="1794"/>
                    </a:lnTo>
                    <a:lnTo>
                      <a:pt x="630" y="1891"/>
                    </a:lnTo>
                    <a:lnTo>
                      <a:pt x="775" y="1891"/>
                    </a:lnTo>
                    <a:lnTo>
                      <a:pt x="969" y="1939"/>
                    </a:lnTo>
                    <a:lnTo>
                      <a:pt x="1163" y="1891"/>
                    </a:lnTo>
                    <a:lnTo>
                      <a:pt x="1357" y="1842"/>
                    </a:lnTo>
                    <a:lnTo>
                      <a:pt x="1502" y="1745"/>
                    </a:lnTo>
                    <a:lnTo>
                      <a:pt x="1648" y="1600"/>
                    </a:lnTo>
                    <a:lnTo>
                      <a:pt x="1745" y="1454"/>
                    </a:lnTo>
                    <a:lnTo>
                      <a:pt x="1842" y="1309"/>
                    </a:lnTo>
                    <a:lnTo>
                      <a:pt x="1890" y="1115"/>
                    </a:lnTo>
                    <a:lnTo>
                      <a:pt x="1890" y="921"/>
                    </a:lnTo>
                    <a:lnTo>
                      <a:pt x="1890" y="727"/>
                    </a:lnTo>
                    <a:lnTo>
                      <a:pt x="1793" y="582"/>
                    </a:lnTo>
                    <a:lnTo>
                      <a:pt x="1696" y="388"/>
                    </a:lnTo>
                    <a:lnTo>
                      <a:pt x="1599" y="243"/>
                    </a:lnTo>
                    <a:lnTo>
                      <a:pt x="1454" y="146"/>
                    </a:lnTo>
                    <a:lnTo>
                      <a:pt x="1260" y="49"/>
                    </a:lnTo>
                    <a:lnTo>
                      <a:pt x="1066" y="49"/>
                    </a:lnTo>
                    <a:lnTo>
                      <a:pt x="921" y="1"/>
                    </a:lnTo>
                    <a:close/>
                  </a:path>
                </a:pathLst>
              </a:custGeom>
              <a:solidFill>
                <a:srgbClr val="1A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8" name="Google Shape;8018;p44"/>
              <p:cNvSpPr/>
              <p:nvPr/>
            </p:nvSpPr>
            <p:spPr>
              <a:xfrm>
                <a:off x="6830575" y="2634525"/>
                <a:ext cx="81200" cy="14575"/>
              </a:xfrm>
              <a:custGeom>
                <a:avLst/>
                <a:gdLst/>
                <a:ahLst/>
                <a:cxnLst/>
                <a:rect l="l" t="t" r="r" b="b"/>
                <a:pathLst>
                  <a:path w="3248" h="583" fill="none" extrusionOk="0">
                    <a:moveTo>
                      <a:pt x="3248" y="583"/>
                    </a:moveTo>
                    <a:lnTo>
                      <a:pt x="3248" y="583"/>
                    </a:lnTo>
                    <a:lnTo>
                      <a:pt x="2957" y="437"/>
                    </a:lnTo>
                    <a:lnTo>
                      <a:pt x="2666" y="340"/>
                    </a:lnTo>
                    <a:lnTo>
                      <a:pt x="2278" y="195"/>
                    </a:lnTo>
                    <a:lnTo>
                      <a:pt x="1794" y="49"/>
                    </a:lnTo>
                    <a:lnTo>
                      <a:pt x="1212" y="1"/>
                    </a:lnTo>
                    <a:lnTo>
                      <a:pt x="630" y="1"/>
                    </a:lnTo>
                    <a:lnTo>
                      <a:pt x="0" y="98"/>
                    </a:lnTo>
                  </a:path>
                </a:pathLst>
              </a:custGeom>
              <a:noFill/>
              <a:ln w="48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9" name="Google Shape;8019;p44"/>
              <p:cNvSpPr/>
              <p:nvPr/>
            </p:nvSpPr>
            <p:spPr>
              <a:xfrm>
                <a:off x="6744550" y="2891400"/>
                <a:ext cx="81200" cy="13350"/>
              </a:xfrm>
              <a:custGeom>
                <a:avLst/>
                <a:gdLst/>
                <a:ahLst/>
                <a:cxnLst/>
                <a:rect l="l" t="t" r="r" b="b"/>
                <a:pathLst>
                  <a:path w="3248" h="534" fill="none" extrusionOk="0">
                    <a:moveTo>
                      <a:pt x="0" y="388"/>
                    </a:moveTo>
                    <a:lnTo>
                      <a:pt x="0" y="388"/>
                    </a:lnTo>
                    <a:lnTo>
                      <a:pt x="291" y="437"/>
                    </a:lnTo>
                    <a:lnTo>
                      <a:pt x="582" y="485"/>
                    </a:lnTo>
                    <a:lnTo>
                      <a:pt x="1018" y="534"/>
                    </a:lnTo>
                    <a:lnTo>
                      <a:pt x="1551" y="485"/>
                    </a:lnTo>
                    <a:lnTo>
                      <a:pt x="2084" y="437"/>
                    </a:lnTo>
                    <a:lnTo>
                      <a:pt x="2666" y="291"/>
                    </a:lnTo>
                    <a:lnTo>
                      <a:pt x="3248" y="1"/>
                    </a:lnTo>
                  </a:path>
                </a:pathLst>
              </a:custGeom>
              <a:noFill/>
              <a:ln w="48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0" name="Google Shape;8020;p44"/>
              <p:cNvSpPr/>
              <p:nvPr/>
            </p:nvSpPr>
            <p:spPr>
              <a:xfrm>
                <a:off x="6682750" y="2604250"/>
                <a:ext cx="81200" cy="14550"/>
              </a:xfrm>
              <a:custGeom>
                <a:avLst/>
                <a:gdLst/>
                <a:ahLst/>
                <a:cxnLst/>
                <a:rect l="l" t="t" r="r" b="b"/>
                <a:pathLst>
                  <a:path w="3248" h="582" fill="none" extrusionOk="0">
                    <a:moveTo>
                      <a:pt x="3248" y="582"/>
                    </a:moveTo>
                    <a:lnTo>
                      <a:pt x="3248" y="582"/>
                    </a:lnTo>
                    <a:lnTo>
                      <a:pt x="3006" y="436"/>
                    </a:lnTo>
                    <a:lnTo>
                      <a:pt x="2715" y="291"/>
                    </a:lnTo>
                    <a:lnTo>
                      <a:pt x="2279" y="194"/>
                    </a:lnTo>
                    <a:lnTo>
                      <a:pt x="1794" y="49"/>
                    </a:lnTo>
                    <a:lnTo>
                      <a:pt x="1261" y="0"/>
                    </a:lnTo>
                    <a:lnTo>
                      <a:pt x="631" y="0"/>
                    </a:lnTo>
                    <a:lnTo>
                      <a:pt x="1" y="97"/>
                    </a:lnTo>
                  </a:path>
                </a:pathLst>
              </a:custGeom>
              <a:noFill/>
              <a:ln w="48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1" name="Google Shape;8021;p44"/>
              <p:cNvSpPr/>
              <p:nvPr/>
            </p:nvSpPr>
            <p:spPr>
              <a:xfrm>
                <a:off x="6744550" y="2613950"/>
                <a:ext cx="55750" cy="222950"/>
              </a:xfrm>
              <a:custGeom>
                <a:avLst/>
                <a:gdLst/>
                <a:ahLst/>
                <a:cxnLst/>
                <a:rect l="l" t="t" r="r" b="b"/>
                <a:pathLst>
                  <a:path w="2230" h="8918" extrusionOk="0">
                    <a:moveTo>
                      <a:pt x="1357" y="0"/>
                    </a:moveTo>
                    <a:lnTo>
                      <a:pt x="0" y="8869"/>
                    </a:lnTo>
                    <a:lnTo>
                      <a:pt x="2230" y="8918"/>
                    </a:lnTo>
                    <a:lnTo>
                      <a:pt x="2230" y="8724"/>
                    </a:lnTo>
                    <a:lnTo>
                      <a:pt x="194" y="8675"/>
                    </a:lnTo>
                    <a:lnTo>
                      <a:pt x="1551"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2" name="Google Shape;8022;p44"/>
              <p:cNvSpPr/>
              <p:nvPr/>
            </p:nvSpPr>
            <p:spPr>
              <a:xfrm>
                <a:off x="6990500" y="2725400"/>
                <a:ext cx="147850" cy="164825"/>
              </a:xfrm>
              <a:custGeom>
                <a:avLst/>
                <a:gdLst/>
                <a:ahLst/>
                <a:cxnLst/>
                <a:rect l="l" t="t" r="r" b="b"/>
                <a:pathLst>
                  <a:path w="5914" h="6593" extrusionOk="0">
                    <a:moveTo>
                      <a:pt x="2618" y="1"/>
                    </a:moveTo>
                    <a:lnTo>
                      <a:pt x="2085" y="146"/>
                    </a:lnTo>
                    <a:lnTo>
                      <a:pt x="1600" y="389"/>
                    </a:lnTo>
                    <a:lnTo>
                      <a:pt x="1164" y="728"/>
                    </a:lnTo>
                    <a:lnTo>
                      <a:pt x="776" y="1116"/>
                    </a:lnTo>
                    <a:lnTo>
                      <a:pt x="485" y="1600"/>
                    </a:lnTo>
                    <a:lnTo>
                      <a:pt x="389" y="1891"/>
                    </a:lnTo>
                    <a:lnTo>
                      <a:pt x="292" y="2182"/>
                    </a:lnTo>
                    <a:lnTo>
                      <a:pt x="98" y="3054"/>
                    </a:lnTo>
                    <a:lnTo>
                      <a:pt x="49" y="3345"/>
                    </a:lnTo>
                    <a:lnTo>
                      <a:pt x="1" y="3636"/>
                    </a:lnTo>
                    <a:lnTo>
                      <a:pt x="49" y="4169"/>
                    </a:lnTo>
                    <a:lnTo>
                      <a:pt x="195" y="4702"/>
                    </a:lnTo>
                    <a:lnTo>
                      <a:pt x="437" y="5187"/>
                    </a:lnTo>
                    <a:lnTo>
                      <a:pt x="728" y="5623"/>
                    </a:lnTo>
                    <a:lnTo>
                      <a:pt x="1164" y="6010"/>
                    </a:lnTo>
                    <a:lnTo>
                      <a:pt x="1649" y="6301"/>
                    </a:lnTo>
                    <a:lnTo>
                      <a:pt x="1891" y="6398"/>
                    </a:lnTo>
                    <a:lnTo>
                      <a:pt x="2182" y="6495"/>
                    </a:lnTo>
                    <a:lnTo>
                      <a:pt x="2473" y="6544"/>
                    </a:lnTo>
                    <a:lnTo>
                      <a:pt x="2763" y="6592"/>
                    </a:lnTo>
                    <a:lnTo>
                      <a:pt x="3296" y="6544"/>
                    </a:lnTo>
                    <a:lnTo>
                      <a:pt x="3830" y="6398"/>
                    </a:lnTo>
                    <a:lnTo>
                      <a:pt x="4363" y="6156"/>
                    </a:lnTo>
                    <a:lnTo>
                      <a:pt x="4799" y="5817"/>
                    </a:lnTo>
                    <a:lnTo>
                      <a:pt x="5138" y="5429"/>
                    </a:lnTo>
                    <a:lnTo>
                      <a:pt x="5429" y="4944"/>
                    </a:lnTo>
                    <a:lnTo>
                      <a:pt x="5526" y="4653"/>
                    </a:lnTo>
                    <a:lnTo>
                      <a:pt x="5623" y="4411"/>
                    </a:lnTo>
                    <a:lnTo>
                      <a:pt x="5865" y="3490"/>
                    </a:lnTo>
                    <a:lnTo>
                      <a:pt x="5914" y="3248"/>
                    </a:lnTo>
                    <a:lnTo>
                      <a:pt x="5914" y="2957"/>
                    </a:lnTo>
                    <a:lnTo>
                      <a:pt x="5914" y="2376"/>
                    </a:lnTo>
                    <a:lnTo>
                      <a:pt x="5768" y="1842"/>
                    </a:lnTo>
                    <a:lnTo>
                      <a:pt x="5526" y="1358"/>
                    </a:lnTo>
                    <a:lnTo>
                      <a:pt x="5187" y="922"/>
                    </a:lnTo>
                    <a:lnTo>
                      <a:pt x="4750" y="534"/>
                    </a:lnTo>
                    <a:lnTo>
                      <a:pt x="4314" y="243"/>
                    </a:lnTo>
                    <a:lnTo>
                      <a:pt x="4023" y="146"/>
                    </a:lnTo>
                    <a:lnTo>
                      <a:pt x="3733" y="49"/>
                    </a:lnTo>
                    <a:lnTo>
                      <a:pt x="3442" y="1"/>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3" name="Google Shape;8023;p44"/>
              <p:cNvSpPr/>
              <p:nvPr/>
            </p:nvSpPr>
            <p:spPr>
              <a:xfrm>
                <a:off x="6624600" y="2337700"/>
                <a:ext cx="517375" cy="444675"/>
              </a:xfrm>
              <a:custGeom>
                <a:avLst/>
                <a:gdLst/>
                <a:ahLst/>
                <a:cxnLst/>
                <a:rect l="l" t="t" r="r" b="b"/>
                <a:pathLst>
                  <a:path w="20695" h="17787" extrusionOk="0">
                    <a:moveTo>
                      <a:pt x="5477" y="0"/>
                    </a:moveTo>
                    <a:lnTo>
                      <a:pt x="4653" y="48"/>
                    </a:lnTo>
                    <a:lnTo>
                      <a:pt x="3926" y="194"/>
                    </a:lnTo>
                    <a:lnTo>
                      <a:pt x="3199" y="339"/>
                    </a:lnTo>
                    <a:lnTo>
                      <a:pt x="2569" y="582"/>
                    </a:lnTo>
                    <a:lnTo>
                      <a:pt x="1987" y="872"/>
                    </a:lnTo>
                    <a:lnTo>
                      <a:pt x="1503" y="1163"/>
                    </a:lnTo>
                    <a:lnTo>
                      <a:pt x="1067" y="1551"/>
                    </a:lnTo>
                    <a:lnTo>
                      <a:pt x="679" y="1939"/>
                    </a:lnTo>
                    <a:lnTo>
                      <a:pt x="388" y="2326"/>
                    </a:lnTo>
                    <a:lnTo>
                      <a:pt x="194" y="2763"/>
                    </a:lnTo>
                    <a:lnTo>
                      <a:pt x="49" y="3247"/>
                    </a:lnTo>
                    <a:lnTo>
                      <a:pt x="0" y="3683"/>
                    </a:lnTo>
                    <a:lnTo>
                      <a:pt x="49" y="4168"/>
                    </a:lnTo>
                    <a:lnTo>
                      <a:pt x="146" y="4604"/>
                    </a:lnTo>
                    <a:lnTo>
                      <a:pt x="340" y="4992"/>
                    </a:lnTo>
                    <a:lnTo>
                      <a:pt x="533" y="5380"/>
                    </a:lnTo>
                    <a:lnTo>
                      <a:pt x="824" y="5719"/>
                    </a:lnTo>
                    <a:lnTo>
                      <a:pt x="1164" y="6010"/>
                    </a:lnTo>
                    <a:lnTo>
                      <a:pt x="1503" y="6300"/>
                    </a:lnTo>
                    <a:lnTo>
                      <a:pt x="1939" y="6494"/>
                    </a:lnTo>
                    <a:lnTo>
                      <a:pt x="2327" y="6688"/>
                    </a:lnTo>
                    <a:lnTo>
                      <a:pt x="2811" y="6834"/>
                    </a:lnTo>
                    <a:lnTo>
                      <a:pt x="3296" y="6931"/>
                    </a:lnTo>
                    <a:lnTo>
                      <a:pt x="3781" y="7027"/>
                    </a:lnTo>
                    <a:lnTo>
                      <a:pt x="4798" y="7027"/>
                    </a:lnTo>
                    <a:lnTo>
                      <a:pt x="5283" y="6979"/>
                    </a:lnTo>
                    <a:lnTo>
                      <a:pt x="5816" y="6931"/>
                    </a:lnTo>
                    <a:lnTo>
                      <a:pt x="6301" y="6785"/>
                    </a:lnTo>
                    <a:lnTo>
                      <a:pt x="6446" y="7270"/>
                    </a:lnTo>
                    <a:lnTo>
                      <a:pt x="6689" y="7657"/>
                    </a:lnTo>
                    <a:lnTo>
                      <a:pt x="6979" y="7948"/>
                    </a:lnTo>
                    <a:lnTo>
                      <a:pt x="7270" y="8191"/>
                    </a:lnTo>
                    <a:lnTo>
                      <a:pt x="7658" y="8384"/>
                    </a:lnTo>
                    <a:lnTo>
                      <a:pt x="7997" y="8530"/>
                    </a:lnTo>
                    <a:lnTo>
                      <a:pt x="8385" y="8578"/>
                    </a:lnTo>
                    <a:lnTo>
                      <a:pt x="8821" y="8627"/>
                    </a:lnTo>
                    <a:lnTo>
                      <a:pt x="9209" y="8627"/>
                    </a:lnTo>
                    <a:lnTo>
                      <a:pt x="9596" y="8578"/>
                    </a:lnTo>
                    <a:lnTo>
                      <a:pt x="10323" y="8433"/>
                    </a:lnTo>
                    <a:lnTo>
                      <a:pt x="10953" y="8239"/>
                    </a:lnTo>
                    <a:lnTo>
                      <a:pt x="11341" y="8045"/>
                    </a:lnTo>
                    <a:lnTo>
                      <a:pt x="11487" y="8530"/>
                    </a:lnTo>
                    <a:lnTo>
                      <a:pt x="11680" y="8918"/>
                    </a:lnTo>
                    <a:lnTo>
                      <a:pt x="11923" y="9305"/>
                    </a:lnTo>
                    <a:lnTo>
                      <a:pt x="12165" y="9693"/>
                    </a:lnTo>
                    <a:lnTo>
                      <a:pt x="12747" y="10323"/>
                    </a:lnTo>
                    <a:lnTo>
                      <a:pt x="13328" y="10856"/>
                    </a:lnTo>
                    <a:lnTo>
                      <a:pt x="13861" y="11389"/>
                    </a:lnTo>
                    <a:lnTo>
                      <a:pt x="14104" y="11632"/>
                    </a:lnTo>
                    <a:lnTo>
                      <a:pt x="14298" y="11922"/>
                    </a:lnTo>
                    <a:lnTo>
                      <a:pt x="14443" y="12165"/>
                    </a:lnTo>
                    <a:lnTo>
                      <a:pt x="14540" y="12456"/>
                    </a:lnTo>
                    <a:lnTo>
                      <a:pt x="14588" y="12746"/>
                    </a:lnTo>
                    <a:lnTo>
                      <a:pt x="14588" y="13086"/>
                    </a:lnTo>
                    <a:lnTo>
                      <a:pt x="14346" y="14443"/>
                    </a:lnTo>
                    <a:lnTo>
                      <a:pt x="14201" y="15654"/>
                    </a:lnTo>
                    <a:lnTo>
                      <a:pt x="14007" y="17108"/>
                    </a:lnTo>
                    <a:lnTo>
                      <a:pt x="14007" y="17205"/>
                    </a:lnTo>
                    <a:lnTo>
                      <a:pt x="14055" y="17254"/>
                    </a:lnTo>
                    <a:lnTo>
                      <a:pt x="14201" y="17447"/>
                    </a:lnTo>
                    <a:lnTo>
                      <a:pt x="14491" y="17593"/>
                    </a:lnTo>
                    <a:lnTo>
                      <a:pt x="14782" y="17690"/>
                    </a:lnTo>
                    <a:lnTo>
                      <a:pt x="15073" y="17787"/>
                    </a:lnTo>
                    <a:lnTo>
                      <a:pt x="15412" y="17787"/>
                    </a:lnTo>
                    <a:lnTo>
                      <a:pt x="15509" y="17738"/>
                    </a:lnTo>
                    <a:lnTo>
                      <a:pt x="15655" y="17690"/>
                    </a:lnTo>
                    <a:lnTo>
                      <a:pt x="15751" y="17593"/>
                    </a:lnTo>
                    <a:lnTo>
                      <a:pt x="15848" y="17447"/>
                    </a:lnTo>
                    <a:lnTo>
                      <a:pt x="15994" y="17157"/>
                    </a:lnTo>
                    <a:lnTo>
                      <a:pt x="16236" y="16817"/>
                    </a:lnTo>
                    <a:lnTo>
                      <a:pt x="16575" y="16527"/>
                    </a:lnTo>
                    <a:lnTo>
                      <a:pt x="16963" y="16236"/>
                    </a:lnTo>
                    <a:lnTo>
                      <a:pt x="17448" y="15993"/>
                    </a:lnTo>
                    <a:lnTo>
                      <a:pt x="17932" y="15800"/>
                    </a:lnTo>
                    <a:lnTo>
                      <a:pt x="18175" y="15751"/>
                    </a:lnTo>
                    <a:lnTo>
                      <a:pt x="18466" y="15751"/>
                    </a:lnTo>
                    <a:lnTo>
                      <a:pt x="18756" y="15800"/>
                    </a:lnTo>
                    <a:lnTo>
                      <a:pt x="19047" y="15848"/>
                    </a:lnTo>
                    <a:lnTo>
                      <a:pt x="19386" y="14879"/>
                    </a:lnTo>
                    <a:lnTo>
                      <a:pt x="19871" y="13522"/>
                    </a:lnTo>
                    <a:lnTo>
                      <a:pt x="20113" y="12746"/>
                    </a:lnTo>
                    <a:lnTo>
                      <a:pt x="20307" y="11922"/>
                    </a:lnTo>
                    <a:lnTo>
                      <a:pt x="20501" y="11098"/>
                    </a:lnTo>
                    <a:lnTo>
                      <a:pt x="20646" y="10275"/>
                    </a:lnTo>
                    <a:lnTo>
                      <a:pt x="20695" y="9451"/>
                    </a:lnTo>
                    <a:lnTo>
                      <a:pt x="20695" y="8675"/>
                    </a:lnTo>
                    <a:lnTo>
                      <a:pt x="20598" y="7948"/>
                    </a:lnTo>
                    <a:lnTo>
                      <a:pt x="20501" y="7609"/>
                    </a:lnTo>
                    <a:lnTo>
                      <a:pt x="20404" y="7318"/>
                    </a:lnTo>
                    <a:lnTo>
                      <a:pt x="20259" y="7027"/>
                    </a:lnTo>
                    <a:lnTo>
                      <a:pt x="20065" y="6785"/>
                    </a:lnTo>
                    <a:lnTo>
                      <a:pt x="19823" y="6543"/>
                    </a:lnTo>
                    <a:lnTo>
                      <a:pt x="19580" y="6349"/>
                    </a:lnTo>
                    <a:lnTo>
                      <a:pt x="19289" y="6204"/>
                    </a:lnTo>
                    <a:lnTo>
                      <a:pt x="18902" y="6058"/>
                    </a:lnTo>
                    <a:lnTo>
                      <a:pt x="18514" y="5961"/>
                    </a:lnTo>
                    <a:lnTo>
                      <a:pt x="18126" y="5913"/>
                    </a:lnTo>
                    <a:lnTo>
                      <a:pt x="17981" y="5380"/>
                    </a:lnTo>
                    <a:lnTo>
                      <a:pt x="17787" y="4847"/>
                    </a:lnTo>
                    <a:lnTo>
                      <a:pt x="17545" y="4362"/>
                    </a:lnTo>
                    <a:lnTo>
                      <a:pt x="17205" y="3877"/>
                    </a:lnTo>
                    <a:lnTo>
                      <a:pt x="16769" y="3441"/>
                    </a:lnTo>
                    <a:lnTo>
                      <a:pt x="16236" y="3053"/>
                    </a:lnTo>
                    <a:lnTo>
                      <a:pt x="15703" y="2666"/>
                    </a:lnTo>
                    <a:lnTo>
                      <a:pt x="15073" y="2326"/>
                    </a:lnTo>
                    <a:lnTo>
                      <a:pt x="14346" y="1987"/>
                    </a:lnTo>
                    <a:lnTo>
                      <a:pt x="13619" y="1696"/>
                    </a:lnTo>
                    <a:lnTo>
                      <a:pt x="12844" y="1405"/>
                    </a:lnTo>
                    <a:lnTo>
                      <a:pt x="11971" y="1115"/>
                    </a:lnTo>
                    <a:lnTo>
                      <a:pt x="10178" y="630"/>
                    </a:lnTo>
                    <a:lnTo>
                      <a:pt x="8239" y="242"/>
                    </a:lnTo>
                    <a:lnTo>
                      <a:pt x="7270" y="48"/>
                    </a:lnTo>
                    <a:lnTo>
                      <a:pt x="6349"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4" name="Google Shape;8024;p44"/>
              <p:cNvSpPr/>
              <p:nvPr/>
            </p:nvSpPr>
            <p:spPr>
              <a:xfrm>
                <a:off x="6949300" y="3208850"/>
                <a:ext cx="362325" cy="273850"/>
              </a:xfrm>
              <a:custGeom>
                <a:avLst/>
                <a:gdLst/>
                <a:ahLst/>
                <a:cxnLst/>
                <a:rect l="l" t="t" r="r" b="b"/>
                <a:pathLst>
                  <a:path w="14493" h="10954" extrusionOk="0">
                    <a:moveTo>
                      <a:pt x="14153" y="0"/>
                    </a:moveTo>
                    <a:lnTo>
                      <a:pt x="14104" y="97"/>
                    </a:lnTo>
                    <a:lnTo>
                      <a:pt x="14056" y="146"/>
                    </a:lnTo>
                    <a:lnTo>
                      <a:pt x="13910" y="727"/>
                    </a:lnTo>
                    <a:lnTo>
                      <a:pt x="13765" y="1309"/>
                    </a:lnTo>
                    <a:lnTo>
                      <a:pt x="13571" y="1842"/>
                    </a:lnTo>
                    <a:lnTo>
                      <a:pt x="13329" y="2375"/>
                    </a:lnTo>
                    <a:lnTo>
                      <a:pt x="13087" y="2908"/>
                    </a:lnTo>
                    <a:lnTo>
                      <a:pt x="12844" y="3441"/>
                    </a:lnTo>
                    <a:lnTo>
                      <a:pt x="12214" y="4411"/>
                    </a:lnTo>
                    <a:lnTo>
                      <a:pt x="11487" y="5283"/>
                    </a:lnTo>
                    <a:lnTo>
                      <a:pt x="10712" y="6107"/>
                    </a:lnTo>
                    <a:lnTo>
                      <a:pt x="9839" y="6882"/>
                    </a:lnTo>
                    <a:lnTo>
                      <a:pt x="8919" y="7609"/>
                    </a:lnTo>
                    <a:lnTo>
                      <a:pt x="7949" y="8239"/>
                    </a:lnTo>
                    <a:lnTo>
                      <a:pt x="6931" y="8773"/>
                    </a:lnTo>
                    <a:lnTo>
                      <a:pt x="5865" y="9257"/>
                    </a:lnTo>
                    <a:lnTo>
                      <a:pt x="4751" y="9693"/>
                    </a:lnTo>
                    <a:lnTo>
                      <a:pt x="3636" y="10033"/>
                    </a:lnTo>
                    <a:lnTo>
                      <a:pt x="2473" y="10275"/>
                    </a:lnTo>
                    <a:lnTo>
                      <a:pt x="1358" y="10420"/>
                    </a:lnTo>
                    <a:lnTo>
                      <a:pt x="195" y="10517"/>
                    </a:lnTo>
                    <a:lnTo>
                      <a:pt x="98" y="10517"/>
                    </a:lnTo>
                    <a:lnTo>
                      <a:pt x="49" y="10614"/>
                    </a:lnTo>
                    <a:lnTo>
                      <a:pt x="1" y="10760"/>
                    </a:lnTo>
                    <a:lnTo>
                      <a:pt x="49" y="10905"/>
                    </a:lnTo>
                    <a:lnTo>
                      <a:pt x="98" y="10953"/>
                    </a:lnTo>
                    <a:lnTo>
                      <a:pt x="195" y="10953"/>
                    </a:lnTo>
                    <a:lnTo>
                      <a:pt x="1358" y="10857"/>
                    </a:lnTo>
                    <a:lnTo>
                      <a:pt x="2570" y="10663"/>
                    </a:lnTo>
                    <a:lnTo>
                      <a:pt x="3733" y="10420"/>
                    </a:lnTo>
                    <a:lnTo>
                      <a:pt x="4896" y="10081"/>
                    </a:lnTo>
                    <a:lnTo>
                      <a:pt x="6011" y="9645"/>
                    </a:lnTo>
                    <a:lnTo>
                      <a:pt x="7125" y="9160"/>
                    </a:lnTo>
                    <a:lnTo>
                      <a:pt x="8192" y="8579"/>
                    </a:lnTo>
                    <a:lnTo>
                      <a:pt x="9161" y="7949"/>
                    </a:lnTo>
                    <a:lnTo>
                      <a:pt x="10130" y="7222"/>
                    </a:lnTo>
                    <a:lnTo>
                      <a:pt x="11003" y="6398"/>
                    </a:lnTo>
                    <a:lnTo>
                      <a:pt x="11826" y="5574"/>
                    </a:lnTo>
                    <a:lnTo>
                      <a:pt x="12553" y="4605"/>
                    </a:lnTo>
                    <a:lnTo>
                      <a:pt x="12893" y="4120"/>
                    </a:lnTo>
                    <a:lnTo>
                      <a:pt x="13183" y="3635"/>
                    </a:lnTo>
                    <a:lnTo>
                      <a:pt x="13474" y="3102"/>
                    </a:lnTo>
                    <a:lnTo>
                      <a:pt x="13717" y="2569"/>
                    </a:lnTo>
                    <a:lnTo>
                      <a:pt x="13959" y="2036"/>
                    </a:lnTo>
                    <a:lnTo>
                      <a:pt x="14153" y="1454"/>
                    </a:lnTo>
                    <a:lnTo>
                      <a:pt x="14347" y="873"/>
                    </a:lnTo>
                    <a:lnTo>
                      <a:pt x="14492" y="291"/>
                    </a:lnTo>
                    <a:lnTo>
                      <a:pt x="14492" y="194"/>
                    </a:lnTo>
                    <a:lnTo>
                      <a:pt x="14444" y="97"/>
                    </a:lnTo>
                    <a:lnTo>
                      <a:pt x="14298" y="0"/>
                    </a:lnTo>
                    <a:close/>
                  </a:path>
                </a:pathLst>
              </a:custGeom>
              <a:solidFill>
                <a:srgbClr val="1F0E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5" name="Google Shape;8025;p44"/>
              <p:cNvSpPr/>
              <p:nvPr/>
            </p:nvSpPr>
            <p:spPr>
              <a:xfrm>
                <a:off x="6819675" y="3472975"/>
                <a:ext cx="95725" cy="12150"/>
              </a:xfrm>
              <a:custGeom>
                <a:avLst/>
                <a:gdLst/>
                <a:ahLst/>
                <a:cxnLst/>
                <a:rect l="l" t="t" r="r" b="b"/>
                <a:pathLst>
                  <a:path w="3829" h="486" extrusionOk="0">
                    <a:moveTo>
                      <a:pt x="146" y="1"/>
                    </a:moveTo>
                    <a:lnTo>
                      <a:pt x="49" y="49"/>
                    </a:lnTo>
                    <a:lnTo>
                      <a:pt x="0" y="195"/>
                    </a:lnTo>
                    <a:lnTo>
                      <a:pt x="49" y="340"/>
                    </a:lnTo>
                    <a:lnTo>
                      <a:pt x="146" y="388"/>
                    </a:lnTo>
                    <a:lnTo>
                      <a:pt x="243" y="437"/>
                    </a:lnTo>
                    <a:lnTo>
                      <a:pt x="3635" y="485"/>
                    </a:lnTo>
                    <a:lnTo>
                      <a:pt x="3732" y="485"/>
                    </a:lnTo>
                    <a:lnTo>
                      <a:pt x="3781" y="437"/>
                    </a:lnTo>
                    <a:lnTo>
                      <a:pt x="3829" y="292"/>
                    </a:lnTo>
                    <a:lnTo>
                      <a:pt x="3781" y="146"/>
                    </a:lnTo>
                    <a:lnTo>
                      <a:pt x="3732" y="98"/>
                    </a:lnTo>
                    <a:lnTo>
                      <a:pt x="3635" y="98"/>
                    </a:lnTo>
                    <a:lnTo>
                      <a:pt x="243" y="1"/>
                    </a:lnTo>
                    <a:close/>
                  </a:path>
                </a:pathLst>
              </a:custGeom>
              <a:solidFill>
                <a:srgbClr val="1F0E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6" name="Google Shape;8026;p44"/>
              <p:cNvSpPr/>
              <p:nvPr/>
            </p:nvSpPr>
            <p:spPr>
              <a:xfrm>
                <a:off x="5450525" y="3465700"/>
                <a:ext cx="1283150" cy="253275"/>
              </a:xfrm>
              <a:custGeom>
                <a:avLst/>
                <a:gdLst/>
                <a:ahLst/>
                <a:cxnLst/>
                <a:rect l="l" t="t" r="r" b="b"/>
                <a:pathLst>
                  <a:path w="51326" h="10131" extrusionOk="0">
                    <a:moveTo>
                      <a:pt x="21907" y="1"/>
                    </a:moveTo>
                    <a:lnTo>
                      <a:pt x="19774" y="98"/>
                    </a:lnTo>
                    <a:lnTo>
                      <a:pt x="17690" y="146"/>
                    </a:lnTo>
                    <a:lnTo>
                      <a:pt x="15606" y="195"/>
                    </a:lnTo>
                    <a:lnTo>
                      <a:pt x="14104" y="146"/>
                    </a:lnTo>
                    <a:lnTo>
                      <a:pt x="12408" y="146"/>
                    </a:lnTo>
                    <a:lnTo>
                      <a:pt x="11584" y="195"/>
                    </a:lnTo>
                    <a:lnTo>
                      <a:pt x="10808" y="292"/>
                    </a:lnTo>
                    <a:lnTo>
                      <a:pt x="10421" y="389"/>
                    </a:lnTo>
                    <a:lnTo>
                      <a:pt x="10033" y="534"/>
                    </a:lnTo>
                    <a:lnTo>
                      <a:pt x="9694" y="679"/>
                    </a:lnTo>
                    <a:lnTo>
                      <a:pt x="9354" y="873"/>
                    </a:lnTo>
                    <a:lnTo>
                      <a:pt x="8967" y="1164"/>
                    </a:lnTo>
                    <a:lnTo>
                      <a:pt x="8627" y="1455"/>
                    </a:lnTo>
                    <a:lnTo>
                      <a:pt x="7949" y="2133"/>
                    </a:lnTo>
                    <a:lnTo>
                      <a:pt x="7319" y="2909"/>
                    </a:lnTo>
                    <a:lnTo>
                      <a:pt x="6689" y="3587"/>
                    </a:lnTo>
                    <a:lnTo>
                      <a:pt x="5090" y="5187"/>
                    </a:lnTo>
                    <a:lnTo>
                      <a:pt x="3442" y="6786"/>
                    </a:lnTo>
                    <a:lnTo>
                      <a:pt x="98" y="9791"/>
                    </a:lnTo>
                    <a:lnTo>
                      <a:pt x="49" y="9888"/>
                    </a:lnTo>
                    <a:lnTo>
                      <a:pt x="1" y="9936"/>
                    </a:lnTo>
                    <a:lnTo>
                      <a:pt x="49" y="10033"/>
                    </a:lnTo>
                    <a:lnTo>
                      <a:pt x="98" y="10082"/>
                    </a:lnTo>
                    <a:lnTo>
                      <a:pt x="243" y="10130"/>
                    </a:lnTo>
                    <a:lnTo>
                      <a:pt x="291" y="10130"/>
                    </a:lnTo>
                    <a:lnTo>
                      <a:pt x="388" y="10082"/>
                    </a:lnTo>
                    <a:lnTo>
                      <a:pt x="3587" y="7174"/>
                    </a:lnTo>
                    <a:lnTo>
                      <a:pt x="5186" y="5720"/>
                    </a:lnTo>
                    <a:lnTo>
                      <a:pt x="6689" y="4169"/>
                    </a:lnTo>
                    <a:lnTo>
                      <a:pt x="7367" y="3442"/>
                    </a:lnTo>
                    <a:lnTo>
                      <a:pt x="8046" y="2618"/>
                    </a:lnTo>
                    <a:lnTo>
                      <a:pt x="8773" y="1891"/>
                    </a:lnTo>
                    <a:lnTo>
                      <a:pt x="9161" y="1552"/>
                    </a:lnTo>
                    <a:lnTo>
                      <a:pt x="9597" y="1213"/>
                    </a:lnTo>
                    <a:lnTo>
                      <a:pt x="9839" y="1067"/>
                    </a:lnTo>
                    <a:lnTo>
                      <a:pt x="10130" y="970"/>
                    </a:lnTo>
                    <a:lnTo>
                      <a:pt x="10663" y="825"/>
                    </a:lnTo>
                    <a:lnTo>
                      <a:pt x="11245" y="728"/>
                    </a:lnTo>
                    <a:lnTo>
                      <a:pt x="11826" y="679"/>
                    </a:lnTo>
                    <a:lnTo>
                      <a:pt x="12989" y="631"/>
                    </a:lnTo>
                    <a:lnTo>
                      <a:pt x="14152" y="631"/>
                    </a:lnTo>
                    <a:lnTo>
                      <a:pt x="16479" y="583"/>
                    </a:lnTo>
                    <a:lnTo>
                      <a:pt x="20647" y="486"/>
                    </a:lnTo>
                    <a:lnTo>
                      <a:pt x="22731" y="437"/>
                    </a:lnTo>
                    <a:lnTo>
                      <a:pt x="27044" y="437"/>
                    </a:lnTo>
                    <a:lnTo>
                      <a:pt x="29274" y="534"/>
                    </a:lnTo>
                    <a:lnTo>
                      <a:pt x="33732" y="679"/>
                    </a:lnTo>
                    <a:lnTo>
                      <a:pt x="38094" y="873"/>
                    </a:lnTo>
                    <a:lnTo>
                      <a:pt x="40275" y="970"/>
                    </a:lnTo>
                    <a:lnTo>
                      <a:pt x="44589" y="970"/>
                    </a:lnTo>
                    <a:lnTo>
                      <a:pt x="46769" y="922"/>
                    </a:lnTo>
                    <a:lnTo>
                      <a:pt x="48950" y="825"/>
                    </a:lnTo>
                    <a:lnTo>
                      <a:pt x="51131" y="631"/>
                    </a:lnTo>
                    <a:lnTo>
                      <a:pt x="51228" y="631"/>
                    </a:lnTo>
                    <a:lnTo>
                      <a:pt x="51277" y="534"/>
                    </a:lnTo>
                    <a:lnTo>
                      <a:pt x="51325" y="389"/>
                    </a:lnTo>
                    <a:lnTo>
                      <a:pt x="51325" y="340"/>
                    </a:lnTo>
                    <a:lnTo>
                      <a:pt x="51277" y="243"/>
                    </a:lnTo>
                    <a:lnTo>
                      <a:pt x="51228" y="243"/>
                    </a:lnTo>
                    <a:lnTo>
                      <a:pt x="51131" y="195"/>
                    </a:lnTo>
                    <a:lnTo>
                      <a:pt x="48902" y="389"/>
                    </a:lnTo>
                    <a:lnTo>
                      <a:pt x="46673" y="534"/>
                    </a:lnTo>
                    <a:lnTo>
                      <a:pt x="44443" y="583"/>
                    </a:lnTo>
                    <a:lnTo>
                      <a:pt x="42214" y="583"/>
                    </a:lnTo>
                    <a:lnTo>
                      <a:pt x="39984" y="534"/>
                    </a:lnTo>
                    <a:lnTo>
                      <a:pt x="37803" y="437"/>
                    </a:lnTo>
                    <a:lnTo>
                      <a:pt x="33345" y="243"/>
                    </a:lnTo>
                    <a:lnTo>
                      <a:pt x="28644" y="49"/>
                    </a:lnTo>
                    <a:lnTo>
                      <a:pt x="26317" y="1"/>
                    </a:lnTo>
                    <a:close/>
                  </a:path>
                </a:pathLst>
              </a:custGeom>
              <a:solidFill>
                <a:srgbClr val="1F0E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7" name="Google Shape;8027;p44"/>
            <p:cNvGrpSpPr/>
            <p:nvPr/>
          </p:nvGrpSpPr>
          <p:grpSpPr>
            <a:xfrm>
              <a:off x="6374803" y="1337313"/>
              <a:ext cx="1681183" cy="435365"/>
              <a:chOff x="4002625" y="1140600"/>
              <a:chExt cx="2503250" cy="648250"/>
            </a:xfrm>
          </p:grpSpPr>
          <p:sp>
            <p:nvSpPr>
              <p:cNvPr id="8028" name="Google Shape;8028;p44"/>
              <p:cNvSpPr/>
              <p:nvPr/>
            </p:nvSpPr>
            <p:spPr>
              <a:xfrm>
                <a:off x="4002625" y="1140600"/>
                <a:ext cx="2503250" cy="648250"/>
              </a:xfrm>
              <a:custGeom>
                <a:avLst/>
                <a:gdLst/>
                <a:ahLst/>
                <a:cxnLst/>
                <a:rect l="l" t="t" r="r" b="b"/>
                <a:pathLst>
                  <a:path w="100130" h="25930" extrusionOk="0">
                    <a:moveTo>
                      <a:pt x="8870" y="1"/>
                    </a:moveTo>
                    <a:lnTo>
                      <a:pt x="7949" y="49"/>
                    </a:lnTo>
                    <a:lnTo>
                      <a:pt x="7077" y="194"/>
                    </a:lnTo>
                    <a:lnTo>
                      <a:pt x="6204" y="388"/>
                    </a:lnTo>
                    <a:lnTo>
                      <a:pt x="5381" y="679"/>
                    </a:lnTo>
                    <a:lnTo>
                      <a:pt x="4605" y="1067"/>
                    </a:lnTo>
                    <a:lnTo>
                      <a:pt x="3878" y="1503"/>
                    </a:lnTo>
                    <a:lnTo>
                      <a:pt x="3200" y="2036"/>
                    </a:lnTo>
                    <a:lnTo>
                      <a:pt x="2570" y="2569"/>
                    </a:lnTo>
                    <a:lnTo>
                      <a:pt x="2036" y="3199"/>
                    </a:lnTo>
                    <a:lnTo>
                      <a:pt x="1503" y="3878"/>
                    </a:lnTo>
                    <a:lnTo>
                      <a:pt x="1067" y="4605"/>
                    </a:lnTo>
                    <a:lnTo>
                      <a:pt x="679" y="5380"/>
                    </a:lnTo>
                    <a:lnTo>
                      <a:pt x="389" y="6204"/>
                    </a:lnTo>
                    <a:lnTo>
                      <a:pt x="195" y="7076"/>
                    </a:lnTo>
                    <a:lnTo>
                      <a:pt x="49" y="7949"/>
                    </a:lnTo>
                    <a:lnTo>
                      <a:pt x="1" y="8870"/>
                    </a:lnTo>
                    <a:lnTo>
                      <a:pt x="1" y="17109"/>
                    </a:lnTo>
                    <a:lnTo>
                      <a:pt x="49" y="17981"/>
                    </a:lnTo>
                    <a:lnTo>
                      <a:pt x="195" y="18853"/>
                    </a:lnTo>
                    <a:lnTo>
                      <a:pt x="389" y="19726"/>
                    </a:lnTo>
                    <a:lnTo>
                      <a:pt x="679" y="20550"/>
                    </a:lnTo>
                    <a:lnTo>
                      <a:pt x="1067" y="21325"/>
                    </a:lnTo>
                    <a:lnTo>
                      <a:pt x="1503" y="22052"/>
                    </a:lnTo>
                    <a:lnTo>
                      <a:pt x="2036" y="22731"/>
                    </a:lnTo>
                    <a:lnTo>
                      <a:pt x="2570" y="23361"/>
                    </a:lnTo>
                    <a:lnTo>
                      <a:pt x="3200" y="23942"/>
                    </a:lnTo>
                    <a:lnTo>
                      <a:pt x="3878" y="24427"/>
                    </a:lnTo>
                    <a:lnTo>
                      <a:pt x="4605" y="24863"/>
                    </a:lnTo>
                    <a:lnTo>
                      <a:pt x="5381" y="25251"/>
                    </a:lnTo>
                    <a:lnTo>
                      <a:pt x="6204" y="25542"/>
                    </a:lnTo>
                    <a:lnTo>
                      <a:pt x="7077" y="25784"/>
                    </a:lnTo>
                    <a:lnTo>
                      <a:pt x="7949" y="25881"/>
                    </a:lnTo>
                    <a:lnTo>
                      <a:pt x="8870" y="25929"/>
                    </a:lnTo>
                    <a:lnTo>
                      <a:pt x="91309" y="25929"/>
                    </a:lnTo>
                    <a:lnTo>
                      <a:pt x="92181" y="25881"/>
                    </a:lnTo>
                    <a:lnTo>
                      <a:pt x="93102" y="25784"/>
                    </a:lnTo>
                    <a:lnTo>
                      <a:pt x="93926" y="25542"/>
                    </a:lnTo>
                    <a:lnTo>
                      <a:pt x="94750" y="25251"/>
                    </a:lnTo>
                    <a:lnTo>
                      <a:pt x="95526" y="24863"/>
                    </a:lnTo>
                    <a:lnTo>
                      <a:pt x="96253" y="24427"/>
                    </a:lnTo>
                    <a:lnTo>
                      <a:pt x="96931" y="23942"/>
                    </a:lnTo>
                    <a:lnTo>
                      <a:pt x="97561" y="23361"/>
                    </a:lnTo>
                    <a:lnTo>
                      <a:pt x="98143" y="22731"/>
                    </a:lnTo>
                    <a:lnTo>
                      <a:pt x="98627" y="22052"/>
                    </a:lnTo>
                    <a:lnTo>
                      <a:pt x="99064" y="21325"/>
                    </a:lnTo>
                    <a:lnTo>
                      <a:pt x="99451" y="20550"/>
                    </a:lnTo>
                    <a:lnTo>
                      <a:pt x="99742" y="19726"/>
                    </a:lnTo>
                    <a:lnTo>
                      <a:pt x="99984" y="18853"/>
                    </a:lnTo>
                    <a:lnTo>
                      <a:pt x="100081" y="17981"/>
                    </a:lnTo>
                    <a:lnTo>
                      <a:pt x="100130" y="17109"/>
                    </a:lnTo>
                    <a:lnTo>
                      <a:pt x="100130" y="8870"/>
                    </a:lnTo>
                    <a:lnTo>
                      <a:pt x="100081" y="7949"/>
                    </a:lnTo>
                    <a:lnTo>
                      <a:pt x="99984" y="7076"/>
                    </a:lnTo>
                    <a:lnTo>
                      <a:pt x="99742" y="6204"/>
                    </a:lnTo>
                    <a:lnTo>
                      <a:pt x="99451" y="5380"/>
                    </a:lnTo>
                    <a:lnTo>
                      <a:pt x="99064" y="4605"/>
                    </a:lnTo>
                    <a:lnTo>
                      <a:pt x="98627" y="3878"/>
                    </a:lnTo>
                    <a:lnTo>
                      <a:pt x="98143" y="3199"/>
                    </a:lnTo>
                    <a:lnTo>
                      <a:pt x="97561" y="2569"/>
                    </a:lnTo>
                    <a:lnTo>
                      <a:pt x="96931" y="2036"/>
                    </a:lnTo>
                    <a:lnTo>
                      <a:pt x="96253" y="1503"/>
                    </a:lnTo>
                    <a:lnTo>
                      <a:pt x="95526" y="1067"/>
                    </a:lnTo>
                    <a:lnTo>
                      <a:pt x="94750" y="679"/>
                    </a:lnTo>
                    <a:lnTo>
                      <a:pt x="93926" y="388"/>
                    </a:lnTo>
                    <a:lnTo>
                      <a:pt x="93102" y="194"/>
                    </a:lnTo>
                    <a:lnTo>
                      <a:pt x="92181" y="49"/>
                    </a:lnTo>
                    <a:lnTo>
                      <a:pt x="91309"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9" name="Google Shape;8029;p44"/>
              <p:cNvSpPr/>
              <p:nvPr/>
            </p:nvSpPr>
            <p:spPr>
              <a:xfrm>
                <a:off x="4204975" y="1283575"/>
                <a:ext cx="311425" cy="298075"/>
              </a:xfrm>
              <a:custGeom>
                <a:avLst/>
                <a:gdLst/>
                <a:ahLst/>
                <a:cxnLst/>
                <a:rect l="l" t="t" r="r" b="b"/>
                <a:pathLst>
                  <a:path w="12457" h="11923" extrusionOk="0">
                    <a:moveTo>
                      <a:pt x="6253" y="0"/>
                    </a:moveTo>
                    <a:lnTo>
                      <a:pt x="6107" y="49"/>
                    </a:lnTo>
                    <a:lnTo>
                      <a:pt x="5962" y="97"/>
                    </a:lnTo>
                    <a:lnTo>
                      <a:pt x="5816" y="243"/>
                    </a:lnTo>
                    <a:lnTo>
                      <a:pt x="5671" y="485"/>
                    </a:lnTo>
                    <a:lnTo>
                      <a:pt x="4702" y="2472"/>
                    </a:lnTo>
                    <a:lnTo>
                      <a:pt x="4556" y="2714"/>
                    </a:lnTo>
                    <a:lnTo>
                      <a:pt x="4362" y="2957"/>
                    </a:lnTo>
                    <a:lnTo>
                      <a:pt x="4169" y="3151"/>
                    </a:lnTo>
                    <a:lnTo>
                      <a:pt x="3926" y="3345"/>
                    </a:lnTo>
                    <a:lnTo>
                      <a:pt x="3635" y="3490"/>
                    </a:lnTo>
                    <a:lnTo>
                      <a:pt x="3393" y="3635"/>
                    </a:lnTo>
                    <a:lnTo>
                      <a:pt x="3102" y="3732"/>
                    </a:lnTo>
                    <a:lnTo>
                      <a:pt x="2860" y="3829"/>
                    </a:lnTo>
                    <a:lnTo>
                      <a:pt x="631" y="4120"/>
                    </a:lnTo>
                    <a:lnTo>
                      <a:pt x="388" y="4168"/>
                    </a:lnTo>
                    <a:lnTo>
                      <a:pt x="243" y="4265"/>
                    </a:lnTo>
                    <a:lnTo>
                      <a:pt x="98" y="4362"/>
                    </a:lnTo>
                    <a:lnTo>
                      <a:pt x="1" y="4508"/>
                    </a:lnTo>
                    <a:lnTo>
                      <a:pt x="1" y="4653"/>
                    </a:lnTo>
                    <a:lnTo>
                      <a:pt x="49" y="4847"/>
                    </a:lnTo>
                    <a:lnTo>
                      <a:pt x="146" y="5041"/>
                    </a:lnTo>
                    <a:lnTo>
                      <a:pt x="291" y="5186"/>
                    </a:lnTo>
                    <a:lnTo>
                      <a:pt x="1891" y="6786"/>
                    </a:lnTo>
                    <a:lnTo>
                      <a:pt x="2085" y="6979"/>
                    </a:lnTo>
                    <a:lnTo>
                      <a:pt x="2230" y="7222"/>
                    </a:lnTo>
                    <a:lnTo>
                      <a:pt x="2375" y="7464"/>
                    </a:lnTo>
                    <a:lnTo>
                      <a:pt x="2472" y="7755"/>
                    </a:lnTo>
                    <a:lnTo>
                      <a:pt x="2569" y="8046"/>
                    </a:lnTo>
                    <a:lnTo>
                      <a:pt x="2618" y="8336"/>
                    </a:lnTo>
                    <a:lnTo>
                      <a:pt x="2618" y="8627"/>
                    </a:lnTo>
                    <a:lnTo>
                      <a:pt x="2618" y="8918"/>
                    </a:lnTo>
                    <a:lnTo>
                      <a:pt x="2230" y="11099"/>
                    </a:lnTo>
                    <a:lnTo>
                      <a:pt x="2182" y="11341"/>
                    </a:lnTo>
                    <a:lnTo>
                      <a:pt x="2230" y="11584"/>
                    </a:lnTo>
                    <a:lnTo>
                      <a:pt x="2278" y="11729"/>
                    </a:lnTo>
                    <a:lnTo>
                      <a:pt x="2375" y="11826"/>
                    </a:lnTo>
                    <a:lnTo>
                      <a:pt x="2521" y="11923"/>
                    </a:lnTo>
                    <a:lnTo>
                      <a:pt x="2715" y="11923"/>
                    </a:lnTo>
                    <a:lnTo>
                      <a:pt x="2909" y="11874"/>
                    </a:lnTo>
                    <a:lnTo>
                      <a:pt x="3151" y="11777"/>
                    </a:lnTo>
                    <a:lnTo>
                      <a:pt x="5089" y="10760"/>
                    </a:lnTo>
                    <a:lnTo>
                      <a:pt x="5380" y="10614"/>
                    </a:lnTo>
                    <a:lnTo>
                      <a:pt x="5623" y="10566"/>
                    </a:lnTo>
                    <a:lnTo>
                      <a:pt x="5913" y="10517"/>
                    </a:lnTo>
                    <a:lnTo>
                      <a:pt x="6543" y="10517"/>
                    </a:lnTo>
                    <a:lnTo>
                      <a:pt x="6834" y="10566"/>
                    </a:lnTo>
                    <a:lnTo>
                      <a:pt x="7125" y="10614"/>
                    </a:lnTo>
                    <a:lnTo>
                      <a:pt x="7367" y="10760"/>
                    </a:lnTo>
                    <a:lnTo>
                      <a:pt x="9354" y="11777"/>
                    </a:lnTo>
                    <a:lnTo>
                      <a:pt x="9597" y="11874"/>
                    </a:lnTo>
                    <a:lnTo>
                      <a:pt x="9791" y="11923"/>
                    </a:lnTo>
                    <a:lnTo>
                      <a:pt x="9936" y="11923"/>
                    </a:lnTo>
                    <a:lnTo>
                      <a:pt x="10081" y="11826"/>
                    </a:lnTo>
                    <a:lnTo>
                      <a:pt x="10178" y="11729"/>
                    </a:lnTo>
                    <a:lnTo>
                      <a:pt x="10275" y="11584"/>
                    </a:lnTo>
                    <a:lnTo>
                      <a:pt x="10275" y="11341"/>
                    </a:lnTo>
                    <a:lnTo>
                      <a:pt x="10275" y="11099"/>
                    </a:lnTo>
                    <a:lnTo>
                      <a:pt x="9887" y="8918"/>
                    </a:lnTo>
                    <a:lnTo>
                      <a:pt x="9839" y="8627"/>
                    </a:lnTo>
                    <a:lnTo>
                      <a:pt x="9887" y="8336"/>
                    </a:lnTo>
                    <a:lnTo>
                      <a:pt x="9936" y="8046"/>
                    </a:lnTo>
                    <a:lnTo>
                      <a:pt x="9984" y="7755"/>
                    </a:lnTo>
                    <a:lnTo>
                      <a:pt x="10130" y="7464"/>
                    </a:lnTo>
                    <a:lnTo>
                      <a:pt x="10227" y="7222"/>
                    </a:lnTo>
                    <a:lnTo>
                      <a:pt x="10421" y="6979"/>
                    </a:lnTo>
                    <a:lnTo>
                      <a:pt x="10566" y="6786"/>
                    </a:lnTo>
                    <a:lnTo>
                      <a:pt x="12165" y="5186"/>
                    </a:lnTo>
                    <a:lnTo>
                      <a:pt x="12359" y="5041"/>
                    </a:lnTo>
                    <a:lnTo>
                      <a:pt x="12456" y="4847"/>
                    </a:lnTo>
                    <a:lnTo>
                      <a:pt x="12456" y="4653"/>
                    </a:lnTo>
                    <a:lnTo>
                      <a:pt x="12456" y="4508"/>
                    </a:lnTo>
                    <a:lnTo>
                      <a:pt x="12408" y="4362"/>
                    </a:lnTo>
                    <a:lnTo>
                      <a:pt x="12262" y="4265"/>
                    </a:lnTo>
                    <a:lnTo>
                      <a:pt x="12068" y="4168"/>
                    </a:lnTo>
                    <a:lnTo>
                      <a:pt x="11826" y="4120"/>
                    </a:lnTo>
                    <a:lnTo>
                      <a:pt x="9645" y="3829"/>
                    </a:lnTo>
                    <a:lnTo>
                      <a:pt x="9354" y="3732"/>
                    </a:lnTo>
                    <a:lnTo>
                      <a:pt x="9064" y="3635"/>
                    </a:lnTo>
                    <a:lnTo>
                      <a:pt x="8821" y="3490"/>
                    </a:lnTo>
                    <a:lnTo>
                      <a:pt x="8579" y="3345"/>
                    </a:lnTo>
                    <a:lnTo>
                      <a:pt x="8337" y="3151"/>
                    </a:lnTo>
                    <a:lnTo>
                      <a:pt x="8094" y="2957"/>
                    </a:lnTo>
                    <a:lnTo>
                      <a:pt x="7949" y="2714"/>
                    </a:lnTo>
                    <a:lnTo>
                      <a:pt x="7803" y="2472"/>
                    </a:lnTo>
                    <a:lnTo>
                      <a:pt x="6786" y="485"/>
                    </a:lnTo>
                    <a:lnTo>
                      <a:pt x="6689" y="243"/>
                    </a:lnTo>
                    <a:lnTo>
                      <a:pt x="6543" y="97"/>
                    </a:lnTo>
                    <a:lnTo>
                      <a:pt x="6398" y="49"/>
                    </a:lnTo>
                    <a:lnTo>
                      <a:pt x="6253" y="0"/>
                    </a:lnTo>
                    <a:close/>
                  </a:path>
                </a:pathLst>
              </a:custGeom>
              <a:solidFill>
                <a:srgbClr val="D9F1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0" name="Google Shape;8030;p44"/>
              <p:cNvSpPr/>
              <p:nvPr/>
            </p:nvSpPr>
            <p:spPr>
              <a:xfrm>
                <a:off x="4647225" y="1283575"/>
                <a:ext cx="312625" cy="298075"/>
              </a:xfrm>
              <a:custGeom>
                <a:avLst/>
                <a:gdLst/>
                <a:ahLst/>
                <a:cxnLst/>
                <a:rect l="l" t="t" r="r" b="b"/>
                <a:pathLst>
                  <a:path w="12505" h="11923" extrusionOk="0">
                    <a:moveTo>
                      <a:pt x="6252" y="0"/>
                    </a:moveTo>
                    <a:lnTo>
                      <a:pt x="6107" y="49"/>
                    </a:lnTo>
                    <a:lnTo>
                      <a:pt x="5962" y="97"/>
                    </a:lnTo>
                    <a:lnTo>
                      <a:pt x="5816" y="243"/>
                    </a:lnTo>
                    <a:lnTo>
                      <a:pt x="5719" y="485"/>
                    </a:lnTo>
                    <a:lnTo>
                      <a:pt x="4701" y="2472"/>
                    </a:lnTo>
                    <a:lnTo>
                      <a:pt x="4556" y="2714"/>
                    </a:lnTo>
                    <a:lnTo>
                      <a:pt x="4411" y="2957"/>
                    </a:lnTo>
                    <a:lnTo>
                      <a:pt x="4168" y="3151"/>
                    </a:lnTo>
                    <a:lnTo>
                      <a:pt x="3926" y="3345"/>
                    </a:lnTo>
                    <a:lnTo>
                      <a:pt x="3684" y="3490"/>
                    </a:lnTo>
                    <a:lnTo>
                      <a:pt x="3393" y="3635"/>
                    </a:lnTo>
                    <a:lnTo>
                      <a:pt x="3151" y="3732"/>
                    </a:lnTo>
                    <a:lnTo>
                      <a:pt x="2860" y="3829"/>
                    </a:lnTo>
                    <a:lnTo>
                      <a:pt x="679" y="4120"/>
                    </a:lnTo>
                    <a:lnTo>
                      <a:pt x="437" y="4168"/>
                    </a:lnTo>
                    <a:lnTo>
                      <a:pt x="243" y="4265"/>
                    </a:lnTo>
                    <a:lnTo>
                      <a:pt x="97" y="4362"/>
                    </a:lnTo>
                    <a:lnTo>
                      <a:pt x="49" y="4508"/>
                    </a:lnTo>
                    <a:lnTo>
                      <a:pt x="0" y="4653"/>
                    </a:lnTo>
                    <a:lnTo>
                      <a:pt x="49" y="4847"/>
                    </a:lnTo>
                    <a:lnTo>
                      <a:pt x="146" y="5041"/>
                    </a:lnTo>
                    <a:lnTo>
                      <a:pt x="340" y="5186"/>
                    </a:lnTo>
                    <a:lnTo>
                      <a:pt x="1939" y="6786"/>
                    </a:lnTo>
                    <a:lnTo>
                      <a:pt x="2084" y="6979"/>
                    </a:lnTo>
                    <a:lnTo>
                      <a:pt x="2278" y="7222"/>
                    </a:lnTo>
                    <a:lnTo>
                      <a:pt x="2375" y="7464"/>
                    </a:lnTo>
                    <a:lnTo>
                      <a:pt x="2521" y="7755"/>
                    </a:lnTo>
                    <a:lnTo>
                      <a:pt x="2569" y="8046"/>
                    </a:lnTo>
                    <a:lnTo>
                      <a:pt x="2617" y="8336"/>
                    </a:lnTo>
                    <a:lnTo>
                      <a:pt x="2617" y="8627"/>
                    </a:lnTo>
                    <a:lnTo>
                      <a:pt x="2617" y="8918"/>
                    </a:lnTo>
                    <a:lnTo>
                      <a:pt x="2230" y="11099"/>
                    </a:lnTo>
                    <a:lnTo>
                      <a:pt x="2230" y="11341"/>
                    </a:lnTo>
                    <a:lnTo>
                      <a:pt x="2230" y="11584"/>
                    </a:lnTo>
                    <a:lnTo>
                      <a:pt x="2327" y="11729"/>
                    </a:lnTo>
                    <a:lnTo>
                      <a:pt x="2424" y="11826"/>
                    </a:lnTo>
                    <a:lnTo>
                      <a:pt x="2569" y="11923"/>
                    </a:lnTo>
                    <a:lnTo>
                      <a:pt x="2714" y="11923"/>
                    </a:lnTo>
                    <a:lnTo>
                      <a:pt x="2908" y="11874"/>
                    </a:lnTo>
                    <a:lnTo>
                      <a:pt x="3151" y="11777"/>
                    </a:lnTo>
                    <a:lnTo>
                      <a:pt x="5138" y="10760"/>
                    </a:lnTo>
                    <a:lnTo>
                      <a:pt x="5380" y="10614"/>
                    </a:lnTo>
                    <a:lnTo>
                      <a:pt x="5671" y="10566"/>
                    </a:lnTo>
                    <a:lnTo>
                      <a:pt x="5962" y="10517"/>
                    </a:lnTo>
                    <a:lnTo>
                      <a:pt x="6592" y="10517"/>
                    </a:lnTo>
                    <a:lnTo>
                      <a:pt x="6882" y="10566"/>
                    </a:lnTo>
                    <a:lnTo>
                      <a:pt x="7125" y="10614"/>
                    </a:lnTo>
                    <a:lnTo>
                      <a:pt x="7416" y="10760"/>
                    </a:lnTo>
                    <a:lnTo>
                      <a:pt x="9354" y="11777"/>
                    </a:lnTo>
                    <a:lnTo>
                      <a:pt x="9596" y="11874"/>
                    </a:lnTo>
                    <a:lnTo>
                      <a:pt x="9790" y="11923"/>
                    </a:lnTo>
                    <a:lnTo>
                      <a:pt x="9984" y="11923"/>
                    </a:lnTo>
                    <a:lnTo>
                      <a:pt x="10130" y="11826"/>
                    </a:lnTo>
                    <a:lnTo>
                      <a:pt x="10226" y="11729"/>
                    </a:lnTo>
                    <a:lnTo>
                      <a:pt x="10275" y="11584"/>
                    </a:lnTo>
                    <a:lnTo>
                      <a:pt x="10323" y="11341"/>
                    </a:lnTo>
                    <a:lnTo>
                      <a:pt x="10275" y="11099"/>
                    </a:lnTo>
                    <a:lnTo>
                      <a:pt x="9887" y="8918"/>
                    </a:lnTo>
                    <a:lnTo>
                      <a:pt x="9887" y="8627"/>
                    </a:lnTo>
                    <a:lnTo>
                      <a:pt x="9887" y="8336"/>
                    </a:lnTo>
                    <a:lnTo>
                      <a:pt x="9936" y="8046"/>
                    </a:lnTo>
                    <a:lnTo>
                      <a:pt x="10033" y="7755"/>
                    </a:lnTo>
                    <a:lnTo>
                      <a:pt x="10130" y="7464"/>
                    </a:lnTo>
                    <a:lnTo>
                      <a:pt x="10275" y="7222"/>
                    </a:lnTo>
                    <a:lnTo>
                      <a:pt x="10420" y="6979"/>
                    </a:lnTo>
                    <a:lnTo>
                      <a:pt x="10614" y="6786"/>
                    </a:lnTo>
                    <a:lnTo>
                      <a:pt x="12214" y="5186"/>
                    </a:lnTo>
                    <a:lnTo>
                      <a:pt x="12359" y="5041"/>
                    </a:lnTo>
                    <a:lnTo>
                      <a:pt x="12456" y="4847"/>
                    </a:lnTo>
                    <a:lnTo>
                      <a:pt x="12504" y="4653"/>
                    </a:lnTo>
                    <a:lnTo>
                      <a:pt x="12504" y="4508"/>
                    </a:lnTo>
                    <a:lnTo>
                      <a:pt x="12407" y="4362"/>
                    </a:lnTo>
                    <a:lnTo>
                      <a:pt x="12262" y="4265"/>
                    </a:lnTo>
                    <a:lnTo>
                      <a:pt x="12117" y="4168"/>
                    </a:lnTo>
                    <a:lnTo>
                      <a:pt x="11874" y="4120"/>
                    </a:lnTo>
                    <a:lnTo>
                      <a:pt x="9645" y="3829"/>
                    </a:lnTo>
                    <a:lnTo>
                      <a:pt x="9403" y="3732"/>
                    </a:lnTo>
                    <a:lnTo>
                      <a:pt x="9112" y="3635"/>
                    </a:lnTo>
                    <a:lnTo>
                      <a:pt x="8821" y="3490"/>
                    </a:lnTo>
                    <a:lnTo>
                      <a:pt x="8579" y="3345"/>
                    </a:lnTo>
                    <a:lnTo>
                      <a:pt x="8336" y="3151"/>
                    </a:lnTo>
                    <a:lnTo>
                      <a:pt x="8142" y="2957"/>
                    </a:lnTo>
                    <a:lnTo>
                      <a:pt x="7949" y="2714"/>
                    </a:lnTo>
                    <a:lnTo>
                      <a:pt x="7803" y="2472"/>
                    </a:lnTo>
                    <a:lnTo>
                      <a:pt x="6834" y="485"/>
                    </a:lnTo>
                    <a:lnTo>
                      <a:pt x="6689" y="243"/>
                    </a:lnTo>
                    <a:lnTo>
                      <a:pt x="6543" y="97"/>
                    </a:lnTo>
                    <a:lnTo>
                      <a:pt x="6398" y="49"/>
                    </a:lnTo>
                    <a:lnTo>
                      <a:pt x="6252" y="0"/>
                    </a:lnTo>
                    <a:close/>
                  </a:path>
                </a:pathLst>
              </a:custGeom>
              <a:solidFill>
                <a:srgbClr val="D9F1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1" name="Google Shape;8031;p44"/>
              <p:cNvSpPr/>
              <p:nvPr/>
            </p:nvSpPr>
            <p:spPr>
              <a:xfrm>
                <a:off x="5090675" y="1283575"/>
                <a:ext cx="311425" cy="298075"/>
              </a:xfrm>
              <a:custGeom>
                <a:avLst/>
                <a:gdLst/>
                <a:ahLst/>
                <a:cxnLst/>
                <a:rect l="l" t="t" r="r" b="b"/>
                <a:pathLst>
                  <a:path w="12457" h="11923" extrusionOk="0">
                    <a:moveTo>
                      <a:pt x="6253" y="0"/>
                    </a:moveTo>
                    <a:lnTo>
                      <a:pt x="6107" y="49"/>
                    </a:lnTo>
                    <a:lnTo>
                      <a:pt x="5962" y="97"/>
                    </a:lnTo>
                    <a:lnTo>
                      <a:pt x="5816" y="243"/>
                    </a:lnTo>
                    <a:lnTo>
                      <a:pt x="5671" y="485"/>
                    </a:lnTo>
                    <a:lnTo>
                      <a:pt x="4702" y="2472"/>
                    </a:lnTo>
                    <a:lnTo>
                      <a:pt x="4556" y="2714"/>
                    </a:lnTo>
                    <a:lnTo>
                      <a:pt x="4362" y="2957"/>
                    </a:lnTo>
                    <a:lnTo>
                      <a:pt x="4169" y="3151"/>
                    </a:lnTo>
                    <a:lnTo>
                      <a:pt x="3926" y="3345"/>
                    </a:lnTo>
                    <a:lnTo>
                      <a:pt x="3635" y="3490"/>
                    </a:lnTo>
                    <a:lnTo>
                      <a:pt x="3393" y="3635"/>
                    </a:lnTo>
                    <a:lnTo>
                      <a:pt x="3102" y="3732"/>
                    </a:lnTo>
                    <a:lnTo>
                      <a:pt x="2860" y="3829"/>
                    </a:lnTo>
                    <a:lnTo>
                      <a:pt x="631" y="4120"/>
                    </a:lnTo>
                    <a:lnTo>
                      <a:pt x="388" y="4168"/>
                    </a:lnTo>
                    <a:lnTo>
                      <a:pt x="243" y="4265"/>
                    </a:lnTo>
                    <a:lnTo>
                      <a:pt x="98" y="4362"/>
                    </a:lnTo>
                    <a:lnTo>
                      <a:pt x="1" y="4508"/>
                    </a:lnTo>
                    <a:lnTo>
                      <a:pt x="1" y="4653"/>
                    </a:lnTo>
                    <a:lnTo>
                      <a:pt x="49" y="4847"/>
                    </a:lnTo>
                    <a:lnTo>
                      <a:pt x="146" y="5041"/>
                    </a:lnTo>
                    <a:lnTo>
                      <a:pt x="291" y="5186"/>
                    </a:lnTo>
                    <a:lnTo>
                      <a:pt x="1891" y="6786"/>
                    </a:lnTo>
                    <a:lnTo>
                      <a:pt x="2085" y="6979"/>
                    </a:lnTo>
                    <a:lnTo>
                      <a:pt x="2230" y="7222"/>
                    </a:lnTo>
                    <a:lnTo>
                      <a:pt x="2375" y="7464"/>
                    </a:lnTo>
                    <a:lnTo>
                      <a:pt x="2472" y="7755"/>
                    </a:lnTo>
                    <a:lnTo>
                      <a:pt x="2569" y="8046"/>
                    </a:lnTo>
                    <a:lnTo>
                      <a:pt x="2618" y="8336"/>
                    </a:lnTo>
                    <a:lnTo>
                      <a:pt x="2618" y="8627"/>
                    </a:lnTo>
                    <a:lnTo>
                      <a:pt x="2569" y="8918"/>
                    </a:lnTo>
                    <a:lnTo>
                      <a:pt x="2230" y="11099"/>
                    </a:lnTo>
                    <a:lnTo>
                      <a:pt x="2182" y="11341"/>
                    </a:lnTo>
                    <a:lnTo>
                      <a:pt x="2230" y="11584"/>
                    </a:lnTo>
                    <a:lnTo>
                      <a:pt x="2278" y="11729"/>
                    </a:lnTo>
                    <a:lnTo>
                      <a:pt x="2375" y="11826"/>
                    </a:lnTo>
                    <a:lnTo>
                      <a:pt x="2521" y="11923"/>
                    </a:lnTo>
                    <a:lnTo>
                      <a:pt x="2715" y="11923"/>
                    </a:lnTo>
                    <a:lnTo>
                      <a:pt x="2908" y="11874"/>
                    </a:lnTo>
                    <a:lnTo>
                      <a:pt x="3151" y="11777"/>
                    </a:lnTo>
                    <a:lnTo>
                      <a:pt x="5089" y="10760"/>
                    </a:lnTo>
                    <a:lnTo>
                      <a:pt x="5380" y="10614"/>
                    </a:lnTo>
                    <a:lnTo>
                      <a:pt x="5623" y="10566"/>
                    </a:lnTo>
                    <a:lnTo>
                      <a:pt x="5913" y="10517"/>
                    </a:lnTo>
                    <a:lnTo>
                      <a:pt x="6543" y="10517"/>
                    </a:lnTo>
                    <a:lnTo>
                      <a:pt x="6834" y="10566"/>
                    </a:lnTo>
                    <a:lnTo>
                      <a:pt x="7125" y="10614"/>
                    </a:lnTo>
                    <a:lnTo>
                      <a:pt x="7367" y="10760"/>
                    </a:lnTo>
                    <a:lnTo>
                      <a:pt x="9354" y="11777"/>
                    </a:lnTo>
                    <a:lnTo>
                      <a:pt x="9597" y="11874"/>
                    </a:lnTo>
                    <a:lnTo>
                      <a:pt x="9791" y="11923"/>
                    </a:lnTo>
                    <a:lnTo>
                      <a:pt x="9936" y="11923"/>
                    </a:lnTo>
                    <a:lnTo>
                      <a:pt x="10081" y="11826"/>
                    </a:lnTo>
                    <a:lnTo>
                      <a:pt x="10178" y="11729"/>
                    </a:lnTo>
                    <a:lnTo>
                      <a:pt x="10275" y="11584"/>
                    </a:lnTo>
                    <a:lnTo>
                      <a:pt x="10275" y="11341"/>
                    </a:lnTo>
                    <a:lnTo>
                      <a:pt x="10275" y="11099"/>
                    </a:lnTo>
                    <a:lnTo>
                      <a:pt x="9887" y="8918"/>
                    </a:lnTo>
                    <a:lnTo>
                      <a:pt x="9839" y="8627"/>
                    </a:lnTo>
                    <a:lnTo>
                      <a:pt x="9887" y="8336"/>
                    </a:lnTo>
                    <a:lnTo>
                      <a:pt x="9936" y="8046"/>
                    </a:lnTo>
                    <a:lnTo>
                      <a:pt x="9984" y="7755"/>
                    </a:lnTo>
                    <a:lnTo>
                      <a:pt x="10130" y="7464"/>
                    </a:lnTo>
                    <a:lnTo>
                      <a:pt x="10227" y="7222"/>
                    </a:lnTo>
                    <a:lnTo>
                      <a:pt x="10421" y="6979"/>
                    </a:lnTo>
                    <a:lnTo>
                      <a:pt x="10566" y="6786"/>
                    </a:lnTo>
                    <a:lnTo>
                      <a:pt x="12165" y="5186"/>
                    </a:lnTo>
                    <a:lnTo>
                      <a:pt x="12359" y="5041"/>
                    </a:lnTo>
                    <a:lnTo>
                      <a:pt x="12456" y="4847"/>
                    </a:lnTo>
                    <a:lnTo>
                      <a:pt x="12456" y="4653"/>
                    </a:lnTo>
                    <a:lnTo>
                      <a:pt x="12456" y="4508"/>
                    </a:lnTo>
                    <a:lnTo>
                      <a:pt x="12408" y="4362"/>
                    </a:lnTo>
                    <a:lnTo>
                      <a:pt x="12262" y="4265"/>
                    </a:lnTo>
                    <a:lnTo>
                      <a:pt x="12068" y="4168"/>
                    </a:lnTo>
                    <a:lnTo>
                      <a:pt x="11826" y="4120"/>
                    </a:lnTo>
                    <a:lnTo>
                      <a:pt x="9597" y="3829"/>
                    </a:lnTo>
                    <a:lnTo>
                      <a:pt x="9354" y="3732"/>
                    </a:lnTo>
                    <a:lnTo>
                      <a:pt x="9064" y="3635"/>
                    </a:lnTo>
                    <a:lnTo>
                      <a:pt x="8821" y="3490"/>
                    </a:lnTo>
                    <a:lnTo>
                      <a:pt x="8579" y="3345"/>
                    </a:lnTo>
                    <a:lnTo>
                      <a:pt x="8337" y="3151"/>
                    </a:lnTo>
                    <a:lnTo>
                      <a:pt x="8094" y="2957"/>
                    </a:lnTo>
                    <a:lnTo>
                      <a:pt x="7949" y="2714"/>
                    </a:lnTo>
                    <a:lnTo>
                      <a:pt x="7803" y="2472"/>
                    </a:lnTo>
                    <a:lnTo>
                      <a:pt x="6786" y="485"/>
                    </a:lnTo>
                    <a:lnTo>
                      <a:pt x="6689" y="243"/>
                    </a:lnTo>
                    <a:lnTo>
                      <a:pt x="6543" y="97"/>
                    </a:lnTo>
                    <a:lnTo>
                      <a:pt x="6398" y="49"/>
                    </a:lnTo>
                    <a:lnTo>
                      <a:pt x="6253" y="0"/>
                    </a:lnTo>
                    <a:close/>
                  </a:path>
                </a:pathLst>
              </a:custGeom>
              <a:solidFill>
                <a:srgbClr val="D9F1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2" name="Google Shape;8032;p44"/>
              <p:cNvSpPr/>
              <p:nvPr/>
            </p:nvSpPr>
            <p:spPr>
              <a:xfrm>
                <a:off x="5532925" y="1283575"/>
                <a:ext cx="312625" cy="298075"/>
              </a:xfrm>
              <a:custGeom>
                <a:avLst/>
                <a:gdLst/>
                <a:ahLst/>
                <a:cxnLst/>
                <a:rect l="l" t="t" r="r" b="b"/>
                <a:pathLst>
                  <a:path w="12505" h="11923" extrusionOk="0">
                    <a:moveTo>
                      <a:pt x="6252" y="0"/>
                    </a:moveTo>
                    <a:lnTo>
                      <a:pt x="6107" y="49"/>
                    </a:lnTo>
                    <a:lnTo>
                      <a:pt x="5962" y="97"/>
                    </a:lnTo>
                    <a:lnTo>
                      <a:pt x="5816" y="243"/>
                    </a:lnTo>
                    <a:lnTo>
                      <a:pt x="5719" y="485"/>
                    </a:lnTo>
                    <a:lnTo>
                      <a:pt x="4701" y="2472"/>
                    </a:lnTo>
                    <a:lnTo>
                      <a:pt x="4556" y="2714"/>
                    </a:lnTo>
                    <a:lnTo>
                      <a:pt x="4411" y="2957"/>
                    </a:lnTo>
                    <a:lnTo>
                      <a:pt x="4168" y="3151"/>
                    </a:lnTo>
                    <a:lnTo>
                      <a:pt x="3926" y="3345"/>
                    </a:lnTo>
                    <a:lnTo>
                      <a:pt x="3684" y="3490"/>
                    </a:lnTo>
                    <a:lnTo>
                      <a:pt x="3393" y="3635"/>
                    </a:lnTo>
                    <a:lnTo>
                      <a:pt x="3151" y="3732"/>
                    </a:lnTo>
                    <a:lnTo>
                      <a:pt x="2860" y="3829"/>
                    </a:lnTo>
                    <a:lnTo>
                      <a:pt x="679" y="4120"/>
                    </a:lnTo>
                    <a:lnTo>
                      <a:pt x="437" y="4168"/>
                    </a:lnTo>
                    <a:lnTo>
                      <a:pt x="243" y="4265"/>
                    </a:lnTo>
                    <a:lnTo>
                      <a:pt x="97" y="4362"/>
                    </a:lnTo>
                    <a:lnTo>
                      <a:pt x="49" y="4508"/>
                    </a:lnTo>
                    <a:lnTo>
                      <a:pt x="0" y="4653"/>
                    </a:lnTo>
                    <a:lnTo>
                      <a:pt x="49" y="4847"/>
                    </a:lnTo>
                    <a:lnTo>
                      <a:pt x="146" y="5041"/>
                    </a:lnTo>
                    <a:lnTo>
                      <a:pt x="340" y="5186"/>
                    </a:lnTo>
                    <a:lnTo>
                      <a:pt x="1939" y="6786"/>
                    </a:lnTo>
                    <a:lnTo>
                      <a:pt x="2084" y="6979"/>
                    </a:lnTo>
                    <a:lnTo>
                      <a:pt x="2278" y="7222"/>
                    </a:lnTo>
                    <a:lnTo>
                      <a:pt x="2375" y="7464"/>
                    </a:lnTo>
                    <a:lnTo>
                      <a:pt x="2521" y="7755"/>
                    </a:lnTo>
                    <a:lnTo>
                      <a:pt x="2569" y="8046"/>
                    </a:lnTo>
                    <a:lnTo>
                      <a:pt x="2617" y="8336"/>
                    </a:lnTo>
                    <a:lnTo>
                      <a:pt x="2617" y="8627"/>
                    </a:lnTo>
                    <a:lnTo>
                      <a:pt x="2617" y="8918"/>
                    </a:lnTo>
                    <a:lnTo>
                      <a:pt x="2230" y="11099"/>
                    </a:lnTo>
                    <a:lnTo>
                      <a:pt x="2230" y="11341"/>
                    </a:lnTo>
                    <a:lnTo>
                      <a:pt x="2230" y="11584"/>
                    </a:lnTo>
                    <a:lnTo>
                      <a:pt x="2327" y="11729"/>
                    </a:lnTo>
                    <a:lnTo>
                      <a:pt x="2424" y="11826"/>
                    </a:lnTo>
                    <a:lnTo>
                      <a:pt x="2569" y="11923"/>
                    </a:lnTo>
                    <a:lnTo>
                      <a:pt x="2714" y="11923"/>
                    </a:lnTo>
                    <a:lnTo>
                      <a:pt x="2908" y="11874"/>
                    </a:lnTo>
                    <a:lnTo>
                      <a:pt x="3151" y="11777"/>
                    </a:lnTo>
                    <a:lnTo>
                      <a:pt x="5138" y="10760"/>
                    </a:lnTo>
                    <a:lnTo>
                      <a:pt x="5380" y="10614"/>
                    </a:lnTo>
                    <a:lnTo>
                      <a:pt x="5671" y="10566"/>
                    </a:lnTo>
                    <a:lnTo>
                      <a:pt x="5962" y="10517"/>
                    </a:lnTo>
                    <a:lnTo>
                      <a:pt x="6592" y="10517"/>
                    </a:lnTo>
                    <a:lnTo>
                      <a:pt x="6882" y="10566"/>
                    </a:lnTo>
                    <a:lnTo>
                      <a:pt x="7125" y="10614"/>
                    </a:lnTo>
                    <a:lnTo>
                      <a:pt x="7415" y="10760"/>
                    </a:lnTo>
                    <a:lnTo>
                      <a:pt x="9354" y="11777"/>
                    </a:lnTo>
                    <a:lnTo>
                      <a:pt x="9596" y="11874"/>
                    </a:lnTo>
                    <a:lnTo>
                      <a:pt x="9790" y="11923"/>
                    </a:lnTo>
                    <a:lnTo>
                      <a:pt x="9984" y="11923"/>
                    </a:lnTo>
                    <a:lnTo>
                      <a:pt x="10130" y="11826"/>
                    </a:lnTo>
                    <a:lnTo>
                      <a:pt x="10226" y="11729"/>
                    </a:lnTo>
                    <a:lnTo>
                      <a:pt x="10275" y="11584"/>
                    </a:lnTo>
                    <a:lnTo>
                      <a:pt x="10323" y="11341"/>
                    </a:lnTo>
                    <a:lnTo>
                      <a:pt x="10275" y="11099"/>
                    </a:lnTo>
                    <a:lnTo>
                      <a:pt x="9887" y="8918"/>
                    </a:lnTo>
                    <a:lnTo>
                      <a:pt x="9887" y="8627"/>
                    </a:lnTo>
                    <a:lnTo>
                      <a:pt x="9887" y="8336"/>
                    </a:lnTo>
                    <a:lnTo>
                      <a:pt x="9936" y="8046"/>
                    </a:lnTo>
                    <a:lnTo>
                      <a:pt x="10033" y="7755"/>
                    </a:lnTo>
                    <a:lnTo>
                      <a:pt x="10130" y="7464"/>
                    </a:lnTo>
                    <a:lnTo>
                      <a:pt x="10275" y="7222"/>
                    </a:lnTo>
                    <a:lnTo>
                      <a:pt x="10420" y="6979"/>
                    </a:lnTo>
                    <a:lnTo>
                      <a:pt x="10614" y="6786"/>
                    </a:lnTo>
                    <a:lnTo>
                      <a:pt x="12214" y="5186"/>
                    </a:lnTo>
                    <a:lnTo>
                      <a:pt x="12359" y="5041"/>
                    </a:lnTo>
                    <a:lnTo>
                      <a:pt x="12456" y="4847"/>
                    </a:lnTo>
                    <a:lnTo>
                      <a:pt x="12504" y="4653"/>
                    </a:lnTo>
                    <a:lnTo>
                      <a:pt x="12504" y="4508"/>
                    </a:lnTo>
                    <a:lnTo>
                      <a:pt x="12407" y="4362"/>
                    </a:lnTo>
                    <a:lnTo>
                      <a:pt x="12262" y="4265"/>
                    </a:lnTo>
                    <a:lnTo>
                      <a:pt x="12117" y="4168"/>
                    </a:lnTo>
                    <a:lnTo>
                      <a:pt x="11874" y="4120"/>
                    </a:lnTo>
                    <a:lnTo>
                      <a:pt x="9645" y="3829"/>
                    </a:lnTo>
                    <a:lnTo>
                      <a:pt x="9403" y="3732"/>
                    </a:lnTo>
                    <a:lnTo>
                      <a:pt x="9112" y="3635"/>
                    </a:lnTo>
                    <a:lnTo>
                      <a:pt x="8821" y="3490"/>
                    </a:lnTo>
                    <a:lnTo>
                      <a:pt x="8579" y="3345"/>
                    </a:lnTo>
                    <a:lnTo>
                      <a:pt x="8336" y="3151"/>
                    </a:lnTo>
                    <a:lnTo>
                      <a:pt x="8142" y="2957"/>
                    </a:lnTo>
                    <a:lnTo>
                      <a:pt x="7949" y="2714"/>
                    </a:lnTo>
                    <a:lnTo>
                      <a:pt x="7803" y="2472"/>
                    </a:lnTo>
                    <a:lnTo>
                      <a:pt x="6834" y="485"/>
                    </a:lnTo>
                    <a:lnTo>
                      <a:pt x="6689" y="243"/>
                    </a:lnTo>
                    <a:lnTo>
                      <a:pt x="6543" y="97"/>
                    </a:lnTo>
                    <a:lnTo>
                      <a:pt x="6398" y="49"/>
                    </a:lnTo>
                    <a:lnTo>
                      <a:pt x="6252" y="0"/>
                    </a:lnTo>
                    <a:close/>
                  </a:path>
                </a:pathLst>
              </a:custGeom>
              <a:solidFill>
                <a:srgbClr val="D9F1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3" name="Google Shape;8033;p44"/>
              <p:cNvSpPr/>
              <p:nvPr/>
            </p:nvSpPr>
            <p:spPr>
              <a:xfrm>
                <a:off x="5976375" y="1283575"/>
                <a:ext cx="311425" cy="298075"/>
              </a:xfrm>
              <a:custGeom>
                <a:avLst/>
                <a:gdLst/>
                <a:ahLst/>
                <a:cxnLst/>
                <a:rect l="l" t="t" r="r" b="b"/>
                <a:pathLst>
                  <a:path w="12457" h="11923" extrusionOk="0">
                    <a:moveTo>
                      <a:pt x="6253" y="0"/>
                    </a:moveTo>
                    <a:lnTo>
                      <a:pt x="6107" y="49"/>
                    </a:lnTo>
                    <a:lnTo>
                      <a:pt x="5913" y="97"/>
                    </a:lnTo>
                    <a:lnTo>
                      <a:pt x="5816" y="243"/>
                    </a:lnTo>
                    <a:lnTo>
                      <a:pt x="5671" y="485"/>
                    </a:lnTo>
                    <a:lnTo>
                      <a:pt x="4702" y="2472"/>
                    </a:lnTo>
                    <a:lnTo>
                      <a:pt x="4556" y="2714"/>
                    </a:lnTo>
                    <a:lnTo>
                      <a:pt x="4362" y="2957"/>
                    </a:lnTo>
                    <a:lnTo>
                      <a:pt x="4169" y="3151"/>
                    </a:lnTo>
                    <a:lnTo>
                      <a:pt x="3926" y="3345"/>
                    </a:lnTo>
                    <a:lnTo>
                      <a:pt x="3635" y="3490"/>
                    </a:lnTo>
                    <a:lnTo>
                      <a:pt x="3393" y="3635"/>
                    </a:lnTo>
                    <a:lnTo>
                      <a:pt x="3102" y="3732"/>
                    </a:lnTo>
                    <a:lnTo>
                      <a:pt x="2860" y="3829"/>
                    </a:lnTo>
                    <a:lnTo>
                      <a:pt x="631" y="4120"/>
                    </a:lnTo>
                    <a:lnTo>
                      <a:pt x="388" y="4168"/>
                    </a:lnTo>
                    <a:lnTo>
                      <a:pt x="243" y="4265"/>
                    </a:lnTo>
                    <a:lnTo>
                      <a:pt x="97" y="4362"/>
                    </a:lnTo>
                    <a:lnTo>
                      <a:pt x="1" y="4508"/>
                    </a:lnTo>
                    <a:lnTo>
                      <a:pt x="1" y="4653"/>
                    </a:lnTo>
                    <a:lnTo>
                      <a:pt x="49" y="4847"/>
                    </a:lnTo>
                    <a:lnTo>
                      <a:pt x="146" y="5041"/>
                    </a:lnTo>
                    <a:lnTo>
                      <a:pt x="291" y="5186"/>
                    </a:lnTo>
                    <a:lnTo>
                      <a:pt x="1891" y="6786"/>
                    </a:lnTo>
                    <a:lnTo>
                      <a:pt x="2085" y="6979"/>
                    </a:lnTo>
                    <a:lnTo>
                      <a:pt x="2230" y="7222"/>
                    </a:lnTo>
                    <a:lnTo>
                      <a:pt x="2375" y="7464"/>
                    </a:lnTo>
                    <a:lnTo>
                      <a:pt x="2472" y="7755"/>
                    </a:lnTo>
                    <a:lnTo>
                      <a:pt x="2569" y="8046"/>
                    </a:lnTo>
                    <a:lnTo>
                      <a:pt x="2618" y="8336"/>
                    </a:lnTo>
                    <a:lnTo>
                      <a:pt x="2618" y="8627"/>
                    </a:lnTo>
                    <a:lnTo>
                      <a:pt x="2569" y="8918"/>
                    </a:lnTo>
                    <a:lnTo>
                      <a:pt x="2230" y="11099"/>
                    </a:lnTo>
                    <a:lnTo>
                      <a:pt x="2181" y="11341"/>
                    </a:lnTo>
                    <a:lnTo>
                      <a:pt x="2230" y="11584"/>
                    </a:lnTo>
                    <a:lnTo>
                      <a:pt x="2278" y="11729"/>
                    </a:lnTo>
                    <a:lnTo>
                      <a:pt x="2375" y="11826"/>
                    </a:lnTo>
                    <a:lnTo>
                      <a:pt x="2521" y="11923"/>
                    </a:lnTo>
                    <a:lnTo>
                      <a:pt x="2715" y="11923"/>
                    </a:lnTo>
                    <a:lnTo>
                      <a:pt x="2908" y="11874"/>
                    </a:lnTo>
                    <a:lnTo>
                      <a:pt x="3151" y="11777"/>
                    </a:lnTo>
                    <a:lnTo>
                      <a:pt x="5089" y="10760"/>
                    </a:lnTo>
                    <a:lnTo>
                      <a:pt x="5380" y="10614"/>
                    </a:lnTo>
                    <a:lnTo>
                      <a:pt x="5622" y="10566"/>
                    </a:lnTo>
                    <a:lnTo>
                      <a:pt x="5913" y="10517"/>
                    </a:lnTo>
                    <a:lnTo>
                      <a:pt x="6543" y="10517"/>
                    </a:lnTo>
                    <a:lnTo>
                      <a:pt x="6834" y="10566"/>
                    </a:lnTo>
                    <a:lnTo>
                      <a:pt x="7125" y="10614"/>
                    </a:lnTo>
                    <a:lnTo>
                      <a:pt x="7367" y="10760"/>
                    </a:lnTo>
                    <a:lnTo>
                      <a:pt x="9354" y="11777"/>
                    </a:lnTo>
                    <a:lnTo>
                      <a:pt x="9548" y="11874"/>
                    </a:lnTo>
                    <a:lnTo>
                      <a:pt x="9790" y="11923"/>
                    </a:lnTo>
                    <a:lnTo>
                      <a:pt x="9936" y="11923"/>
                    </a:lnTo>
                    <a:lnTo>
                      <a:pt x="10081" y="11826"/>
                    </a:lnTo>
                    <a:lnTo>
                      <a:pt x="10178" y="11729"/>
                    </a:lnTo>
                    <a:lnTo>
                      <a:pt x="10275" y="11584"/>
                    </a:lnTo>
                    <a:lnTo>
                      <a:pt x="10275" y="11341"/>
                    </a:lnTo>
                    <a:lnTo>
                      <a:pt x="10275" y="11099"/>
                    </a:lnTo>
                    <a:lnTo>
                      <a:pt x="9887" y="8918"/>
                    </a:lnTo>
                    <a:lnTo>
                      <a:pt x="9839" y="8627"/>
                    </a:lnTo>
                    <a:lnTo>
                      <a:pt x="9887" y="8336"/>
                    </a:lnTo>
                    <a:lnTo>
                      <a:pt x="9936" y="8046"/>
                    </a:lnTo>
                    <a:lnTo>
                      <a:pt x="9984" y="7755"/>
                    </a:lnTo>
                    <a:lnTo>
                      <a:pt x="10130" y="7464"/>
                    </a:lnTo>
                    <a:lnTo>
                      <a:pt x="10227" y="7222"/>
                    </a:lnTo>
                    <a:lnTo>
                      <a:pt x="10421" y="6979"/>
                    </a:lnTo>
                    <a:lnTo>
                      <a:pt x="10566" y="6786"/>
                    </a:lnTo>
                    <a:lnTo>
                      <a:pt x="12165" y="5186"/>
                    </a:lnTo>
                    <a:lnTo>
                      <a:pt x="12359" y="5041"/>
                    </a:lnTo>
                    <a:lnTo>
                      <a:pt x="12456" y="4847"/>
                    </a:lnTo>
                    <a:lnTo>
                      <a:pt x="12456" y="4653"/>
                    </a:lnTo>
                    <a:lnTo>
                      <a:pt x="12456" y="4508"/>
                    </a:lnTo>
                    <a:lnTo>
                      <a:pt x="12408" y="4362"/>
                    </a:lnTo>
                    <a:lnTo>
                      <a:pt x="12262" y="4265"/>
                    </a:lnTo>
                    <a:lnTo>
                      <a:pt x="12068" y="4168"/>
                    </a:lnTo>
                    <a:lnTo>
                      <a:pt x="11826" y="4120"/>
                    </a:lnTo>
                    <a:lnTo>
                      <a:pt x="9597" y="3829"/>
                    </a:lnTo>
                    <a:lnTo>
                      <a:pt x="9354" y="3732"/>
                    </a:lnTo>
                    <a:lnTo>
                      <a:pt x="9064" y="3635"/>
                    </a:lnTo>
                    <a:lnTo>
                      <a:pt x="8821" y="3490"/>
                    </a:lnTo>
                    <a:lnTo>
                      <a:pt x="8579" y="3345"/>
                    </a:lnTo>
                    <a:lnTo>
                      <a:pt x="8337" y="3151"/>
                    </a:lnTo>
                    <a:lnTo>
                      <a:pt x="8094" y="2957"/>
                    </a:lnTo>
                    <a:lnTo>
                      <a:pt x="7949" y="2714"/>
                    </a:lnTo>
                    <a:lnTo>
                      <a:pt x="7803" y="2472"/>
                    </a:lnTo>
                    <a:lnTo>
                      <a:pt x="6786" y="485"/>
                    </a:lnTo>
                    <a:lnTo>
                      <a:pt x="6689" y="243"/>
                    </a:lnTo>
                    <a:lnTo>
                      <a:pt x="6543" y="97"/>
                    </a:lnTo>
                    <a:lnTo>
                      <a:pt x="6398" y="49"/>
                    </a:lnTo>
                    <a:lnTo>
                      <a:pt x="6253" y="0"/>
                    </a:lnTo>
                    <a:close/>
                  </a:path>
                </a:pathLst>
              </a:custGeom>
              <a:solidFill>
                <a:srgbClr val="D9F1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4" name="Google Shape;8034;p44"/>
              <p:cNvSpPr/>
              <p:nvPr/>
            </p:nvSpPr>
            <p:spPr>
              <a:xfrm>
                <a:off x="5105225" y="1742775"/>
                <a:ext cx="115125" cy="14575"/>
              </a:xfrm>
              <a:custGeom>
                <a:avLst/>
                <a:gdLst/>
                <a:ahLst/>
                <a:cxnLst/>
                <a:rect l="l" t="t" r="r" b="b"/>
                <a:pathLst>
                  <a:path w="4605" h="583" extrusionOk="0">
                    <a:moveTo>
                      <a:pt x="4410" y="1"/>
                    </a:moveTo>
                    <a:lnTo>
                      <a:pt x="2278" y="49"/>
                    </a:lnTo>
                    <a:lnTo>
                      <a:pt x="194" y="146"/>
                    </a:lnTo>
                    <a:lnTo>
                      <a:pt x="97" y="146"/>
                    </a:lnTo>
                    <a:lnTo>
                      <a:pt x="49" y="195"/>
                    </a:lnTo>
                    <a:lnTo>
                      <a:pt x="0" y="340"/>
                    </a:lnTo>
                    <a:lnTo>
                      <a:pt x="49" y="485"/>
                    </a:lnTo>
                    <a:lnTo>
                      <a:pt x="97" y="534"/>
                    </a:lnTo>
                    <a:lnTo>
                      <a:pt x="194" y="582"/>
                    </a:lnTo>
                    <a:lnTo>
                      <a:pt x="2278" y="485"/>
                    </a:lnTo>
                    <a:lnTo>
                      <a:pt x="4410" y="388"/>
                    </a:lnTo>
                    <a:lnTo>
                      <a:pt x="4459" y="388"/>
                    </a:lnTo>
                    <a:lnTo>
                      <a:pt x="4556" y="340"/>
                    </a:lnTo>
                    <a:lnTo>
                      <a:pt x="4604" y="195"/>
                    </a:lnTo>
                    <a:lnTo>
                      <a:pt x="4556" y="49"/>
                    </a:lnTo>
                    <a:lnTo>
                      <a:pt x="4459" y="1"/>
                    </a:lnTo>
                    <a:close/>
                  </a:path>
                </a:pathLst>
              </a:custGeom>
              <a:solidFill>
                <a:srgbClr val="1F0E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5" name="Google Shape;8035;p44"/>
              <p:cNvSpPr/>
              <p:nvPr/>
            </p:nvSpPr>
            <p:spPr>
              <a:xfrm>
                <a:off x="5259100" y="1598600"/>
                <a:ext cx="1182575" cy="155100"/>
              </a:xfrm>
              <a:custGeom>
                <a:avLst/>
                <a:gdLst/>
                <a:ahLst/>
                <a:cxnLst/>
                <a:rect l="l" t="t" r="r" b="b"/>
                <a:pathLst>
                  <a:path w="47303" h="6204" extrusionOk="0">
                    <a:moveTo>
                      <a:pt x="47108" y="0"/>
                    </a:moveTo>
                    <a:lnTo>
                      <a:pt x="46963" y="49"/>
                    </a:lnTo>
                    <a:lnTo>
                      <a:pt x="46914" y="97"/>
                    </a:lnTo>
                    <a:lnTo>
                      <a:pt x="46866" y="194"/>
                    </a:lnTo>
                    <a:lnTo>
                      <a:pt x="46817" y="776"/>
                    </a:lnTo>
                    <a:lnTo>
                      <a:pt x="46769" y="1309"/>
                    </a:lnTo>
                    <a:lnTo>
                      <a:pt x="46624" y="1842"/>
                    </a:lnTo>
                    <a:lnTo>
                      <a:pt x="46478" y="2375"/>
                    </a:lnTo>
                    <a:lnTo>
                      <a:pt x="46284" y="2860"/>
                    </a:lnTo>
                    <a:lnTo>
                      <a:pt x="46042" y="3344"/>
                    </a:lnTo>
                    <a:lnTo>
                      <a:pt x="45703" y="3781"/>
                    </a:lnTo>
                    <a:lnTo>
                      <a:pt x="45315" y="4217"/>
                    </a:lnTo>
                    <a:lnTo>
                      <a:pt x="44927" y="4556"/>
                    </a:lnTo>
                    <a:lnTo>
                      <a:pt x="44491" y="4798"/>
                    </a:lnTo>
                    <a:lnTo>
                      <a:pt x="44006" y="5041"/>
                    </a:lnTo>
                    <a:lnTo>
                      <a:pt x="43522" y="5186"/>
                    </a:lnTo>
                    <a:lnTo>
                      <a:pt x="43037" y="5331"/>
                    </a:lnTo>
                    <a:lnTo>
                      <a:pt x="42504" y="5428"/>
                    </a:lnTo>
                    <a:lnTo>
                      <a:pt x="41486" y="5525"/>
                    </a:lnTo>
                    <a:lnTo>
                      <a:pt x="39984" y="5622"/>
                    </a:lnTo>
                    <a:lnTo>
                      <a:pt x="38481" y="5622"/>
                    </a:lnTo>
                    <a:lnTo>
                      <a:pt x="35477" y="5525"/>
                    </a:lnTo>
                    <a:lnTo>
                      <a:pt x="31939" y="5428"/>
                    </a:lnTo>
                    <a:lnTo>
                      <a:pt x="28401" y="5331"/>
                    </a:lnTo>
                    <a:lnTo>
                      <a:pt x="24911" y="5331"/>
                    </a:lnTo>
                    <a:lnTo>
                      <a:pt x="21373" y="5477"/>
                    </a:lnTo>
                    <a:lnTo>
                      <a:pt x="17884" y="5671"/>
                    </a:lnTo>
                    <a:lnTo>
                      <a:pt x="16091" y="5768"/>
                    </a:lnTo>
                    <a:lnTo>
                      <a:pt x="7270" y="5768"/>
                    </a:lnTo>
                    <a:lnTo>
                      <a:pt x="3732" y="5719"/>
                    </a:lnTo>
                    <a:lnTo>
                      <a:pt x="194" y="5768"/>
                    </a:lnTo>
                    <a:lnTo>
                      <a:pt x="97" y="5768"/>
                    </a:lnTo>
                    <a:lnTo>
                      <a:pt x="49" y="5816"/>
                    </a:lnTo>
                    <a:lnTo>
                      <a:pt x="0" y="5962"/>
                    </a:lnTo>
                    <a:lnTo>
                      <a:pt x="49" y="6107"/>
                    </a:lnTo>
                    <a:lnTo>
                      <a:pt x="97" y="6155"/>
                    </a:lnTo>
                    <a:lnTo>
                      <a:pt x="7706" y="6155"/>
                    </a:lnTo>
                    <a:lnTo>
                      <a:pt x="11438" y="6204"/>
                    </a:lnTo>
                    <a:lnTo>
                      <a:pt x="15170" y="6204"/>
                    </a:lnTo>
                    <a:lnTo>
                      <a:pt x="17060" y="6155"/>
                    </a:lnTo>
                    <a:lnTo>
                      <a:pt x="18902" y="6010"/>
                    </a:lnTo>
                    <a:lnTo>
                      <a:pt x="22633" y="5816"/>
                    </a:lnTo>
                    <a:lnTo>
                      <a:pt x="24620" y="5719"/>
                    </a:lnTo>
                    <a:lnTo>
                      <a:pt x="26559" y="5719"/>
                    </a:lnTo>
                    <a:lnTo>
                      <a:pt x="30485" y="5768"/>
                    </a:lnTo>
                    <a:lnTo>
                      <a:pt x="34217" y="5913"/>
                    </a:lnTo>
                    <a:lnTo>
                      <a:pt x="37997" y="5962"/>
                    </a:lnTo>
                    <a:lnTo>
                      <a:pt x="39305" y="6010"/>
                    </a:lnTo>
                    <a:lnTo>
                      <a:pt x="40565" y="6010"/>
                    </a:lnTo>
                    <a:lnTo>
                      <a:pt x="41874" y="5913"/>
                    </a:lnTo>
                    <a:lnTo>
                      <a:pt x="42504" y="5865"/>
                    </a:lnTo>
                    <a:lnTo>
                      <a:pt x="43183" y="5719"/>
                    </a:lnTo>
                    <a:lnTo>
                      <a:pt x="43667" y="5574"/>
                    </a:lnTo>
                    <a:lnTo>
                      <a:pt x="44152" y="5428"/>
                    </a:lnTo>
                    <a:lnTo>
                      <a:pt x="44540" y="5235"/>
                    </a:lnTo>
                    <a:lnTo>
                      <a:pt x="44976" y="4992"/>
                    </a:lnTo>
                    <a:lnTo>
                      <a:pt x="45315" y="4701"/>
                    </a:lnTo>
                    <a:lnTo>
                      <a:pt x="45654" y="4411"/>
                    </a:lnTo>
                    <a:lnTo>
                      <a:pt x="45945" y="4071"/>
                    </a:lnTo>
                    <a:lnTo>
                      <a:pt x="46187" y="3732"/>
                    </a:lnTo>
                    <a:lnTo>
                      <a:pt x="46430" y="3344"/>
                    </a:lnTo>
                    <a:lnTo>
                      <a:pt x="46624" y="2957"/>
                    </a:lnTo>
                    <a:lnTo>
                      <a:pt x="46817" y="2569"/>
                    </a:lnTo>
                    <a:lnTo>
                      <a:pt x="46963" y="2133"/>
                    </a:lnTo>
                    <a:lnTo>
                      <a:pt x="47108" y="1648"/>
                    </a:lnTo>
                    <a:lnTo>
                      <a:pt x="47205" y="1164"/>
                    </a:lnTo>
                    <a:lnTo>
                      <a:pt x="47302" y="194"/>
                    </a:lnTo>
                    <a:lnTo>
                      <a:pt x="47302" y="97"/>
                    </a:lnTo>
                    <a:lnTo>
                      <a:pt x="47254" y="49"/>
                    </a:lnTo>
                    <a:lnTo>
                      <a:pt x="47205" y="0"/>
                    </a:lnTo>
                    <a:close/>
                  </a:path>
                </a:pathLst>
              </a:custGeom>
              <a:solidFill>
                <a:srgbClr val="1F0E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TextBox 15">
            <a:extLst>
              <a:ext uri="{FF2B5EF4-FFF2-40B4-BE49-F238E27FC236}">
                <a16:creationId xmlns:a16="http://schemas.microsoft.com/office/drawing/2014/main" id="{A3F1C77B-A77F-0E68-F05D-55B28DA9BE3C}"/>
              </a:ext>
            </a:extLst>
          </p:cNvPr>
          <p:cNvSpPr txBox="1"/>
          <p:nvPr/>
        </p:nvSpPr>
        <p:spPr>
          <a:xfrm>
            <a:off x="282675" y="1139006"/>
            <a:ext cx="7057987" cy="3354765"/>
          </a:xfrm>
          <a:prstGeom prst="rect">
            <a:avLst/>
          </a:prstGeom>
          <a:noFill/>
        </p:spPr>
        <p:txBody>
          <a:bodyPr wrap="square">
            <a:spAutoFit/>
          </a:bodyPr>
          <a:lstStyle/>
          <a:p>
            <a:pPr marL="0" lvl="0" indent="0" algn="just" rtl="0">
              <a:spcAft>
                <a:spcPts val="600"/>
              </a:spcAft>
              <a:buNone/>
            </a:pPr>
            <a:r>
              <a:rPr lang="en-US" sz="1100" kern="0" dirty="0">
                <a:effectLst/>
                <a:latin typeface="Barlow" panose="00000500000000000000" pitchFamily="2" charset="0"/>
                <a:ea typeface="Times New Roman" panose="02020603050405020304" pitchFamily="18" charset="0"/>
              </a:rPr>
              <a:t>Social media is defined as "</a:t>
            </a:r>
            <a:r>
              <a:rPr lang="en-US" sz="1100" i="1" u="sng" kern="0" dirty="0">
                <a:effectLst/>
                <a:latin typeface="Barlow" panose="00000500000000000000" pitchFamily="2" charset="0"/>
                <a:ea typeface="Times New Roman" panose="02020603050405020304" pitchFamily="18" charset="0"/>
              </a:rPr>
              <a:t>a collection of internet websites, services and practices that facilitate collaboration, community building, participation, and sharing</a:t>
            </a:r>
            <a:r>
              <a:rPr lang="en-US" sz="1100" kern="0" dirty="0">
                <a:effectLst/>
                <a:latin typeface="Barlow" panose="00000500000000000000" pitchFamily="2" charset="0"/>
                <a:ea typeface="Times New Roman" panose="02020603050405020304" pitchFamily="18" charset="0"/>
              </a:rPr>
              <a:t>" (</a:t>
            </a:r>
            <a:r>
              <a:rPr lang="en-US" sz="1100" kern="0" dirty="0" err="1">
                <a:effectLst/>
                <a:latin typeface="Barlow" panose="00000500000000000000" pitchFamily="2" charset="0"/>
                <a:ea typeface="Times New Roman" panose="02020603050405020304" pitchFamily="18" charset="0"/>
              </a:rPr>
              <a:t>Reynol</a:t>
            </a:r>
            <a:r>
              <a:rPr lang="en-US" sz="1100" kern="0" dirty="0">
                <a:effectLst/>
                <a:latin typeface="Barlow" panose="00000500000000000000" pitchFamily="2" charset="0"/>
                <a:ea typeface="Times New Roman" panose="02020603050405020304" pitchFamily="18" charset="0"/>
              </a:rPr>
              <a:t> et al., 2011). </a:t>
            </a:r>
          </a:p>
          <a:p>
            <a:pPr marL="0" lvl="0" indent="0" algn="just" rtl="0">
              <a:spcAft>
                <a:spcPts val="600"/>
              </a:spcAft>
              <a:buNone/>
            </a:pPr>
            <a:endParaRPr lang="en-US" sz="1100" kern="0" dirty="0">
              <a:effectLst/>
              <a:latin typeface="Barlow" panose="00000500000000000000" pitchFamily="2" charset="0"/>
              <a:ea typeface="Times New Roman" panose="02020603050405020304" pitchFamily="18" charset="0"/>
            </a:endParaRPr>
          </a:p>
          <a:p>
            <a:pPr algn="just">
              <a:spcAft>
                <a:spcPts val="600"/>
              </a:spcAft>
            </a:pPr>
            <a:r>
              <a:rPr lang="en-US" sz="1100" dirty="0">
                <a:latin typeface="Barlow" panose="00000500000000000000" pitchFamily="2" charset="0"/>
              </a:rPr>
              <a:t>People frequently use social media engines to express their </a:t>
            </a:r>
            <a:r>
              <a:rPr lang="en-US" sz="1100" b="1" dirty="0">
                <a:latin typeface="Barlow" panose="00000500000000000000" pitchFamily="2" charset="0"/>
              </a:rPr>
              <a:t>views and thoughts</a:t>
            </a:r>
            <a:r>
              <a:rPr lang="en-US" sz="1100" dirty="0">
                <a:latin typeface="Barlow" panose="00000500000000000000" pitchFamily="2" charset="0"/>
              </a:rPr>
              <a:t>, </a:t>
            </a:r>
            <a:r>
              <a:rPr lang="en-US" sz="1100" b="1" dirty="0">
                <a:latin typeface="Barlow" panose="00000500000000000000" pitchFamily="2" charset="0"/>
              </a:rPr>
              <a:t>disseminate information</a:t>
            </a:r>
            <a:r>
              <a:rPr lang="en-US" sz="1100" dirty="0">
                <a:latin typeface="Barlow" panose="00000500000000000000" pitchFamily="2" charset="0"/>
              </a:rPr>
              <a:t> about product launches and events and create articles and </a:t>
            </a:r>
            <a:r>
              <a:rPr lang="en-US" sz="1100" b="1" dirty="0">
                <a:latin typeface="Barlow" panose="00000500000000000000" pitchFamily="2" charset="0"/>
              </a:rPr>
              <a:t>video content that may be of interest to users</a:t>
            </a:r>
            <a:r>
              <a:rPr lang="en-US" sz="1100" dirty="0">
                <a:latin typeface="Barlow" panose="00000500000000000000" pitchFamily="2" charset="0"/>
              </a:rPr>
              <a:t>.</a:t>
            </a:r>
          </a:p>
          <a:p>
            <a:pPr algn="just">
              <a:spcAft>
                <a:spcPts val="600"/>
              </a:spcAft>
            </a:pPr>
            <a:r>
              <a:rPr lang="en-US" sz="1100" kern="0" dirty="0">
                <a:solidFill>
                  <a:srgbClr val="1F1F1F"/>
                </a:solidFill>
                <a:effectLst/>
                <a:latin typeface="Barlow" panose="00000500000000000000" pitchFamily="2" charset="0"/>
                <a:ea typeface="Times New Roman" panose="02020603050405020304" pitchFamily="18" charset="0"/>
              </a:rPr>
              <a:t>Despite the benefits of social media platforms, it also brought a </a:t>
            </a:r>
            <a:r>
              <a:rPr lang="en-US" sz="1100" b="1" kern="0" dirty="0">
                <a:solidFill>
                  <a:srgbClr val="1F1F1F"/>
                </a:solidFill>
                <a:effectLst/>
                <a:latin typeface="Barlow" panose="00000500000000000000" pitchFamily="2" charset="0"/>
                <a:ea typeface="Times New Roman" panose="02020603050405020304" pitchFamily="18" charset="0"/>
              </a:rPr>
              <a:t>surge of harmful content such as fake news</a:t>
            </a:r>
            <a:r>
              <a:rPr lang="en-US" sz="1100" kern="0" dirty="0">
                <a:solidFill>
                  <a:srgbClr val="1F1F1F"/>
                </a:solidFill>
                <a:effectLst/>
                <a:latin typeface="Barlow" panose="00000500000000000000" pitchFamily="2" charset="0"/>
                <a:ea typeface="Times New Roman" panose="02020603050405020304" pitchFamily="18" charset="0"/>
              </a:rPr>
              <a:t>, </a:t>
            </a:r>
            <a:r>
              <a:rPr lang="en-US" sz="1100" b="1" kern="0" dirty="0">
                <a:solidFill>
                  <a:srgbClr val="1F1F1F"/>
                </a:solidFill>
                <a:effectLst/>
                <a:latin typeface="Barlow" panose="00000500000000000000" pitchFamily="2" charset="0"/>
                <a:ea typeface="Times New Roman" panose="02020603050405020304" pitchFamily="18" charset="0"/>
              </a:rPr>
              <a:t>rumors</a:t>
            </a:r>
            <a:r>
              <a:rPr lang="en-US" sz="1100" kern="0" dirty="0">
                <a:solidFill>
                  <a:srgbClr val="1F1F1F"/>
                </a:solidFill>
                <a:effectLst/>
                <a:latin typeface="Barlow" panose="00000500000000000000" pitchFamily="2" charset="0"/>
                <a:ea typeface="Times New Roman" panose="02020603050405020304" pitchFamily="18" charset="0"/>
              </a:rPr>
              <a:t>, </a:t>
            </a:r>
            <a:r>
              <a:rPr lang="en-US" sz="1100" b="1" kern="0" dirty="0">
                <a:solidFill>
                  <a:srgbClr val="1F1F1F"/>
                </a:solidFill>
                <a:effectLst/>
                <a:latin typeface="Barlow" panose="00000500000000000000" pitchFamily="2" charset="0"/>
                <a:ea typeface="Times New Roman" panose="02020603050405020304" pitchFamily="18" charset="0"/>
              </a:rPr>
              <a:t>hate speech</a:t>
            </a:r>
            <a:r>
              <a:rPr lang="en-US" sz="1100" kern="0" dirty="0">
                <a:solidFill>
                  <a:srgbClr val="1F1F1F"/>
                </a:solidFill>
                <a:effectLst/>
                <a:latin typeface="Barlow" panose="00000500000000000000" pitchFamily="2" charset="0"/>
                <a:ea typeface="Times New Roman" panose="02020603050405020304" pitchFamily="18" charset="0"/>
              </a:rPr>
              <a:t>, </a:t>
            </a:r>
            <a:r>
              <a:rPr lang="en-US" sz="1100" b="1" kern="0" dirty="0">
                <a:solidFill>
                  <a:srgbClr val="1F1F1F"/>
                </a:solidFill>
                <a:effectLst/>
                <a:latin typeface="Barlow" panose="00000500000000000000" pitchFamily="2" charset="0"/>
                <a:ea typeface="Times New Roman" panose="02020603050405020304" pitchFamily="18" charset="0"/>
              </a:rPr>
              <a:t>aggression</a:t>
            </a:r>
            <a:r>
              <a:rPr lang="en-US" sz="1100" kern="0" dirty="0">
                <a:solidFill>
                  <a:srgbClr val="1F1F1F"/>
                </a:solidFill>
                <a:effectLst/>
                <a:latin typeface="Barlow" panose="00000500000000000000" pitchFamily="2" charset="0"/>
                <a:ea typeface="Times New Roman" panose="02020603050405020304" pitchFamily="18" charset="0"/>
              </a:rPr>
              <a:t>, and </a:t>
            </a:r>
            <a:r>
              <a:rPr lang="en-US" sz="1100" b="1" kern="0" dirty="0">
                <a:solidFill>
                  <a:srgbClr val="1F1F1F"/>
                </a:solidFill>
                <a:effectLst/>
                <a:latin typeface="Barlow" panose="00000500000000000000" pitchFamily="2" charset="0"/>
                <a:ea typeface="Times New Roman" panose="02020603050405020304" pitchFamily="18" charset="0"/>
              </a:rPr>
              <a:t>cyberbullying</a:t>
            </a:r>
            <a:r>
              <a:rPr lang="en-US" sz="1100" kern="0" dirty="0">
                <a:solidFill>
                  <a:srgbClr val="1F1F1F"/>
                </a:solidFill>
                <a:effectLst/>
                <a:latin typeface="Barlow" panose="00000500000000000000" pitchFamily="2" charset="0"/>
                <a:ea typeface="Times New Roman" panose="02020603050405020304" pitchFamily="18" charset="0"/>
              </a:rPr>
              <a:t> that can negatively impact mental health and lead to irreversible losses.</a:t>
            </a:r>
          </a:p>
          <a:p>
            <a:pPr algn="just">
              <a:spcAft>
                <a:spcPts val="600"/>
              </a:spcAft>
            </a:pPr>
            <a:r>
              <a:rPr lang="en-US" sz="1100" b="1" dirty="0">
                <a:latin typeface="Barlow" panose="00000500000000000000" pitchFamily="2" charset="0"/>
              </a:rPr>
              <a:t>YouTube</a:t>
            </a:r>
            <a:r>
              <a:rPr lang="en-US" sz="1100" dirty="0">
                <a:latin typeface="Barlow" panose="00000500000000000000" pitchFamily="2" charset="0"/>
              </a:rPr>
              <a:t> is a video-sharing and social media platform that allows users to </a:t>
            </a:r>
            <a:r>
              <a:rPr lang="en-US" sz="1100" b="1" dirty="0">
                <a:latin typeface="Barlow" panose="00000500000000000000" pitchFamily="2" charset="0"/>
              </a:rPr>
              <a:t>upload, watch</a:t>
            </a:r>
            <a:r>
              <a:rPr lang="en-US" sz="1100" dirty="0">
                <a:latin typeface="Barlow" panose="00000500000000000000" pitchFamily="2" charset="0"/>
              </a:rPr>
              <a:t>, and </a:t>
            </a:r>
            <a:r>
              <a:rPr lang="en-US" sz="1100" b="1" dirty="0">
                <a:latin typeface="Barlow" panose="00000500000000000000" pitchFamily="2" charset="0"/>
              </a:rPr>
              <a:t>share videos</a:t>
            </a:r>
            <a:r>
              <a:rPr lang="en-US" sz="1100" dirty="0">
                <a:latin typeface="Barlow" panose="00000500000000000000" pitchFamily="2" charset="0"/>
              </a:rPr>
              <a:t>.  It offers a stage for content creators and a targeted audience for advertisers. To ensure a </a:t>
            </a:r>
            <a:r>
              <a:rPr lang="en-US" sz="1100" b="1" dirty="0">
                <a:latin typeface="Barlow" panose="00000500000000000000" pitchFamily="2" charset="0"/>
              </a:rPr>
              <a:t>safe</a:t>
            </a:r>
            <a:r>
              <a:rPr lang="en-US" sz="1100" dirty="0">
                <a:latin typeface="Barlow" panose="00000500000000000000" pitchFamily="2" charset="0"/>
              </a:rPr>
              <a:t> and </a:t>
            </a:r>
            <a:r>
              <a:rPr lang="en-US" sz="1100" b="1" dirty="0">
                <a:latin typeface="Barlow" panose="00000500000000000000" pitchFamily="2" charset="0"/>
              </a:rPr>
              <a:t>respectful environment</a:t>
            </a:r>
            <a:r>
              <a:rPr lang="en-US" sz="1100" dirty="0">
                <a:latin typeface="Barlow" panose="00000500000000000000" pitchFamily="2" charset="0"/>
              </a:rPr>
              <a:t> for all, social media platforms have systems for </a:t>
            </a:r>
            <a:r>
              <a:rPr lang="en-US" sz="1100" b="1" dirty="0">
                <a:latin typeface="Barlow" panose="00000500000000000000" pitchFamily="2" charset="0"/>
              </a:rPr>
              <a:t>reporting</a:t>
            </a:r>
            <a:r>
              <a:rPr lang="en-US" sz="1100" dirty="0">
                <a:latin typeface="Barlow" panose="00000500000000000000" pitchFamily="2" charset="0"/>
              </a:rPr>
              <a:t>, </a:t>
            </a:r>
            <a:r>
              <a:rPr lang="en-US" sz="1100" b="1" dirty="0">
                <a:latin typeface="Barlow" panose="00000500000000000000" pitchFamily="2" charset="0"/>
              </a:rPr>
              <a:t>reviewing</a:t>
            </a:r>
            <a:r>
              <a:rPr lang="en-US" sz="1100" dirty="0">
                <a:latin typeface="Barlow" panose="00000500000000000000" pitchFamily="2" charset="0"/>
              </a:rPr>
              <a:t>, and </a:t>
            </a:r>
            <a:r>
              <a:rPr lang="en-US" sz="1100" b="1" dirty="0">
                <a:latin typeface="Barlow" panose="00000500000000000000" pitchFamily="2" charset="0"/>
              </a:rPr>
              <a:t>responding</a:t>
            </a:r>
            <a:r>
              <a:rPr lang="en-US" sz="1100" dirty="0">
                <a:latin typeface="Barlow" panose="00000500000000000000" pitchFamily="2" charset="0"/>
              </a:rPr>
              <a:t> to </a:t>
            </a:r>
            <a:r>
              <a:rPr lang="en-US" sz="1100" b="1" dirty="0">
                <a:latin typeface="Barlow" panose="00000500000000000000" pitchFamily="2" charset="0"/>
              </a:rPr>
              <a:t>user feedback</a:t>
            </a:r>
            <a:r>
              <a:rPr lang="en-US" sz="1100" dirty="0">
                <a:latin typeface="Barlow" panose="00000500000000000000" pitchFamily="2" charset="0"/>
              </a:rPr>
              <a:t>. Users can submit their concerns and feedback to the platform through contact channels like chat or emails.</a:t>
            </a:r>
          </a:p>
          <a:p>
            <a:pPr algn="just">
              <a:spcAft>
                <a:spcPts val="600"/>
              </a:spcAft>
            </a:pPr>
            <a:r>
              <a:rPr lang="en-US" sz="1100" dirty="0">
                <a:latin typeface="Barlow" panose="00000500000000000000" pitchFamily="2" charset="0"/>
              </a:rPr>
              <a:t>In this paper, we will investigate how </a:t>
            </a:r>
            <a:r>
              <a:rPr lang="en-US" sz="1100" b="1" dirty="0">
                <a:latin typeface="Barlow" panose="00000500000000000000" pitchFamily="2" charset="0"/>
              </a:rPr>
              <a:t>YouTube capitalize the workforce </a:t>
            </a:r>
            <a:r>
              <a:rPr lang="en-US" sz="1100" dirty="0">
                <a:latin typeface="Barlow" panose="00000500000000000000" pitchFamily="2" charset="0"/>
              </a:rPr>
              <a:t>given the </a:t>
            </a:r>
            <a:r>
              <a:rPr lang="en-US" sz="1100" b="1" dirty="0">
                <a:latin typeface="Barlow" panose="00000500000000000000" pitchFamily="2" charset="0"/>
              </a:rPr>
              <a:t>contact volume of their platform</a:t>
            </a:r>
            <a:r>
              <a:rPr lang="en-US" sz="1100" dirty="0">
                <a:latin typeface="Barlow" panose="00000500000000000000" pitchFamily="2" charset="0"/>
              </a:rPr>
              <a:t>. </a:t>
            </a:r>
            <a:r>
              <a:rPr lang="en-US" sz="1100" b="1" dirty="0">
                <a:latin typeface="Barlow" panose="00000500000000000000" pitchFamily="2" charset="0"/>
              </a:rPr>
              <a:t>Forecast of volumes</a:t>
            </a:r>
            <a:r>
              <a:rPr lang="en-US" sz="1100" dirty="0">
                <a:latin typeface="Barlow" panose="00000500000000000000" pitchFamily="2" charset="0"/>
              </a:rPr>
              <a:t> and its approach to </a:t>
            </a:r>
            <a:r>
              <a:rPr lang="en-US" sz="1100" b="1" dirty="0">
                <a:latin typeface="Barlow" panose="00000500000000000000" pitchFamily="2" charset="0"/>
              </a:rPr>
              <a:t>staffing of company’s workforce </a:t>
            </a:r>
            <a:r>
              <a:rPr lang="en-US" sz="1100" dirty="0">
                <a:latin typeface="Barlow" panose="00000500000000000000" pitchFamily="2" charset="0"/>
              </a:rPr>
              <a:t>to which talent allocation, job realignment, attrition, allocation of workload and even its cost savings in the business operations would be one viable impact.</a:t>
            </a:r>
          </a:p>
        </p:txBody>
      </p:sp>
      <p:pic>
        <p:nvPicPr>
          <p:cNvPr id="18" name="Picture 17">
            <a:extLst>
              <a:ext uri="{FF2B5EF4-FFF2-40B4-BE49-F238E27FC236}">
                <a16:creationId xmlns:a16="http://schemas.microsoft.com/office/drawing/2014/main" id="{639B0831-C9EF-18A8-7D93-8A1626C21041}"/>
              </a:ext>
            </a:extLst>
          </p:cNvPr>
          <p:cNvPicPr>
            <a:picLocks noChangeAspect="1"/>
          </p:cNvPicPr>
          <p:nvPr/>
        </p:nvPicPr>
        <p:blipFill>
          <a:blip r:embed="rId3"/>
          <a:stretch>
            <a:fillRect/>
          </a:stretch>
        </p:blipFill>
        <p:spPr>
          <a:xfrm>
            <a:off x="8682352" y="1088012"/>
            <a:ext cx="365760" cy="365760"/>
          </a:xfrm>
          <a:prstGeom prst="rect">
            <a:avLst/>
          </a:prstGeom>
        </p:spPr>
      </p:pic>
      <p:pic>
        <p:nvPicPr>
          <p:cNvPr id="20" name="Picture 19">
            <a:extLst>
              <a:ext uri="{FF2B5EF4-FFF2-40B4-BE49-F238E27FC236}">
                <a16:creationId xmlns:a16="http://schemas.microsoft.com/office/drawing/2014/main" id="{14CEB2C7-C4AB-D3EF-9255-21A5D23EAC78}"/>
              </a:ext>
            </a:extLst>
          </p:cNvPr>
          <p:cNvPicPr>
            <a:picLocks noChangeAspect="1"/>
          </p:cNvPicPr>
          <p:nvPr/>
        </p:nvPicPr>
        <p:blipFill>
          <a:blip r:embed="rId4"/>
          <a:stretch>
            <a:fillRect/>
          </a:stretch>
        </p:blipFill>
        <p:spPr>
          <a:xfrm>
            <a:off x="8161470" y="1087023"/>
            <a:ext cx="365760" cy="365760"/>
          </a:xfrm>
          <a:prstGeom prst="rect">
            <a:avLst/>
          </a:prstGeom>
        </p:spPr>
      </p:pic>
      <p:pic>
        <p:nvPicPr>
          <p:cNvPr id="22" name="Picture 21">
            <a:extLst>
              <a:ext uri="{FF2B5EF4-FFF2-40B4-BE49-F238E27FC236}">
                <a16:creationId xmlns:a16="http://schemas.microsoft.com/office/drawing/2014/main" id="{314E90C1-2F61-AE99-BABD-B3DC0ADB91CC}"/>
              </a:ext>
            </a:extLst>
          </p:cNvPr>
          <p:cNvPicPr>
            <a:picLocks noChangeAspect="1"/>
          </p:cNvPicPr>
          <p:nvPr/>
        </p:nvPicPr>
        <p:blipFill>
          <a:blip r:embed="rId5"/>
          <a:stretch>
            <a:fillRect/>
          </a:stretch>
        </p:blipFill>
        <p:spPr>
          <a:xfrm>
            <a:off x="7617632" y="1087023"/>
            <a:ext cx="365760" cy="3657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67"/>
        <p:cNvGrpSpPr/>
        <p:nvPr/>
      </p:nvGrpSpPr>
      <p:grpSpPr>
        <a:xfrm>
          <a:off x="0" y="0"/>
          <a:ext cx="0" cy="0"/>
          <a:chOff x="0" y="0"/>
          <a:chExt cx="0" cy="0"/>
        </a:xfrm>
      </p:grpSpPr>
      <p:sp>
        <p:nvSpPr>
          <p:cNvPr id="7868" name="Google Shape;78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BUSINESS AND ANA</a:t>
            </a:r>
            <a:r>
              <a:rPr lang="en" dirty="0"/>
              <a:t>LYTICS PROBLEM</a:t>
            </a:r>
            <a:endParaRPr b="1" dirty="0"/>
          </a:p>
        </p:txBody>
      </p:sp>
      <p:sp>
        <p:nvSpPr>
          <p:cNvPr id="7871" name="Google Shape;7871;p42"/>
          <p:cNvSpPr txBox="1">
            <a:spLocks noGrp="1"/>
          </p:cNvSpPr>
          <p:nvPr>
            <p:ph type="subTitle" idx="1"/>
          </p:nvPr>
        </p:nvSpPr>
        <p:spPr>
          <a:xfrm>
            <a:off x="5228973" y="2664501"/>
            <a:ext cx="3681109" cy="108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arlow" panose="00000500000000000000" pitchFamily="2" charset="0"/>
                <a:cs typeface="Times New Roman" panose="02020603050405020304" pitchFamily="18" charset="0"/>
              </a:rPr>
              <a:t>Best forecast model that will provide prediction in the next 52 weeks on the volume of email and chat. </a:t>
            </a:r>
          </a:p>
          <a:p>
            <a:pPr marL="0" lvl="0" indent="0" algn="l" rtl="0">
              <a:spcBef>
                <a:spcPts val="0"/>
              </a:spcBef>
              <a:spcAft>
                <a:spcPts val="0"/>
              </a:spcAft>
              <a:buNone/>
            </a:pPr>
            <a:endParaRPr lang="en-US" dirty="0">
              <a:latin typeface="Barlow" panose="00000500000000000000" pitchFamily="2" charset="0"/>
              <a:cs typeface="Times New Roman" panose="02020603050405020304" pitchFamily="18" charset="0"/>
            </a:endParaRPr>
          </a:p>
          <a:p>
            <a:pPr marL="0" lvl="0" indent="0" algn="l" rtl="0">
              <a:spcBef>
                <a:spcPts val="0"/>
              </a:spcBef>
              <a:spcAft>
                <a:spcPts val="0"/>
              </a:spcAft>
              <a:buNone/>
            </a:pPr>
            <a:endParaRPr lang="en-US" dirty="0">
              <a:latin typeface="Barlow" panose="00000500000000000000" pitchFamily="2" charset="0"/>
              <a:cs typeface="Times New Roman" panose="02020603050405020304" pitchFamily="18" charset="0"/>
            </a:endParaRPr>
          </a:p>
          <a:p>
            <a:pPr marL="0" indent="0" algn="l"/>
            <a:r>
              <a:rPr lang="en-US" dirty="0">
                <a:latin typeface="Barlow" panose="00000500000000000000" pitchFamily="2" charset="0"/>
                <a:cs typeface="Times New Roman" panose="02020603050405020304" pitchFamily="18" charset="0"/>
              </a:rPr>
              <a:t>Given additional variables, such as campaigns and launches, can we use ARIMAX in the forecast to consider these variables? </a:t>
            </a:r>
          </a:p>
        </p:txBody>
      </p:sp>
      <p:sp>
        <p:nvSpPr>
          <p:cNvPr id="7872" name="Google Shape;7872;p42"/>
          <p:cNvSpPr txBox="1">
            <a:spLocks noGrp="1"/>
          </p:cNvSpPr>
          <p:nvPr>
            <p:ph type="subTitle" idx="4"/>
          </p:nvPr>
        </p:nvSpPr>
        <p:spPr>
          <a:xfrm>
            <a:off x="878958" y="1249325"/>
            <a:ext cx="3473302" cy="1081200"/>
          </a:xfrm>
          <a:prstGeom prst="rect">
            <a:avLst/>
          </a:prstGeom>
        </p:spPr>
        <p:txBody>
          <a:bodyPr spcFirstLastPara="1" wrap="square" lIns="91425" tIns="91425" rIns="91425" bIns="91425" anchor="t" anchorCtr="0">
            <a:noAutofit/>
          </a:bodyPr>
          <a:lstStyle/>
          <a:p>
            <a:pPr marL="0" marR="0" algn="l">
              <a:spcBef>
                <a:spcPts val="0"/>
              </a:spcBef>
              <a:spcAft>
                <a:spcPts val="0"/>
              </a:spcAft>
            </a:pPr>
            <a:r>
              <a:rPr lang="en-US" dirty="0">
                <a:effectLst/>
                <a:latin typeface="Barlow" panose="00000500000000000000" pitchFamily="2" charset="0"/>
                <a:ea typeface="Times New Roman" panose="02020603050405020304" pitchFamily="18" charset="0"/>
                <a:cs typeface="Times New Roman" panose="02020603050405020304" pitchFamily="18" charset="0"/>
              </a:rPr>
              <a:t>How much volume of chat and email do we expect in the next 52 weeks?</a:t>
            </a:r>
          </a:p>
          <a:p>
            <a:pPr marL="0" marR="0" algn="l">
              <a:spcBef>
                <a:spcPts val="0"/>
              </a:spcBef>
              <a:spcAft>
                <a:spcPts val="0"/>
              </a:spcAft>
            </a:pPr>
            <a:endParaRPr lang="en-US" dirty="0">
              <a:latin typeface="Barlow" panose="00000500000000000000" pitchFamily="2" charset="0"/>
              <a:ea typeface="Calibri" panose="020F0502020204030204" pitchFamily="34" charset="0"/>
              <a:cs typeface="Times New Roman" panose="02020603050405020304" pitchFamily="18" charset="0"/>
            </a:endParaRPr>
          </a:p>
          <a:p>
            <a:pPr marL="0" marR="0" algn="l">
              <a:spcBef>
                <a:spcPts val="0"/>
              </a:spcBef>
              <a:spcAft>
                <a:spcPts val="0"/>
              </a:spcAft>
            </a:pPr>
            <a:r>
              <a:rPr lang="en-US" dirty="0">
                <a:latin typeface="Barlow" panose="00000500000000000000" pitchFamily="2" charset="0"/>
                <a:cs typeface="Times New Roman" panose="02020603050405020304" pitchFamily="18" charset="0"/>
              </a:rPr>
              <a:t>How many people do we staff in the next 3 months and how we can account events and launches in these forecasts? (baseline and baseline + launches)</a:t>
            </a:r>
          </a:p>
        </p:txBody>
      </p:sp>
      <p:sp>
        <p:nvSpPr>
          <p:cNvPr id="7873" name="Google Shape;7873;p42"/>
          <p:cNvSpPr/>
          <p:nvPr/>
        </p:nvSpPr>
        <p:spPr>
          <a:xfrm>
            <a:off x="1847275" y="3226400"/>
            <a:ext cx="1627800" cy="918000"/>
          </a:xfrm>
          <a:prstGeom prst="roundRect">
            <a:avLst>
              <a:gd name="adj" fmla="val 16121"/>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2000" b="1">
              <a:solidFill>
                <a:schemeClr val="dk2"/>
              </a:solidFill>
              <a:latin typeface="Fjalla One"/>
              <a:ea typeface="Fjalla One"/>
              <a:cs typeface="Fjalla One"/>
              <a:sym typeface="Fjalla One"/>
            </a:endParaRPr>
          </a:p>
        </p:txBody>
      </p:sp>
      <p:sp>
        <p:nvSpPr>
          <p:cNvPr id="7874" name="Google Shape;7874;p42"/>
          <p:cNvSpPr/>
          <p:nvPr/>
        </p:nvSpPr>
        <p:spPr>
          <a:xfrm>
            <a:off x="5668775" y="1581400"/>
            <a:ext cx="1627800" cy="897600"/>
          </a:xfrm>
          <a:prstGeom prst="roundRect">
            <a:avLst>
              <a:gd name="adj" fmla="val 16121"/>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2000" b="1">
              <a:solidFill>
                <a:schemeClr val="dk2"/>
              </a:solidFill>
              <a:latin typeface="Fjalla One"/>
              <a:ea typeface="Fjalla One"/>
              <a:cs typeface="Fjalla One"/>
              <a:sym typeface="Fjalla One"/>
            </a:endParaRPr>
          </a:p>
        </p:txBody>
      </p:sp>
      <p:cxnSp>
        <p:nvCxnSpPr>
          <p:cNvPr id="7875" name="Google Shape;7875;p42"/>
          <p:cNvCxnSpPr>
            <a:stCxn id="7873" idx="3"/>
            <a:endCxn id="7874" idx="1"/>
          </p:cNvCxnSpPr>
          <p:nvPr/>
        </p:nvCxnSpPr>
        <p:spPr>
          <a:xfrm rot="10800000" flipH="1">
            <a:off x="3475075" y="2030300"/>
            <a:ext cx="2193600" cy="1655100"/>
          </a:xfrm>
          <a:prstGeom prst="bentConnector3">
            <a:avLst>
              <a:gd name="adj1" fmla="val 50002"/>
            </a:avLst>
          </a:prstGeom>
          <a:noFill/>
          <a:ln w="9525" cap="flat" cmpd="sng">
            <a:solidFill>
              <a:schemeClr val="dk1"/>
            </a:solidFill>
            <a:prstDash val="solid"/>
            <a:round/>
            <a:headEnd type="none" w="med" len="med"/>
            <a:tailEnd type="none" w="med" len="med"/>
          </a:ln>
        </p:spPr>
      </p:cxnSp>
      <p:cxnSp>
        <p:nvCxnSpPr>
          <p:cNvPr id="7876" name="Google Shape;7876;p42"/>
          <p:cNvCxnSpPr>
            <a:stCxn id="7873" idx="1"/>
          </p:cNvCxnSpPr>
          <p:nvPr/>
        </p:nvCxnSpPr>
        <p:spPr>
          <a:xfrm rot="10800000">
            <a:off x="-306125" y="3685400"/>
            <a:ext cx="2153400" cy="0"/>
          </a:xfrm>
          <a:prstGeom prst="straightConnector1">
            <a:avLst/>
          </a:prstGeom>
          <a:noFill/>
          <a:ln w="9525" cap="flat" cmpd="sng">
            <a:solidFill>
              <a:schemeClr val="dk1"/>
            </a:solidFill>
            <a:prstDash val="solid"/>
            <a:round/>
            <a:headEnd type="none" w="med" len="med"/>
            <a:tailEnd type="none" w="med" len="med"/>
          </a:ln>
        </p:spPr>
      </p:cxnSp>
      <p:cxnSp>
        <p:nvCxnSpPr>
          <p:cNvPr id="7877" name="Google Shape;7877;p42"/>
          <p:cNvCxnSpPr>
            <a:stCxn id="7874" idx="3"/>
          </p:cNvCxnSpPr>
          <p:nvPr/>
        </p:nvCxnSpPr>
        <p:spPr>
          <a:xfrm>
            <a:off x="7296575" y="2030200"/>
            <a:ext cx="2269800" cy="0"/>
          </a:xfrm>
          <a:prstGeom prst="straightConnector1">
            <a:avLst/>
          </a:prstGeom>
          <a:noFill/>
          <a:ln w="9525" cap="flat" cmpd="sng">
            <a:solidFill>
              <a:schemeClr val="dk1"/>
            </a:solidFill>
            <a:prstDash val="solid"/>
            <a:round/>
            <a:headEnd type="none" w="med" len="med"/>
            <a:tailEnd type="none" w="med" len="med"/>
          </a:ln>
        </p:spPr>
      </p:cxnSp>
      <p:sp>
        <p:nvSpPr>
          <p:cNvPr id="7878" name="Google Shape;7878;p42"/>
          <p:cNvSpPr/>
          <p:nvPr/>
        </p:nvSpPr>
        <p:spPr>
          <a:xfrm>
            <a:off x="2104675" y="3940800"/>
            <a:ext cx="1113000" cy="5727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800" b="1" dirty="0">
                <a:solidFill>
                  <a:schemeClr val="dk2"/>
                </a:solidFill>
                <a:latin typeface="Fjalla One"/>
                <a:ea typeface="Fjalla One"/>
                <a:cs typeface="Fjalla One"/>
                <a:sym typeface="Fjalla One"/>
              </a:rPr>
              <a:t>Business</a:t>
            </a:r>
            <a:r>
              <a:rPr lang="en" sz="1800" b="1" dirty="0">
                <a:solidFill>
                  <a:schemeClr val="dk2"/>
                </a:solidFill>
                <a:latin typeface="Fjalla One"/>
                <a:ea typeface="Fjalla One"/>
                <a:cs typeface="Fjalla One"/>
                <a:sym typeface="Fjalla One"/>
              </a:rPr>
              <a:t> Problem</a:t>
            </a:r>
            <a:endParaRPr sz="1800" b="1" dirty="0">
              <a:solidFill>
                <a:schemeClr val="dk2"/>
              </a:solidFill>
              <a:latin typeface="Fjalla One"/>
              <a:ea typeface="Fjalla One"/>
              <a:cs typeface="Fjalla One"/>
              <a:sym typeface="Fjalla One"/>
            </a:endParaRPr>
          </a:p>
        </p:txBody>
      </p:sp>
      <p:sp>
        <p:nvSpPr>
          <p:cNvPr id="7879" name="Google Shape;7879;p42"/>
          <p:cNvSpPr/>
          <p:nvPr/>
        </p:nvSpPr>
        <p:spPr>
          <a:xfrm>
            <a:off x="5926175" y="1186425"/>
            <a:ext cx="1113000" cy="5727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dirty="0">
                <a:solidFill>
                  <a:schemeClr val="dk2"/>
                </a:solidFill>
                <a:latin typeface="Fjalla One"/>
                <a:ea typeface="Fjalla One"/>
                <a:cs typeface="Fjalla One"/>
                <a:sym typeface="Fjalla One"/>
              </a:rPr>
              <a:t>Analytics Problem</a:t>
            </a:r>
            <a:endParaRPr sz="1800" b="1" dirty="0">
              <a:solidFill>
                <a:schemeClr val="dk2"/>
              </a:solidFill>
              <a:latin typeface="Fjalla One"/>
              <a:ea typeface="Fjalla One"/>
              <a:cs typeface="Fjalla One"/>
              <a:sym typeface="Fjalla One"/>
            </a:endParaRPr>
          </a:p>
        </p:txBody>
      </p:sp>
      <p:grpSp>
        <p:nvGrpSpPr>
          <p:cNvPr id="2" name="Google Shape;7909;p43">
            <a:extLst>
              <a:ext uri="{FF2B5EF4-FFF2-40B4-BE49-F238E27FC236}">
                <a16:creationId xmlns:a16="http://schemas.microsoft.com/office/drawing/2014/main" id="{E5BD0492-1C65-2E0B-F93D-AD95635BFDC6}"/>
              </a:ext>
            </a:extLst>
          </p:cNvPr>
          <p:cNvGrpSpPr/>
          <p:nvPr/>
        </p:nvGrpSpPr>
        <p:grpSpPr>
          <a:xfrm>
            <a:off x="6313247" y="1844135"/>
            <a:ext cx="338856" cy="402614"/>
            <a:chOff x="-48233050" y="3569725"/>
            <a:chExt cx="252050" cy="299475"/>
          </a:xfrm>
        </p:grpSpPr>
        <p:sp>
          <p:nvSpPr>
            <p:cNvPr id="3" name="Google Shape;7910;p43">
              <a:extLst>
                <a:ext uri="{FF2B5EF4-FFF2-40B4-BE49-F238E27FC236}">
                  <a16:creationId xmlns:a16="http://schemas.microsoft.com/office/drawing/2014/main" id="{2EAD6128-9707-1A7E-9902-64B8375DFB5E}"/>
                </a:ext>
              </a:extLst>
            </p:cNvPr>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911;p43">
              <a:extLst>
                <a:ext uri="{FF2B5EF4-FFF2-40B4-BE49-F238E27FC236}">
                  <a16:creationId xmlns:a16="http://schemas.microsoft.com/office/drawing/2014/main" id="{52A1A443-E754-2B34-9AD3-2C1096833FF1}"/>
                </a:ext>
              </a:extLst>
            </p:cNvPr>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912;p43">
              <a:extLst>
                <a:ext uri="{FF2B5EF4-FFF2-40B4-BE49-F238E27FC236}">
                  <a16:creationId xmlns:a16="http://schemas.microsoft.com/office/drawing/2014/main" id="{76D1F634-6350-895A-6EF6-84A4809C484E}"/>
                </a:ext>
              </a:extLst>
            </p:cNvPr>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8453;p54">
            <a:extLst>
              <a:ext uri="{FF2B5EF4-FFF2-40B4-BE49-F238E27FC236}">
                <a16:creationId xmlns:a16="http://schemas.microsoft.com/office/drawing/2014/main" id="{D82E0917-3273-00C4-5C60-9E01592BB776}"/>
              </a:ext>
            </a:extLst>
          </p:cNvPr>
          <p:cNvGrpSpPr/>
          <p:nvPr/>
        </p:nvGrpSpPr>
        <p:grpSpPr>
          <a:xfrm>
            <a:off x="2484785" y="3380475"/>
            <a:ext cx="437782" cy="436921"/>
            <a:chOff x="-31094350" y="3194000"/>
            <a:chExt cx="292225" cy="291650"/>
          </a:xfrm>
        </p:grpSpPr>
        <p:sp>
          <p:nvSpPr>
            <p:cNvPr id="7" name="Google Shape;8454;p54">
              <a:extLst>
                <a:ext uri="{FF2B5EF4-FFF2-40B4-BE49-F238E27FC236}">
                  <a16:creationId xmlns:a16="http://schemas.microsoft.com/office/drawing/2014/main" id="{53CB18FF-56BF-2886-B923-32828A8C63AA}"/>
                </a:ext>
              </a:extLst>
            </p:cNvPr>
            <p:cNvSpPr/>
            <p:nvPr/>
          </p:nvSpPr>
          <p:spPr>
            <a:xfrm>
              <a:off x="-31033700" y="3194000"/>
              <a:ext cx="103200" cy="34100"/>
            </a:xfrm>
            <a:custGeom>
              <a:avLst/>
              <a:gdLst/>
              <a:ahLst/>
              <a:cxnLst/>
              <a:rect l="l" t="t" r="r" b="b"/>
              <a:pathLst>
                <a:path w="4128" h="1364" extrusionOk="0">
                  <a:moveTo>
                    <a:pt x="645" y="0"/>
                  </a:moveTo>
                  <a:cubicBezTo>
                    <a:pt x="263" y="0"/>
                    <a:pt x="0" y="296"/>
                    <a:pt x="0" y="670"/>
                  </a:cubicBezTo>
                  <a:lnTo>
                    <a:pt x="0" y="1016"/>
                  </a:lnTo>
                  <a:cubicBezTo>
                    <a:pt x="0" y="1205"/>
                    <a:pt x="158" y="1363"/>
                    <a:pt x="347" y="1363"/>
                  </a:cubicBezTo>
                  <a:lnTo>
                    <a:pt x="3781" y="1363"/>
                  </a:lnTo>
                  <a:cubicBezTo>
                    <a:pt x="3970" y="1363"/>
                    <a:pt x="4127" y="1205"/>
                    <a:pt x="4127" y="1016"/>
                  </a:cubicBezTo>
                  <a:lnTo>
                    <a:pt x="4127" y="670"/>
                  </a:lnTo>
                  <a:cubicBezTo>
                    <a:pt x="4127" y="260"/>
                    <a:pt x="3812" y="8"/>
                    <a:pt x="3466" y="8"/>
                  </a:cubicBezTo>
                  <a:lnTo>
                    <a:pt x="756" y="8"/>
                  </a:lnTo>
                  <a:cubicBezTo>
                    <a:pt x="718" y="3"/>
                    <a:pt x="681" y="0"/>
                    <a:pt x="6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455;p54">
              <a:extLst>
                <a:ext uri="{FF2B5EF4-FFF2-40B4-BE49-F238E27FC236}">
                  <a16:creationId xmlns:a16="http://schemas.microsoft.com/office/drawing/2014/main" id="{EF8013ED-93B6-9A82-04EE-3E87AC307381}"/>
                </a:ext>
              </a:extLst>
            </p:cNvPr>
            <p:cNvSpPr/>
            <p:nvPr/>
          </p:nvSpPr>
          <p:spPr>
            <a:xfrm>
              <a:off x="-31042375" y="3346200"/>
              <a:ext cx="16550" cy="18150"/>
            </a:xfrm>
            <a:custGeom>
              <a:avLst/>
              <a:gdLst/>
              <a:ahLst/>
              <a:cxnLst/>
              <a:rect l="l" t="t" r="r" b="b"/>
              <a:pathLst>
                <a:path w="662" h="726" extrusionOk="0">
                  <a:moveTo>
                    <a:pt x="1" y="1"/>
                  </a:moveTo>
                  <a:lnTo>
                    <a:pt x="1" y="725"/>
                  </a:lnTo>
                  <a:lnTo>
                    <a:pt x="662" y="725"/>
                  </a:lnTo>
                  <a:lnTo>
                    <a:pt x="6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456;p54">
              <a:extLst>
                <a:ext uri="{FF2B5EF4-FFF2-40B4-BE49-F238E27FC236}">
                  <a16:creationId xmlns:a16="http://schemas.microsoft.com/office/drawing/2014/main" id="{3D065235-EC81-4560-27D6-C65DD3E89D5B}"/>
                </a:ext>
              </a:extLst>
            </p:cNvPr>
            <p:cNvSpPr/>
            <p:nvPr/>
          </p:nvSpPr>
          <p:spPr>
            <a:xfrm>
              <a:off x="-31042375" y="3278475"/>
              <a:ext cx="16550" cy="16550"/>
            </a:xfrm>
            <a:custGeom>
              <a:avLst/>
              <a:gdLst/>
              <a:ahLst/>
              <a:cxnLst/>
              <a:rect l="l" t="t" r="r" b="b"/>
              <a:pathLst>
                <a:path w="662" h="662" extrusionOk="0">
                  <a:moveTo>
                    <a:pt x="1" y="0"/>
                  </a:moveTo>
                  <a:lnTo>
                    <a:pt x="1" y="662"/>
                  </a:lnTo>
                  <a:lnTo>
                    <a:pt x="662" y="662"/>
                  </a:lnTo>
                  <a:lnTo>
                    <a:pt x="6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457;p54">
              <a:extLst>
                <a:ext uri="{FF2B5EF4-FFF2-40B4-BE49-F238E27FC236}">
                  <a16:creationId xmlns:a16="http://schemas.microsoft.com/office/drawing/2014/main" id="{00FF5235-6C26-2438-FD68-CD968826A183}"/>
                </a:ext>
              </a:extLst>
            </p:cNvPr>
            <p:cNvSpPr/>
            <p:nvPr/>
          </p:nvSpPr>
          <p:spPr>
            <a:xfrm>
              <a:off x="-31042375" y="3416300"/>
              <a:ext cx="16550" cy="16575"/>
            </a:xfrm>
            <a:custGeom>
              <a:avLst/>
              <a:gdLst/>
              <a:ahLst/>
              <a:cxnLst/>
              <a:rect l="l" t="t" r="r" b="b"/>
              <a:pathLst>
                <a:path w="662" h="663" extrusionOk="0">
                  <a:moveTo>
                    <a:pt x="1" y="1"/>
                  </a:moveTo>
                  <a:lnTo>
                    <a:pt x="1" y="662"/>
                  </a:lnTo>
                  <a:lnTo>
                    <a:pt x="662" y="662"/>
                  </a:lnTo>
                  <a:lnTo>
                    <a:pt x="6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458;p54">
              <a:extLst>
                <a:ext uri="{FF2B5EF4-FFF2-40B4-BE49-F238E27FC236}">
                  <a16:creationId xmlns:a16="http://schemas.microsoft.com/office/drawing/2014/main" id="{4E12F229-B12D-3930-51A2-E8795693665C}"/>
                </a:ext>
              </a:extLst>
            </p:cNvPr>
            <p:cNvSpPr/>
            <p:nvPr/>
          </p:nvSpPr>
          <p:spPr>
            <a:xfrm>
              <a:off x="-31094350" y="3210725"/>
              <a:ext cx="222900" cy="274925"/>
            </a:xfrm>
            <a:custGeom>
              <a:avLst/>
              <a:gdLst/>
              <a:ahLst/>
              <a:cxnLst/>
              <a:rect l="l" t="t" r="r" b="b"/>
              <a:pathLst>
                <a:path w="8916" h="10997" extrusionOk="0">
                  <a:moveTo>
                    <a:pt x="7183" y="2049"/>
                  </a:moveTo>
                  <a:cubicBezTo>
                    <a:pt x="7404" y="2049"/>
                    <a:pt x="7561" y="2206"/>
                    <a:pt x="7561" y="2395"/>
                  </a:cubicBezTo>
                  <a:cubicBezTo>
                    <a:pt x="7561" y="2584"/>
                    <a:pt x="7404" y="2742"/>
                    <a:pt x="7183" y="2742"/>
                  </a:cubicBezTo>
                  <a:lnTo>
                    <a:pt x="4474" y="2742"/>
                  </a:lnTo>
                  <a:cubicBezTo>
                    <a:pt x="4285" y="2742"/>
                    <a:pt x="4127" y="2584"/>
                    <a:pt x="4127" y="2395"/>
                  </a:cubicBezTo>
                  <a:cubicBezTo>
                    <a:pt x="4127" y="2206"/>
                    <a:pt x="4285" y="2049"/>
                    <a:pt x="4474" y="2049"/>
                  </a:cubicBezTo>
                  <a:close/>
                  <a:moveTo>
                    <a:pt x="3151" y="2017"/>
                  </a:moveTo>
                  <a:cubicBezTo>
                    <a:pt x="3340" y="2017"/>
                    <a:pt x="3497" y="2175"/>
                    <a:pt x="3497" y="2364"/>
                  </a:cubicBezTo>
                  <a:lnTo>
                    <a:pt x="3497" y="3750"/>
                  </a:lnTo>
                  <a:cubicBezTo>
                    <a:pt x="3497" y="3939"/>
                    <a:pt x="3340" y="4097"/>
                    <a:pt x="3151" y="4097"/>
                  </a:cubicBezTo>
                  <a:lnTo>
                    <a:pt x="1764" y="4097"/>
                  </a:lnTo>
                  <a:cubicBezTo>
                    <a:pt x="1575" y="4097"/>
                    <a:pt x="1418" y="3939"/>
                    <a:pt x="1418" y="3750"/>
                  </a:cubicBezTo>
                  <a:lnTo>
                    <a:pt x="1418" y="2364"/>
                  </a:lnTo>
                  <a:cubicBezTo>
                    <a:pt x="1418" y="2175"/>
                    <a:pt x="1575" y="2017"/>
                    <a:pt x="1764" y="2017"/>
                  </a:cubicBezTo>
                  <a:close/>
                  <a:moveTo>
                    <a:pt x="5860" y="3372"/>
                  </a:moveTo>
                  <a:cubicBezTo>
                    <a:pt x="6049" y="3372"/>
                    <a:pt x="6207" y="3529"/>
                    <a:pt x="6207" y="3750"/>
                  </a:cubicBezTo>
                  <a:cubicBezTo>
                    <a:pt x="6207" y="3939"/>
                    <a:pt x="6049" y="4097"/>
                    <a:pt x="5860" y="4097"/>
                  </a:cubicBezTo>
                  <a:lnTo>
                    <a:pt x="4474" y="4097"/>
                  </a:lnTo>
                  <a:cubicBezTo>
                    <a:pt x="4285" y="4097"/>
                    <a:pt x="4127" y="3939"/>
                    <a:pt x="4127" y="3750"/>
                  </a:cubicBezTo>
                  <a:cubicBezTo>
                    <a:pt x="4127" y="3529"/>
                    <a:pt x="4285" y="3372"/>
                    <a:pt x="4474" y="3372"/>
                  </a:cubicBezTo>
                  <a:close/>
                  <a:moveTo>
                    <a:pt x="7183" y="4758"/>
                  </a:moveTo>
                  <a:cubicBezTo>
                    <a:pt x="7404" y="4758"/>
                    <a:pt x="7561" y="4916"/>
                    <a:pt x="7561" y="5105"/>
                  </a:cubicBezTo>
                  <a:cubicBezTo>
                    <a:pt x="7561" y="5325"/>
                    <a:pt x="7404" y="5483"/>
                    <a:pt x="7183" y="5483"/>
                  </a:cubicBezTo>
                  <a:lnTo>
                    <a:pt x="4474" y="5483"/>
                  </a:lnTo>
                  <a:cubicBezTo>
                    <a:pt x="4285" y="5483"/>
                    <a:pt x="4127" y="5325"/>
                    <a:pt x="4127" y="5105"/>
                  </a:cubicBezTo>
                  <a:cubicBezTo>
                    <a:pt x="4127" y="4916"/>
                    <a:pt x="4285" y="4758"/>
                    <a:pt x="4474" y="4758"/>
                  </a:cubicBezTo>
                  <a:close/>
                  <a:moveTo>
                    <a:pt x="3151" y="4758"/>
                  </a:moveTo>
                  <a:cubicBezTo>
                    <a:pt x="3340" y="4758"/>
                    <a:pt x="3497" y="4916"/>
                    <a:pt x="3497" y="5105"/>
                  </a:cubicBezTo>
                  <a:lnTo>
                    <a:pt x="3497" y="6491"/>
                  </a:lnTo>
                  <a:cubicBezTo>
                    <a:pt x="3497" y="6680"/>
                    <a:pt x="3340" y="6837"/>
                    <a:pt x="3151" y="6837"/>
                  </a:cubicBezTo>
                  <a:lnTo>
                    <a:pt x="1764" y="6837"/>
                  </a:lnTo>
                  <a:cubicBezTo>
                    <a:pt x="1575" y="6837"/>
                    <a:pt x="1418" y="6680"/>
                    <a:pt x="1418" y="6491"/>
                  </a:cubicBezTo>
                  <a:lnTo>
                    <a:pt x="1418" y="5105"/>
                  </a:lnTo>
                  <a:cubicBezTo>
                    <a:pt x="1418" y="4916"/>
                    <a:pt x="1575" y="4758"/>
                    <a:pt x="1764" y="4758"/>
                  </a:cubicBezTo>
                  <a:close/>
                  <a:moveTo>
                    <a:pt x="5860" y="6144"/>
                  </a:moveTo>
                  <a:cubicBezTo>
                    <a:pt x="6049" y="6144"/>
                    <a:pt x="6207" y="6302"/>
                    <a:pt x="6207" y="6491"/>
                  </a:cubicBezTo>
                  <a:cubicBezTo>
                    <a:pt x="6207" y="6680"/>
                    <a:pt x="6049" y="6837"/>
                    <a:pt x="5860" y="6837"/>
                  </a:cubicBezTo>
                  <a:lnTo>
                    <a:pt x="4474" y="6837"/>
                  </a:lnTo>
                  <a:cubicBezTo>
                    <a:pt x="4285" y="6837"/>
                    <a:pt x="4127" y="6680"/>
                    <a:pt x="4127" y="6491"/>
                  </a:cubicBezTo>
                  <a:cubicBezTo>
                    <a:pt x="4127" y="6302"/>
                    <a:pt x="4285" y="6144"/>
                    <a:pt x="4474" y="6144"/>
                  </a:cubicBezTo>
                  <a:close/>
                  <a:moveTo>
                    <a:pt x="7183" y="7562"/>
                  </a:moveTo>
                  <a:cubicBezTo>
                    <a:pt x="7404" y="7562"/>
                    <a:pt x="7561" y="7720"/>
                    <a:pt x="7561" y="7909"/>
                  </a:cubicBezTo>
                  <a:cubicBezTo>
                    <a:pt x="7561" y="8098"/>
                    <a:pt x="7404" y="8255"/>
                    <a:pt x="7183" y="8255"/>
                  </a:cubicBezTo>
                  <a:lnTo>
                    <a:pt x="4474" y="8255"/>
                  </a:lnTo>
                  <a:cubicBezTo>
                    <a:pt x="4285" y="8255"/>
                    <a:pt x="4127" y="8098"/>
                    <a:pt x="4127" y="7909"/>
                  </a:cubicBezTo>
                  <a:cubicBezTo>
                    <a:pt x="4127" y="7720"/>
                    <a:pt x="4285" y="7562"/>
                    <a:pt x="4474" y="7562"/>
                  </a:cubicBezTo>
                  <a:close/>
                  <a:moveTo>
                    <a:pt x="3151" y="7531"/>
                  </a:moveTo>
                  <a:cubicBezTo>
                    <a:pt x="3340" y="7531"/>
                    <a:pt x="3497" y="7657"/>
                    <a:pt x="3497" y="7877"/>
                  </a:cubicBezTo>
                  <a:lnTo>
                    <a:pt x="3497" y="9232"/>
                  </a:lnTo>
                  <a:cubicBezTo>
                    <a:pt x="3497" y="9452"/>
                    <a:pt x="3340" y="9610"/>
                    <a:pt x="3151" y="9610"/>
                  </a:cubicBezTo>
                  <a:lnTo>
                    <a:pt x="1764" y="9610"/>
                  </a:lnTo>
                  <a:cubicBezTo>
                    <a:pt x="1575" y="9610"/>
                    <a:pt x="1418" y="9452"/>
                    <a:pt x="1418" y="9232"/>
                  </a:cubicBezTo>
                  <a:lnTo>
                    <a:pt x="1418" y="7877"/>
                  </a:lnTo>
                  <a:cubicBezTo>
                    <a:pt x="1418" y="7657"/>
                    <a:pt x="1575" y="7531"/>
                    <a:pt x="1764" y="7531"/>
                  </a:cubicBezTo>
                  <a:close/>
                  <a:moveTo>
                    <a:pt x="5860" y="8885"/>
                  </a:moveTo>
                  <a:cubicBezTo>
                    <a:pt x="6049" y="8885"/>
                    <a:pt x="6207" y="9043"/>
                    <a:pt x="6207" y="9232"/>
                  </a:cubicBezTo>
                  <a:cubicBezTo>
                    <a:pt x="6207" y="9452"/>
                    <a:pt x="6049" y="9610"/>
                    <a:pt x="5860" y="9610"/>
                  </a:cubicBezTo>
                  <a:lnTo>
                    <a:pt x="4474" y="9610"/>
                  </a:lnTo>
                  <a:cubicBezTo>
                    <a:pt x="4285" y="9610"/>
                    <a:pt x="4127" y="9452"/>
                    <a:pt x="4127" y="9232"/>
                  </a:cubicBezTo>
                  <a:cubicBezTo>
                    <a:pt x="4127" y="9043"/>
                    <a:pt x="4285" y="8885"/>
                    <a:pt x="4474" y="8885"/>
                  </a:cubicBezTo>
                  <a:close/>
                  <a:moveTo>
                    <a:pt x="1040" y="1"/>
                  </a:moveTo>
                  <a:cubicBezTo>
                    <a:pt x="504" y="1"/>
                    <a:pt x="0" y="473"/>
                    <a:pt x="0" y="1009"/>
                  </a:cubicBezTo>
                  <a:lnTo>
                    <a:pt x="0" y="9956"/>
                  </a:lnTo>
                  <a:cubicBezTo>
                    <a:pt x="32" y="10524"/>
                    <a:pt x="504" y="10996"/>
                    <a:pt x="1040" y="10996"/>
                  </a:cubicBezTo>
                  <a:lnTo>
                    <a:pt x="7908" y="10996"/>
                  </a:lnTo>
                  <a:cubicBezTo>
                    <a:pt x="8444" y="10996"/>
                    <a:pt x="8916" y="10524"/>
                    <a:pt x="8916" y="9956"/>
                  </a:cubicBezTo>
                  <a:lnTo>
                    <a:pt x="8916" y="1009"/>
                  </a:lnTo>
                  <a:cubicBezTo>
                    <a:pt x="8916" y="473"/>
                    <a:pt x="8444" y="1"/>
                    <a:pt x="7908" y="1"/>
                  </a:cubicBezTo>
                  <a:lnTo>
                    <a:pt x="7183" y="1"/>
                  </a:lnTo>
                  <a:lnTo>
                    <a:pt x="7183" y="347"/>
                  </a:lnTo>
                  <a:cubicBezTo>
                    <a:pt x="7183" y="915"/>
                    <a:pt x="6711" y="1387"/>
                    <a:pt x="6175" y="1387"/>
                  </a:cubicBezTo>
                  <a:lnTo>
                    <a:pt x="2741" y="1387"/>
                  </a:lnTo>
                  <a:cubicBezTo>
                    <a:pt x="2206" y="1387"/>
                    <a:pt x="1733" y="915"/>
                    <a:pt x="1733" y="347"/>
                  </a:cubicBezTo>
                  <a:lnTo>
                    <a:pt x="17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459;p54">
              <a:extLst>
                <a:ext uri="{FF2B5EF4-FFF2-40B4-BE49-F238E27FC236}">
                  <a16:creationId xmlns:a16="http://schemas.microsoft.com/office/drawing/2014/main" id="{D1658E9D-AFC5-EF30-9E9D-937A79FAEA88}"/>
                </a:ext>
              </a:extLst>
            </p:cNvPr>
            <p:cNvSpPr/>
            <p:nvPr/>
          </p:nvSpPr>
          <p:spPr>
            <a:xfrm>
              <a:off x="-30853350" y="3295000"/>
              <a:ext cx="51225" cy="104000"/>
            </a:xfrm>
            <a:custGeom>
              <a:avLst/>
              <a:gdLst/>
              <a:ahLst/>
              <a:cxnLst/>
              <a:rect l="l" t="t" r="r" b="b"/>
              <a:pathLst>
                <a:path w="2049" h="4160" extrusionOk="0">
                  <a:moveTo>
                    <a:pt x="1" y="1"/>
                  </a:moveTo>
                  <a:lnTo>
                    <a:pt x="1" y="4160"/>
                  </a:lnTo>
                  <a:lnTo>
                    <a:pt x="2049" y="4160"/>
                  </a:lnTo>
                  <a:lnTo>
                    <a:pt x="20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460;p54">
              <a:extLst>
                <a:ext uri="{FF2B5EF4-FFF2-40B4-BE49-F238E27FC236}">
                  <a16:creationId xmlns:a16="http://schemas.microsoft.com/office/drawing/2014/main" id="{D2CBF200-18A4-6FC4-077D-8AF0E82AEF64}"/>
                </a:ext>
              </a:extLst>
            </p:cNvPr>
            <p:cNvSpPr/>
            <p:nvPr/>
          </p:nvSpPr>
          <p:spPr>
            <a:xfrm>
              <a:off x="-30853350" y="3227275"/>
              <a:ext cx="51225" cy="51225"/>
            </a:xfrm>
            <a:custGeom>
              <a:avLst/>
              <a:gdLst/>
              <a:ahLst/>
              <a:cxnLst/>
              <a:rect l="l" t="t" r="r" b="b"/>
              <a:pathLst>
                <a:path w="2049" h="2049" extrusionOk="0">
                  <a:moveTo>
                    <a:pt x="1009" y="1"/>
                  </a:moveTo>
                  <a:cubicBezTo>
                    <a:pt x="473" y="1"/>
                    <a:pt x="1" y="473"/>
                    <a:pt x="1" y="1040"/>
                  </a:cubicBezTo>
                  <a:lnTo>
                    <a:pt x="1" y="2048"/>
                  </a:lnTo>
                  <a:lnTo>
                    <a:pt x="2049" y="2048"/>
                  </a:lnTo>
                  <a:lnTo>
                    <a:pt x="2049" y="1040"/>
                  </a:lnTo>
                  <a:cubicBezTo>
                    <a:pt x="2049" y="473"/>
                    <a:pt x="1576"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461;p54">
              <a:extLst>
                <a:ext uri="{FF2B5EF4-FFF2-40B4-BE49-F238E27FC236}">
                  <a16:creationId xmlns:a16="http://schemas.microsoft.com/office/drawing/2014/main" id="{35FB4BE0-61FB-9F3A-C2FF-A011D1E40DF2}"/>
                </a:ext>
              </a:extLst>
            </p:cNvPr>
            <p:cNvSpPr/>
            <p:nvPr/>
          </p:nvSpPr>
          <p:spPr>
            <a:xfrm>
              <a:off x="-30851775" y="3416300"/>
              <a:ext cx="46500" cy="51225"/>
            </a:xfrm>
            <a:custGeom>
              <a:avLst/>
              <a:gdLst/>
              <a:ahLst/>
              <a:cxnLst/>
              <a:rect l="l" t="t" r="r" b="b"/>
              <a:pathLst>
                <a:path w="1860" h="2049" extrusionOk="0">
                  <a:moveTo>
                    <a:pt x="1" y="1"/>
                  </a:moveTo>
                  <a:lnTo>
                    <a:pt x="599" y="1796"/>
                  </a:lnTo>
                  <a:cubicBezTo>
                    <a:pt x="694" y="1985"/>
                    <a:pt x="788" y="2048"/>
                    <a:pt x="946" y="2048"/>
                  </a:cubicBezTo>
                  <a:cubicBezTo>
                    <a:pt x="1103" y="2048"/>
                    <a:pt x="1229" y="1985"/>
                    <a:pt x="1261" y="1796"/>
                  </a:cubicBezTo>
                  <a:lnTo>
                    <a:pt x="1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 name="Picture 25">
            <a:extLst>
              <a:ext uri="{FF2B5EF4-FFF2-40B4-BE49-F238E27FC236}">
                <a16:creationId xmlns:a16="http://schemas.microsoft.com/office/drawing/2014/main" id="{AD59CB6E-3BA6-7C7C-92E5-82E1672AB73C}"/>
              </a:ext>
            </a:extLst>
          </p:cNvPr>
          <p:cNvPicPr>
            <a:picLocks noChangeAspect="1"/>
          </p:cNvPicPr>
          <p:nvPr/>
        </p:nvPicPr>
        <p:blipFill>
          <a:blip r:embed="rId3"/>
          <a:stretch>
            <a:fillRect/>
          </a:stretch>
        </p:blipFill>
        <p:spPr>
          <a:xfrm>
            <a:off x="409571" y="1342119"/>
            <a:ext cx="423973" cy="423973"/>
          </a:xfrm>
          <a:prstGeom prst="rect">
            <a:avLst/>
          </a:prstGeom>
        </p:spPr>
      </p:pic>
      <p:grpSp>
        <p:nvGrpSpPr>
          <p:cNvPr id="27" name="Google Shape;7664;p41">
            <a:extLst>
              <a:ext uri="{FF2B5EF4-FFF2-40B4-BE49-F238E27FC236}">
                <a16:creationId xmlns:a16="http://schemas.microsoft.com/office/drawing/2014/main" id="{916F12F1-6A80-806C-D682-B3926D2B6F37}"/>
              </a:ext>
            </a:extLst>
          </p:cNvPr>
          <p:cNvGrpSpPr/>
          <p:nvPr/>
        </p:nvGrpSpPr>
        <p:grpSpPr>
          <a:xfrm flipH="1">
            <a:off x="408992" y="2118539"/>
            <a:ext cx="424552" cy="423972"/>
            <a:chOff x="3812750" y="835250"/>
            <a:chExt cx="1007325" cy="1005950"/>
          </a:xfrm>
        </p:grpSpPr>
        <p:sp>
          <p:nvSpPr>
            <p:cNvPr id="28" name="Google Shape;7665;p41">
              <a:extLst>
                <a:ext uri="{FF2B5EF4-FFF2-40B4-BE49-F238E27FC236}">
                  <a16:creationId xmlns:a16="http://schemas.microsoft.com/office/drawing/2014/main" id="{E8C7E83D-E28E-3AE7-1DFC-D1633D697170}"/>
                </a:ext>
              </a:extLst>
            </p:cNvPr>
            <p:cNvSpPr/>
            <p:nvPr/>
          </p:nvSpPr>
          <p:spPr>
            <a:xfrm>
              <a:off x="3812750" y="835250"/>
              <a:ext cx="1007325" cy="1005950"/>
            </a:xfrm>
            <a:custGeom>
              <a:avLst/>
              <a:gdLst/>
              <a:ahLst/>
              <a:cxnLst/>
              <a:rect l="l" t="t" r="r" b="b"/>
              <a:pathLst>
                <a:path w="40293" h="40238" extrusionOk="0">
                  <a:moveTo>
                    <a:pt x="19124" y="1"/>
                  </a:moveTo>
                  <a:lnTo>
                    <a:pt x="18074" y="111"/>
                  </a:lnTo>
                  <a:lnTo>
                    <a:pt x="17079" y="222"/>
                  </a:lnTo>
                  <a:lnTo>
                    <a:pt x="16084" y="388"/>
                  </a:lnTo>
                  <a:lnTo>
                    <a:pt x="15089" y="609"/>
                  </a:lnTo>
                  <a:lnTo>
                    <a:pt x="14150" y="885"/>
                  </a:lnTo>
                  <a:lnTo>
                    <a:pt x="13210" y="1217"/>
                  </a:lnTo>
                  <a:lnTo>
                    <a:pt x="12326" y="1548"/>
                  </a:lnTo>
                  <a:lnTo>
                    <a:pt x="11386" y="1991"/>
                  </a:lnTo>
                  <a:lnTo>
                    <a:pt x="10557" y="2433"/>
                  </a:lnTo>
                  <a:lnTo>
                    <a:pt x="9673" y="2875"/>
                  </a:lnTo>
                  <a:lnTo>
                    <a:pt x="8899" y="3428"/>
                  </a:lnTo>
                  <a:lnTo>
                    <a:pt x="8070" y="3980"/>
                  </a:lnTo>
                  <a:lnTo>
                    <a:pt x="7352" y="4588"/>
                  </a:lnTo>
                  <a:lnTo>
                    <a:pt x="6578" y="5196"/>
                  </a:lnTo>
                  <a:lnTo>
                    <a:pt x="5915" y="5860"/>
                  </a:lnTo>
                  <a:lnTo>
                    <a:pt x="5251" y="6578"/>
                  </a:lnTo>
                  <a:lnTo>
                    <a:pt x="4588" y="7297"/>
                  </a:lnTo>
                  <a:lnTo>
                    <a:pt x="3980" y="8070"/>
                  </a:lnTo>
                  <a:lnTo>
                    <a:pt x="3427" y="8844"/>
                  </a:lnTo>
                  <a:lnTo>
                    <a:pt x="2930" y="9673"/>
                  </a:lnTo>
                  <a:lnTo>
                    <a:pt x="2432" y="10502"/>
                  </a:lnTo>
                  <a:lnTo>
                    <a:pt x="1990" y="11387"/>
                  </a:lnTo>
                  <a:lnTo>
                    <a:pt x="1603" y="12271"/>
                  </a:lnTo>
                  <a:lnTo>
                    <a:pt x="1217" y="13211"/>
                  </a:lnTo>
                  <a:lnTo>
                    <a:pt x="885" y="14150"/>
                  </a:lnTo>
                  <a:lnTo>
                    <a:pt x="609" y="15090"/>
                  </a:lnTo>
                  <a:lnTo>
                    <a:pt x="387" y="16085"/>
                  </a:lnTo>
                  <a:lnTo>
                    <a:pt x="222" y="17080"/>
                  </a:lnTo>
                  <a:lnTo>
                    <a:pt x="111" y="18074"/>
                  </a:lnTo>
                  <a:lnTo>
                    <a:pt x="1" y="19069"/>
                  </a:lnTo>
                  <a:lnTo>
                    <a:pt x="1" y="20119"/>
                  </a:lnTo>
                  <a:lnTo>
                    <a:pt x="56" y="21335"/>
                  </a:lnTo>
                  <a:lnTo>
                    <a:pt x="166" y="22496"/>
                  </a:lnTo>
                  <a:lnTo>
                    <a:pt x="332" y="23657"/>
                  </a:lnTo>
                  <a:lnTo>
                    <a:pt x="553" y="24762"/>
                  </a:lnTo>
                  <a:lnTo>
                    <a:pt x="830" y="25868"/>
                  </a:lnTo>
                  <a:lnTo>
                    <a:pt x="1217" y="26973"/>
                  </a:lnTo>
                  <a:lnTo>
                    <a:pt x="1603" y="28023"/>
                  </a:lnTo>
                  <a:lnTo>
                    <a:pt x="2101" y="29018"/>
                  </a:lnTo>
                  <a:lnTo>
                    <a:pt x="2598" y="30013"/>
                  </a:lnTo>
                  <a:lnTo>
                    <a:pt x="3206" y="31008"/>
                  </a:lnTo>
                  <a:lnTo>
                    <a:pt x="3814" y="31892"/>
                  </a:lnTo>
                  <a:lnTo>
                    <a:pt x="4477" y="32776"/>
                  </a:lnTo>
                  <a:lnTo>
                    <a:pt x="5196" y="33661"/>
                  </a:lnTo>
                  <a:lnTo>
                    <a:pt x="5970" y="34435"/>
                  </a:lnTo>
                  <a:lnTo>
                    <a:pt x="6799" y="35208"/>
                  </a:lnTo>
                  <a:lnTo>
                    <a:pt x="7628" y="35927"/>
                  </a:lnTo>
                  <a:lnTo>
                    <a:pt x="8291" y="36424"/>
                  </a:lnTo>
                  <a:lnTo>
                    <a:pt x="9010" y="36866"/>
                  </a:lnTo>
                  <a:lnTo>
                    <a:pt x="9673" y="37309"/>
                  </a:lnTo>
                  <a:lnTo>
                    <a:pt x="10391" y="37751"/>
                  </a:lnTo>
                  <a:lnTo>
                    <a:pt x="11110" y="38138"/>
                  </a:lnTo>
                  <a:lnTo>
                    <a:pt x="11884" y="38469"/>
                  </a:lnTo>
                  <a:lnTo>
                    <a:pt x="12658" y="38801"/>
                  </a:lnTo>
                  <a:lnTo>
                    <a:pt x="13431" y="39133"/>
                  </a:lnTo>
                  <a:lnTo>
                    <a:pt x="14205" y="39354"/>
                  </a:lnTo>
                  <a:lnTo>
                    <a:pt x="15034" y="39575"/>
                  </a:lnTo>
                  <a:lnTo>
                    <a:pt x="15863" y="39796"/>
                  </a:lnTo>
                  <a:lnTo>
                    <a:pt x="16692" y="39962"/>
                  </a:lnTo>
                  <a:lnTo>
                    <a:pt x="17521" y="40072"/>
                  </a:lnTo>
                  <a:lnTo>
                    <a:pt x="18406" y="40183"/>
                  </a:lnTo>
                  <a:lnTo>
                    <a:pt x="19235" y="40238"/>
                  </a:lnTo>
                  <a:lnTo>
                    <a:pt x="21003" y="40238"/>
                  </a:lnTo>
                  <a:lnTo>
                    <a:pt x="21888" y="40183"/>
                  </a:lnTo>
                  <a:lnTo>
                    <a:pt x="22772" y="40072"/>
                  </a:lnTo>
                  <a:lnTo>
                    <a:pt x="23601" y="39962"/>
                  </a:lnTo>
                  <a:lnTo>
                    <a:pt x="24430" y="39796"/>
                  </a:lnTo>
                  <a:lnTo>
                    <a:pt x="25259" y="39575"/>
                  </a:lnTo>
                  <a:lnTo>
                    <a:pt x="26088" y="39354"/>
                  </a:lnTo>
                  <a:lnTo>
                    <a:pt x="26862" y="39133"/>
                  </a:lnTo>
                  <a:lnTo>
                    <a:pt x="27636" y="38801"/>
                  </a:lnTo>
                  <a:lnTo>
                    <a:pt x="28410" y="38469"/>
                  </a:lnTo>
                  <a:lnTo>
                    <a:pt x="29184" y="38138"/>
                  </a:lnTo>
                  <a:lnTo>
                    <a:pt x="29902" y="37751"/>
                  </a:lnTo>
                  <a:lnTo>
                    <a:pt x="30621" y="37309"/>
                  </a:lnTo>
                  <a:lnTo>
                    <a:pt x="31284" y="36866"/>
                  </a:lnTo>
                  <a:lnTo>
                    <a:pt x="31947" y="36424"/>
                  </a:lnTo>
                  <a:lnTo>
                    <a:pt x="32610" y="35927"/>
                  </a:lnTo>
                  <a:lnTo>
                    <a:pt x="33495" y="35208"/>
                  </a:lnTo>
                  <a:lnTo>
                    <a:pt x="34268" y="34435"/>
                  </a:lnTo>
                  <a:lnTo>
                    <a:pt x="35042" y="33661"/>
                  </a:lnTo>
                  <a:lnTo>
                    <a:pt x="35761" y="32776"/>
                  </a:lnTo>
                  <a:lnTo>
                    <a:pt x="36479" y="31892"/>
                  </a:lnTo>
                  <a:lnTo>
                    <a:pt x="37087" y="31008"/>
                  </a:lnTo>
                  <a:lnTo>
                    <a:pt x="37695" y="30013"/>
                  </a:lnTo>
                  <a:lnTo>
                    <a:pt x="38193" y="29018"/>
                  </a:lnTo>
                  <a:lnTo>
                    <a:pt x="38690" y="28023"/>
                  </a:lnTo>
                  <a:lnTo>
                    <a:pt x="39077" y="26973"/>
                  </a:lnTo>
                  <a:lnTo>
                    <a:pt x="39464" y="25868"/>
                  </a:lnTo>
                  <a:lnTo>
                    <a:pt x="39740" y="24762"/>
                  </a:lnTo>
                  <a:lnTo>
                    <a:pt x="39961" y="23657"/>
                  </a:lnTo>
                  <a:lnTo>
                    <a:pt x="40127" y="22496"/>
                  </a:lnTo>
                  <a:lnTo>
                    <a:pt x="40238" y="21335"/>
                  </a:lnTo>
                  <a:lnTo>
                    <a:pt x="40293" y="20119"/>
                  </a:lnTo>
                  <a:lnTo>
                    <a:pt x="40238" y="19069"/>
                  </a:lnTo>
                  <a:lnTo>
                    <a:pt x="40182" y="18074"/>
                  </a:lnTo>
                  <a:lnTo>
                    <a:pt x="40017" y="17080"/>
                  </a:lnTo>
                  <a:lnTo>
                    <a:pt x="39851" y="16085"/>
                  </a:lnTo>
                  <a:lnTo>
                    <a:pt x="39630" y="15090"/>
                  </a:lnTo>
                  <a:lnTo>
                    <a:pt x="39353" y="14150"/>
                  </a:lnTo>
                  <a:lnTo>
                    <a:pt x="39077" y="13211"/>
                  </a:lnTo>
                  <a:lnTo>
                    <a:pt x="38690" y="12271"/>
                  </a:lnTo>
                  <a:lnTo>
                    <a:pt x="38303" y="11387"/>
                  </a:lnTo>
                  <a:lnTo>
                    <a:pt x="37861" y="10502"/>
                  </a:lnTo>
                  <a:lnTo>
                    <a:pt x="37364" y="9673"/>
                  </a:lnTo>
                  <a:lnTo>
                    <a:pt x="36811" y="8844"/>
                  </a:lnTo>
                  <a:lnTo>
                    <a:pt x="36258" y="8070"/>
                  </a:lnTo>
                  <a:lnTo>
                    <a:pt x="35650" y="7297"/>
                  </a:lnTo>
                  <a:lnTo>
                    <a:pt x="35042" y="6578"/>
                  </a:lnTo>
                  <a:lnTo>
                    <a:pt x="34379" y="5860"/>
                  </a:lnTo>
                  <a:lnTo>
                    <a:pt x="33660" y="5196"/>
                  </a:lnTo>
                  <a:lnTo>
                    <a:pt x="32942" y="4588"/>
                  </a:lnTo>
                  <a:lnTo>
                    <a:pt x="32168" y="3980"/>
                  </a:lnTo>
                  <a:lnTo>
                    <a:pt x="31394" y="3428"/>
                  </a:lnTo>
                  <a:lnTo>
                    <a:pt x="30565" y="2875"/>
                  </a:lnTo>
                  <a:lnTo>
                    <a:pt x="29736" y="2433"/>
                  </a:lnTo>
                  <a:lnTo>
                    <a:pt x="28852" y="1991"/>
                  </a:lnTo>
                  <a:lnTo>
                    <a:pt x="27968" y="1548"/>
                  </a:lnTo>
                  <a:lnTo>
                    <a:pt x="27083" y="1217"/>
                  </a:lnTo>
                  <a:lnTo>
                    <a:pt x="26144" y="885"/>
                  </a:lnTo>
                  <a:lnTo>
                    <a:pt x="25149" y="609"/>
                  </a:lnTo>
                  <a:lnTo>
                    <a:pt x="24209" y="388"/>
                  </a:lnTo>
                  <a:lnTo>
                    <a:pt x="23214" y="222"/>
                  </a:lnTo>
                  <a:lnTo>
                    <a:pt x="22219" y="111"/>
                  </a:lnTo>
                  <a:lnTo>
                    <a:pt x="21169"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666;p41">
              <a:extLst>
                <a:ext uri="{FF2B5EF4-FFF2-40B4-BE49-F238E27FC236}">
                  <a16:creationId xmlns:a16="http://schemas.microsoft.com/office/drawing/2014/main" id="{70FA5A68-5209-A571-ECF1-E300532413C8}"/>
                </a:ext>
              </a:extLst>
            </p:cNvPr>
            <p:cNvSpPr/>
            <p:nvPr/>
          </p:nvSpPr>
          <p:spPr>
            <a:xfrm>
              <a:off x="4151275" y="1007975"/>
              <a:ext cx="330275" cy="328900"/>
            </a:xfrm>
            <a:custGeom>
              <a:avLst/>
              <a:gdLst/>
              <a:ahLst/>
              <a:cxnLst/>
              <a:rect l="l" t="t" r="r" b="b"/>
              <a:pathLst>
                <a:path w="13211" h="13156" extrusionOk="0">
                  <a:moveTo>
                    <a:pt x="5915" y="1"/>
                  </a:moveTo>
                  <a:lnTo>
                    <a:pt x="5252" y="111"/>
                  </a:lnTo>
                  <a:lnTo>
                    <a:pt x="4644" y="277"/>
                  </a:lnTo>
                  <a:lnTo>
                    <a:pt x="4036" y="498"/>
                  </a:lnTo>
                  <a:lnTo>
                    <a:pt x="3483" y="774"/>
                  </a:lnTo>
                  <a:lnTo>
                    <a:pt x="2930" y="1106"/>
                  </a:lnTo>
                  <a:lnTo>
                    <a:pt x="2378" y="1493"/>
                  </a:lnTo>
                  <a:lnTo>
                    <a:pt x="1935" y="1935"/>
                  </a:lnTo>
                  <a:lnTo>
                    <a:pt x="1493" y="2377"/>
                  </a:lnTo>
                  <a:lnTo>
                    <a:pt x="1106" y="2875"/>
                  </a:lnTo>
                  <a:lnTo>
                    <a:pt x="775" y="3427"/>
                  </a:lnTo>
                  <a:lnTo>
                    <a:pt x="498" y="4035"/>
                  </a:lnTo>
                  <a:lnTo>
                    <a:pt x="277" y="4643"/>
                  </a:lnTo>
                  <a:lnTo>
                    <a:pt x="167" y="5251"/>
                  </a:lnTo>
                  <a:lnTo>
                    <a:pt x="56" y="5915"/>
                  </a:lnTo>
                  <a:lnTo>
                    <a:pt x="1" y="6578"/>
                  </a:lnTo>
                  <a:lnTo>
                    <a:pt x="56" y="7241"/>
                  </a:lnTo>
                  <a:lnTo>
                    <a:pt x="167" y="7904"/>
                  </a:lnTo>
                  <a:lnTo>
                    <a:pt x="277" y="8568"/>
                  </a:lnTo>
                  <a:lnTo>
                    <a:pt x="498" y="9120"/>
                  </a:lnTo>
                  <a:lnTo>
                    <a:pt x="775" y="9728"/>
                  </a:lnTo>
                  <a:lnTo>
                    <a:pt x="1106" y="10281"/>
                  </a:lnTo>
                  <a:lnTo>
                    <a:pt x="1493" y="10778"/>
                  </a:lnTo>
                  <a:lnTo>
                    <a:pt x="1935" y="11221"/>
                  </a:lnTo>
                  <a:lnTo>
                    <a:pt x="2378" y="11663"/>
                  </a:lnTo>
                  <a:lnTo>
                    <a:pt x="2930" y="12050"/>
                  </a:lnTo>
                  <a:lnTo>
                    <a:pt x="3483" y="12381"/>
                  </a:lnTo>
                  <a:lnTo>
                    <a:pt x="4036" y="12658"/>
                  </a:lnTo>
                  <a:lnTo>
                    <a:pt x="4644" y="12879"/>
                  </a:lnTo>
                  <a:lnTo>
                    <a:pt x="5252" y="13045"/>
                  </a:lnTo>
                  <a:lnTo>
                    <a:pt x="5915" y="13155"/>
                  </a:lnTo>
                  <a:lnTo>
                    <a:pt x="7297" y="13155"/>
                  </a:lnTo>
                  <a:lnTo>
                    <a:pt x="7905" y="13045"/>
                  </a:lnTo>
                  <a:lnTo>
                    <a:pt x="8568" y="12879"/>
                  </a:lnTo>
                  <a:lnTo>
                    <a:pt x="9176" y="12658"/>
                  </a:lnTo>
                  <a:lnTo>
                    <a:pt x="9729" y="12381"/>
                  </a:lnTo>
                  <a:lnTo>
                    <a:pt x="10281" y="12050"/>
                  </a:lnTo>
                  <a:lnTo>
                    <a:pt x="10779" y="11663"/>
                  </a:lnTo>
                  <a:lnTo>
                    <a:pt x="11276" y="11221"/>
                  </a:lnTo>
                  <a:lnTo>
                    <a:pt x="11663" y="10778"/>
                  </a:lnTo>
                  <a:lnTo>
                    <a:pt x="12050" y="10281"/>
                  </a:lnTo>
                  <a:lnTo>
                    <a:pt x="12382" y="9728"/>
                  </a:lnTo>
                  <a:lnTo>
                    <a:pt x="12658" y="9120"/>
                  </a:lnTo>
                  <a:lnTo>
                    <a:pt x="12879" y="8568"/>
                  </a:lnTo>
                  <a:lnTo>
                    <a:pt x="13045" y="7904"/>
                  </a:lnTo>
                  <a:lnTo>
                    <a:pt x="13155" y="7241"/>
                  </a:lnTo>
                  <a:lnTo>
                    <a:pt x="13211" y="6578"/>
                  </a:lnTo>
                  <a:lnTo>
                    <a:pt x="13155" y="5915"/>
                  </a:lnTo>
                  <a:lnTo>
                    <a:pt x="13045" y="5251"/>
                  </a:lnTo>
                  <a:lnTo>
                    <a:pt x="12879" y="4643"/>
                  </a:lnTo>
                  <a:lnTo>
                    <a:pt x="12658" y="4035"/>
                  </a:lnTo>
                  <a:lnTo>
                    <a:pt x="12382" y="3427"/>
                  </a:lnTo>
                  <a:lnTo>
                    <a:pt x="12050" y="2875"/>
                  </a:lnTo>
                  <a:lnTo>
                    <a:pt x="11663" y="2377"/>
                  </a:lnTo>
                  <a:lnTo>
                    <a:pt x="11276" y="1935"/>
                  </a:lnTo>
                  <a:lnTo>
                    <a:pt x="10779" y="1493"/>
                  </a:lnTo>
                  <a:lnTo>
                    <a:pt x="10281" y="1106"/>
                  </a:lnTo>
                  <a:lnTo>
                    <a:pt x="9729" y="774"/>
                  </a:lnTo>
                  <a:lnTo>
                    <a:pt x="9176" y="498"/>
                  </a:lnTo>
                  <a:lnTo>
                    <a:pt x="8568" y="277"/>
                  </a:lnTo>
                  <a:lnTo>
                    <a:pt x="7905" y="111"/>
                  </a:lnTo>
                  <a:lnTo>
                    <a:pt x="7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667;p41">
              <a:extLst>
                <a:ext uri="{FF2B5EF4-FFF2-40B4-BE49-F238E27FC236}">
                  <a16:creationId xmlns:a16="http://schemas.microsoft.com/office/drawing/2014/main" id="{278C9398-27CA-DB04-7D60-24D36E3FCD92}"/>
                </a:ext>
              </a:extLst>
            </p:cNvPr>
            <p:cNvSpPr/>
            <p:nvPr/>
          </p:nvSpPr>
          <p:spPr>
            <a:xfrm>
              <a:off x="4003425" y="1306450"/>
              <a:ext cx="624600" cy="471200"/>
            </a:xfrm>
            <a:custGeom>
              <a:avLst/>
              <a:gdLst/>
              <a:ahLst/>
              <a:cxnLst/>
              <a:rect l="l" t="t" r="r" b="b"/>
              <a:pathLst>
                <a:path w="24984" h="18848" extrusionOk="0">
                  <a:moveTo>
                    <a:pt x="11497" y="0"/>
                  </a:moveTo>
                  <a:lnTo>
                    <a:pt x="10337" y="166"/>
                  </a:lnTo>
                  <a:lnTo>
                    <a:pt x="9121" y="387"/>
                  </a:lnTo>
                  <a:lnTo>
                    <a:pt x="7849" y="719"/>
                  </a:lnTo>
                  <a:lnTo>
                    <a:pt x="6633" y="1106"/>
                  </a:lnTo>
                  <a:lnTo>
                    <a:pt x="5473" y="1548"/>
                  </a:lnTo>
                  <a:lnTo>
                    <a:pt x="4975" y="1824"/>
                  </a:lnTo>
                  <a:lnTo>
                    <a:pt x="4533" y="2100"/>
                  </a:lnTo>
                  <a:lnTo>
                    <a:pt x="4091" y="2432"/>
                  </a:lnTo>
                  <a:lnTo>
                    <a:pt x="3704" y="2708"/>
                  </a:lnTo>
                  <a:lnTo>
                    <a:pt x="3483" y="2985"/>
                  </a:lnTo>
                  <a:lnTo>
                    <a:pt x="3262" y="3372"/>
                  </a:lnTo>
                  <a:lnTo>
                    <a:pt x="2820" y="4311"/>
                  </a:lnTo>
                  <a:lnTo>
                    <a:pt x="2378" y="5527"/>
                  </a:lnTo>
                  <a:lnTo>
                    <a:pt x="1880" y="6964"/>
                  </a:lnTo>
                  <a:lnTo>
                    <a:pt x="1438" y="8622"/>
                  </a:lnTo>
                  <a:lnTo>
                    <a:pt x="996" y="10446"/>
                  </a:lnTo>
                  <a:lnTo>
                    <a:pt x="1" y="14536"/>
                  </a:lnTo>
                  <a:lnTo>
                    <a:pt x="664" y="15034"/>
                  </a:lnTo>
                  <a:lnTo>
                    <a:pt x="1383" y="15476"/>
                  </a:lnTo>
                  <a:lnTo>
                    <a:pt x="2046" y="15918"/>
                  </a:lnTo>
                  <a:lnTo>
                    <a:pt x="2764" y="16360"/>
                  </a:lnTo>
                  <a:lnTo>
                    <a:pt x="3483" y="16747"/>
                  </a:lnTo>
                  <a:lnTo>
                    <a:pt x="4257" y="17079"/>
                  </a:lnTo>
                  <a:lnTo>
                    <a:pt x="5031" y="17410"/>
                  </a:lnTo>
                  <a:lnTo>
                    <a:pt x="5804" y="17742"/>
                  </a:lnTo>
                  <a:lnTo>
                    <a:pt x="6578" y="17963"/>
                  </a:lnTo>
                  <a:lnTo>
                    <a:pt x="7407" y="18239"/>
                  </a:lnTo>
                  <a:lnTo>
                    <a:pt x="8236" y="18405"/>
                  </a:lnTo>
                  <a:lnTo>
                    <a:pt x="9065" y="18571"/>
                  </a:lnTo>
                  <a:lnTo>
                    <a:pt x="9894" y="18682"/>
                  </a:lnTo>
                  <a:lnTo>
                    <a:pt x="10779" y="18792"/>
                  </a:lnTo>
                  <a:lnTo>
                    <a:pt x="11608" y="18847"/>
                  </a:lnTo>
                  <a:lnTo>
                    <a:pt x="13376" y="18847"/>
                  </a:lnTo>
                  <a:lnTo>
                    <a:pt x="14261" y="18792"/>
                  </a:lnTo>
                  <a:lnTo>
                    <a:pt x="15145" y="18682"/>
                  </a:lnTo>
                  <a:lnTo>
                    <a:pt x="15974" y="18571"/>
                  </a:lnTo>
                  <a:lnTo>
                    <a:pt x="16803" y="18405"/>
                  </a:lnTo>
                  <a:lnTo>
                    <a:pt x="17632" y="18239"/>
                  </a:lnTo>
                  <a:lnTo>
                    <a:pt x="18461" y="17963"/>
                  </a:lnTo>
                  <a:lnTo>
                    <a:pt x="19235" y="17742"/>
                  </a:lnTo>
                  <a:lnTo>
                    <a:pt x="20009" y="17410"/>
                  </a:lnTo>
                  <a:lnTo>
                    <a:pt x="20783" y="17079"/>
                  </a:lnTo>
                  <a:lnTo>
                    <a:pt x="21557" y="16747"/>
                  </a:lnTo>
                  <a:lnTo>
                    <a:pt x="22275" y="16360"/>
                  </a:lnTo>
                  <a:lnTo>
                    <a:pt x="22994" y="15918"/>
                  </a:lnTo>
                  <a:lnTo>
                    <a:pt x="23657" y="15476"/>
                  </a:lnTo>
                  <a:lnTo>
                    <a:pt x="24320" y="15034"/>
                  </a:lnTo>
                  <a:lnTo>
                    <a:pt x="24983" y="14536"/>
                  </a:lnTo>
                  <a:lnTo>
                    <a:pt x="24596" y="12491"/>
                  </a:lnTo>
                  <a:lnTo>
                    <a:pt x="24154" y="10502"/>
                  </a:lnTo>
                  <a:lnTo>
                    <a:pt x="23712" y="8622"/>
                  </a:lnTo>
                  <a:lnTo>
                    <a:pt x="23159" y="6909"/>
                  </a:lnTo>
                  <a:lnTo>
                    <a:pt x="22607" y="5361"/>
                  </a:lnTo>
                  <a:lnTo>
                    <a:pt x="21943" y="4035"/>
                  </a:lnTo>
                  <a:lnTo>
                    <a:pt x="21667" y="3427"/>
                  </a:lnTo>
                  <a:lnTo>
                    <a:pt x="21335" y="2930"/>
                  </a:lnTo>
                  <a:lnTo>
                    <a:pt x="21004" y="2487"/>
                  </a:lnTo>
                  <a:lnTo>
                    <a:pt x="20672" y="2100"/>
                  </a:lnTo>
                  <a:lnTo>
                    <a:pt x="20451" y="1935"/>
                  </a:lnTo>
                  <a:lnTo>
                    <a:pt x="20119" y="1769"/>
                  </a:lnTo>
                  <a:lnTo>
                    <a:pt x="19346" y="1382"/>
                  </a:lnTo>
                  <a:lnTo>
                    <a:pt x="18296" y="1050"/>
                  </a:lnTo>
                  <a:lnTo>
                    <a:pt x="17135" y="719"/>
                  </a:lnTo>
                  <a:lnTo>
                    <a:pt x="15919" y="387"/>
                  </a:lnTo>
                  <a:lnTo>
                    <a:pt x="14648" y="166"/>
                  </a:lnTo>
                  <a:lnTo>
                    <a:pt x="13487" y="55"/>
                  </a:lnTo>
                  <a:lnTo>
                    <a:pt x="124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4" name="Picture 33">
            <a:extLst>
              <a:ext uri="{FF2B5EF4-FFF2-40B4-BE49-F238E27FC236}">
                <a16:creationId xmlns:a16="http://schemas.microsoft.com/office/drawing/2014/main" id="{3831EB6D-75FE-D66B-B4AD-5B3D3FA9A792}"/>
              </a:ext>
            </a:extLst>
          </p:cNvPr>
          <p:cNvPicPr>
            <a:picLocks noChangeAspect="1"/>
          </p:cNvPicPr>
          <p:nvPr/>
        </p:nvPicPr>
        <p:blipFill>
          <a:blip r:embed="rId4"/>
          <a:stretch>
            <a:fillRect/>
          </a:stretch>
        </p:blipFill>
        <p:spPr>
          <a:xfrm>
            <a:off x="4781472" y="2886202"/>
            <a:ext cx="420624" cy="420624"/>
          </a:xfrm>
          <a:prstGeom prst="rect">
            <a:avLst/>
          </a:prstGeom>
        </p:spPr>
      </p:pic>
      <p:pic>
        <p:nvPicPr>
          <p:cNvPr id="36" name="Picture 35">
            <a:extLst>
              <a:ext uri="{FF2B5EF4-FFF2-40B4-BE49-F238E27FC236}">
                <a16:creationId xmlns:a16="http://schemas.microsoft.com/office/drawing/2014/main" id="{E0C6C6BC-17EC-BDBD-31AF-4A387FC1C219}"/>
              </a:ext>
            </a:extLst>
          </p:cNvPr>
          <p:cNvPicPr>
            <a:picLocks noChangeAspect="1"/>
          </p:cNvPicPr>
          <p:nvPr/>
        </p:nvPicPr>
        <p:blipFill>
          <a:blip r:embed="rId5"/>
          <a:stretch>
            <a:fillRect/>
          </a:stretch>
        </p:blipFill>
        <p:spPr>
          <a:xfrm>
            <a:off x="4781472" y="3790243"/>
            <a:ext cx="411480" cy="4114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88"/>
        <p:cNvGrpSpPr/>
        <p:nvPr/>
      </p:nvGrpSpPr>
      <p:grpSpPr>
        <a:xfrm>
          <a:off x="0" y="0"/>
          <a:ext cx="0" cy="0"/>
          <a:chOff x="0" y="0"/>
          <a:chExt cx="0" cy="0"/>
        </a:xfrm>
      </p:grpSpPr>
      <p:sp>
        <p:nvSpPr>
          <p:cNvPr id="7889" name="Google Shape;7889;p43"/>
          <p:cNvSpPr txBox="1">
            <a:spLocks noGrp="1"/>
          </p:cNvSpPr>
          <p:nvPr>
            <p:ph type="title"/>
          </p:nvPr>
        </p:nvSpPr>
        <p:spPr>
          <a:xfrm>
            <a:off x="1722600" y="445025"/>
            <a:ext cx="5698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OBJECTIVES</a:t>
            </a:r>
            <a:endParaRPr dirty="0"/>
          </a:p>
        </p:txBody>
      </p:sp>
      <p:sp>
        <p:nvSpPr>
          <p:cNvPr id="7901" name="Google Shape;7901;p43"/>
          <p:cNvSpPr/>
          <p:nvPr/>
        </p:nvSpPr>
        <p:spPr>
          <a:xfrm>
            <a:off x="990312" y="1414294"/>
            <a:ext cx="909712" cy="654717"/>
          </a:xfrm>
          <a:prstGeom prst="roundRect">
            <a:avLst>
              <a:gd name="adj" fmla="val 1362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roup 40">
            <a:extLst>
              <a:ext uri="{FF2B5EF4-FFF2-40B4-BE49-F238E27FC236}">
                <a16:creationId xmlns:a16="http://schemas.microsoft.com/office/drawing/2014/main" id="{6ACBBD9C-68BB-262D-A4A7-C0E0389C0A0F}"/>
              </a:ext>
            </a:extLst>
          </p:cNvPr>
          <p:cNvGrpSpPr/>
          <p:nvPr/>
        </p:nvGrpSpPr>
        <p:grpSpPr>
          <a:xfrm>
            <a:off x="1119286" y="1489563"/>
            <a:ext cx="603314" cy="548640"/>
            <a:chOff x="1980028" y="2125167"/>
            <a:chExt cx="380714" cy="342900"/>
          </a:xfrm>
        </p:grpSpPr>
        <p:pic>
          <p:nvPicPr>
            <p:cNvPr id="38" name="Picture 37">
              <a:extLst>
                <a:ext uri="{FF2B5EF4-FFF2-40B4-BE49-F238E27FC236}">
                  <a16:creationId xmlns:a16="http://schemas.microsoft.com/office/drawing/2014/main" id="{763D01F1-2D65-231A-529B-3F84A39D14AC}"/>
                </a:ext>
              </a:extLst>
            </p:cNvPr>
            <p:cNvPicPr>
              <a:picLocks noChangeAspect="1"/>
            </p:cNvPicPr>
            <p:nvPr/>
          </p:nvPicPr>
          <p:blipFill>
            <a:blip r:embed="rId3"/>
            <a:stretch>
              <a:fillRect/>
            </a:stretch>
          </p:blipFill>
          <p:spPr>
            <a:xfrm>
              <a:off x="1980028" y="2125167"/>
              <a:ext cx="228600" cy="228600"/>
            </a:xfrm>
            <a:prstGeom prst="rect">
              <a:avLst/>
            </a:prstGeom>
          </p:spPr>
        </p:pic>
        <p:pic>
          <p:nvPicPr>
            <p:cNvPr id="40" name="Picture 39">
              <a:extLst>
                <a:ext uri="{FF2B5EF4-FFF2-40B4-BE49-F238E27FC236}">
                  <a16:creationId xmlns:a16="http://schemas.microsoft.com/office/drawing/2014/main" id="{19150548-9AFE-9639-6787-8BE8F8CD44FF}"/>
                </a:ext>
              </a:extLst>
            </p:cNvPr>
            <p:cNvPicPr>
              <a:picLocks noChangeAspect="1"/>
            </p:cNvPicPr>
            <p:nvPr/>
          </p:nvPicPr>
          <p:blipFill>
            <a:blip r:embed="rId4"/>
            <a:stretch>
              <a:fillRect/>
            </a:stretch>
          </p:blipFill>
          <p:spPr>
            <a:xfrm>
              <a:off x="2132142" y="2239467"/>
              <a:ext cx="228600" cy="228600"/>
            </a:xfrm>
            <a:prstGeom prst="rect">
              <a:avLst/>
            </a:prstGeom>
          </p:spPr>
        </p:pic>
      </p:grpSp>
      <p:sp>
        <p:nvSpPr>
          <p:cNvPr id="42" name="Google Shape;7890;p43">
            <a:extLst>
              <a:ext uri="{FF2B5EF4-FFF2-40B4-BE49-F238E27FC236}">
                <a16:creationId xmlns:a16="http://schemas.microsoft.com/office/drawing/2014/main" id="{9B919D1C-16D1-9E9A-FB91-5AB367314B4F}"/>
              </a:ext>
            </a:extLst>
          </p:cNvPr>
          <p:cNvSpPr txBox="1">
            <a:spLocks noGrp="1"/>
          </p:cNvSpPr>
          <p:nvPr>
            <p:ph type="title" idx="2"/>
          </p:nvPr>
        </p:nvSpPr>
        <p:spPr>
          <a:xfrm>
            <a:off x="493557" y="2183310"/>
            <a:ext cx="1903222"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Common Contact Volume Source</a:t>
            </a:r>
            <a:endParaRPr sz="1600" dirty="0"/>
          </a:p>
        </p:txBody>
      </p:sp>
      <p:sp>
        <p:nvSpPr>
          <p:cNvPr id="43" name="Google Shape;7891;p43">
            <a:extLst>
              <a:ext uri="{FF2B5EF4-FFF2-40B4-BE49-F238E27FC236}">
                <a16:creationId xmlns:a16="http://schemas.microsoft.com/office/drawing/2014/main" id="{69551F19-ECE7-DC05-4915-498F9CD8F526}"/>
              </a:ext>
            </a:extLst>
          </p:cNvPr>
          <p:cNvSpPr txBox="1">
            <a:spLocks noGrp="1"/>
          </p:cNvSpPr>
          <p:nvPr>
            <p:ph type="subTitle" idx="1"/>
          </p:nvPr>
        </p:nvSpPr>
        <p:spPr>
          <a:xfrm>
            <a:off x="481726" y="2707375"/>
            <a:ext cx="2003369" cy="529451"/>
          </a:xfrm>
          <a:prstGeom prst="rect">
            <a:avLst/>
          </a:prstGeom>
        </p:spPr>
        <p:txBody>
          <a:bodyPr spcFirstLastPara="1" wrap="square" lIns="91425" tIns="91425" rIns="91425" bIns="91425" anchor="ctr" anchorCtr="0">
            <a:noAutofit/>
          </a:bodyPr>
          <a:lstStyle/>
          <a:p>
            <a:pPr marL="0" lvl="0" indent="0" algn="ctr" rtl="0">
              <a:spcBef>
                <a:spcPts val="300"/>
              </a:spcBef>
              <a:spcAft>
                <a:spcPts val="300"/>
              </a:spcAft>
              <a:buClr>
                <a:schemeClr val="dk1"/>
              </a:buClr>
              <a:buSzPts val="1100"/>
              <a:buFont typeface="Arial"/>
              <a:buNone/>
            </a:pPr>
            <a:r>
              <a:rPr lang="en-US" sz="1000" dirty="0"/>
              <a:t>Segregate chat and email to identify the complaints per medium</a:t>
            </a:r>
            <a:endParaRPr sz="1000" dirty="0"/>
          </a:p>
        </p:txBody>
      </p:sp>
      <p:sp>
        <p:nvSpPr>
          <p:cNvPr id="44" name="Google Shape;7901;p43">
            <a:extLst>
              <a:ext uri="{FF2B5EF4-FFF2-40B4-BE49-F238E27FC236}">
                <a16:creationId xmlns:a16="http://schemas.microsoft.com/office/drawing/2014/main" id="{00E461F1-D1C8-7798-26A5-CB5E7ED68982}"/>
              </a:ext>
            </a:extLst>
          </p:cNvPr>
          <p:cNvSpPr/>
          <p:nvPr/>
        </p:nvSpPr>
        <p:spPr>
          <a:xfrm>
            <a:off x="3943523" y="1433830"/>
            <a:ext cx="909712" cy="654717"/>
          </a:xfrm>
          <a:prstGeom prst="roundRect">
            <a:avLst>
              <a:gd name="adj" fmla="val 1362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890;p43">
            <a:extLst>
              <a:ext uri="{FF2B5EF4-FFF2-40B4-BE49-F238E27FC236}">
                <a16:creationId xmlns:a16="http://schemas.microsoft.com/office/drawing/2014/main" id="{B8115BBD-0FBF-1137-8087-3E0631B95281}"/>
              </a:ext>
            </a:extLst>
          </p:cNvPr>
          <p:cNvSpPr txBox="1">
            <a:spLocks/>
          </p:cNvSpPr>
          <p:nvPr/>
        </p:nvSpPr>
        <p:spPr>
          <a:xfrm>
            <a:off x="3446768" y="2183645"/>
            <a:ext cx="1903222"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Fjalla One"/>
              <a:buNone/>
              <a:defRPr sz="2000" b="1" i="0" u="none" strike="noStrike" cap="none">
                <a:solidFill>
                  <a:schemeClr val="dk1"/>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500"/>
              <a:buFont typeface="Fjalla One"/>
              <a:buNone/>
              <a:defRPr sz="2500" b="1"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500"/>
              <a:buFont typeface="Fjalla One"/>
              <a:buNone/>
              <a:defRPr sz="2500" b="1"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500"/>
              <a:buFont typeface="Fjalla One"/>
              <a:buNone/>
              <a:defRPr sz="2500" b="1"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500"/>
              <a:buFont typeface="Fjalla One"/>
              <a:buNone/>
              <a:defRPr sz="2500" b="1"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500"/>
              <a:buFont typeface="Fjalla One"/>
              <a:buNone/>
              <a:defRPr sz="2500" b="1"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500"/>
              <a:buFont typeface="Fjalla One"/>
              <a:buNone/>
              <a:defRPr sz="2500" b="1"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500"/>
              <a:buFont typeface="Fjalla One"/>
              <a:buNone/>
              <a:defRPr sz="2500" b="1"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500"/>
              <a:buFont typeface="Fjalla One"/>
              <a:buNone/>
              <a:defRPr sz="2500" b="1" i="0" u="none" strike="noStrike" cap="none">
                <a:solidFill>
                  <a:schemeClr val="dk2"/>
                </a:solidFill>
                <a:latin typeface="Fjalla One"/>
                <a:ea typeface="Fjalla One"/>
                <a:cs typeface="Fjalla One"/>
                <a:sym typeface="Fjalla One"/>
              </a:defRPr>
            </a:lvl9pPr>
          </a:lstStyle>
          <a:p>
            <a:r>
              <a:rPr lang="en-US" sz="1600" dirty="0"/>
              <a:t>Model</a:t>
            </a:r>
          </a:p>
        </p:txBody>
      </p:sp>
      <p:sp>
        <p:nvSpPr>
          <p:cNvPr id="49" name="Google Shape;7891;p43">
            <a:extLst>
              <a:ext uri="{FF2B5EF4-FFF2-40B4-BE49-F238E27FC236}">
                <a16:creationId xmlns:a16="http://schemas.microsoft.com/office/drawing/2014/main" id="{6435FF47-C870-156E-DDFE-901204C8B226}"/>
              </a:ext>
            </a:extLst>
          </p:cNvPr>
          <p:cNvSpPr txBox="1">
            <a:spLocks/>
          </p:cNvSpPr>
          <p:nvPr/>
        </p:nvSpPr>
        <p:spPr>
          <a:xfrm>
            <a:off x="3434937" y="2707710"/>
            <a:ext cx="2003369" cy="5294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spcBef>
                <a:spcPts val="300"/>
              </a:spcBef>
              <a:spcAft>
                <a:spcPts val="300"/>
              </a:spcAft>
              <a:buSzPts val="1100"/>
              <a:buFont typeface="Arial"/>
              <a:buNone/>
            </a:pPr>
            <a:r>
              <a:rPr lang="en-US" sz="1000" dirty="0"/>
              <a:t>Identify final model from candidate models: Naïve, ETS, ARIMA and ARIMAX</a:t>
            </a:r>
          </a:p>
        </p:txBody>
      </p:sp>
      <p:sp>
        <p:nvSpPr>
          <p:cNvPr id="52" name="Google Shape;7901;p43">
            <a:extLst>
              <a:ext uri="{FF2B5EF4-FFF2-40B4-BE49-F238E27FC236}">
                <a16:creationId xmlns:a16="http://schemas.microsoft.com/office/drawing/2014/main" id="{6FCAE9A1-E87E-49FC-DB59-F12792C38291}"/>
              </a:ext>
            </a:extLst>
          </p:cNvPr>
          <p:cNvSpPr/>
          <p:nvPr/>
        </p:nvSpPr>
        <p:spPr>
          <a:xfrm>
            <a:off x="7026949" y="1414294"/>
            <a:ext cx="909712" cy="654717"/>
          </a:xfrm>
          <a:prstGeom prst="roundRect">
            <a:avLst>
              <a:gd name="adj" fmla="val 1362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890;p43">
            <a:extLst>
              <a:ext uri="{FF2B5EF4-FFF2-40B4-BE49-F238E27FC236}">
                <a16:creationId xmlns:a16="http://schemas.microsoft.com/office/drawing/2014/main" id="{E921F3FF-02E8-15DC-3166-3A0730D4D32B}"/>
              </a:ext>
            </a:extLst>
          </p:cNvPr>
          <p:cNvSpPr txBox="1">
            <a:spLocks/>
          </p:cNvSpPr>
          <p:nvPr/>
        </p:nvSpPr>
        <p:spPr>
          <a:xfrm>
            <a:off x="6530194" y="2183310"/>
            <a:ext cx="1903222"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Fjalla One"/>
              <a:buNone/>
              <a:defRPr sz="2000" b="1" i="0" u="none" strike="noStrike" cap="none">
                <a:solidFill>
                  <a:schemeClr val="dk1"/>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500"/>
              <a:buFont typeface="Fjalla One"/>
              <a:buNone/>
              <a:defRPr sz="2500" b="1"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500"/>
              <a:buFont typeface="Fjalla One"/>
              <a:buNone/>
              <a:defRPr sz="2500" b="1"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500"/>
              <a:buFont typeface="Fjalla One"/>
              <a:buNone/>
              <a:defRPr sz="2500" b="1"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500"/>
              <a:buFont typeface="Fjalla One"/>
              <a:buNone/>
              <a:defRPr sz="2500" b="1"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500"/>
              <a:buFont typeface="Fjalla One"/>
              <a:buNone/>
              <a:defRPr sz="2500" b="1"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500"/>
              <a:buFont typeface="Fjalla One"/>
              <a:buNone/>
              <a:defRPr sz="2500" b="1"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500"/>
              <a:buFont typeface="Fjalla One"/>
              <a:buNone/>
              <a:defRPr sz="2500" b="1"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500"/>
              <a:buFont typeface="Fjalla One"/>
              <a:buNone/>
              <a:defRPr sz="2500" b="1" i="0" u="none" strike="noStrike" cap="none">
                <a:solidFill>
                  <a:schemeClr val="dk2"/>
                </a:solidFill>
                <a:latin typeface="Fjalla One"/>
                <a:ea typeface="Fjalla One"/>
                <a:cs typeface="Fjalla One"/>
                <a:sym typeface="Fjalla One"/>
              </a:defRPr>
            </a:lvl9pPr>
          </a:lstStyle>
          <a:p>
            <a:r>
              <a:rPr lang="en-US" sz="1600" dirty="0"/>
              <a:t>Launches and Campaigns</a:t>
            </a:r>
          </a:p>
        </p:txBody>
      </p:sp>
      <p:sp>
        <p:nvSpPr>
          <p:cNvPr id="54" name="Google Shape;7891;p43">
            <a:extLst>
              <a:ext uri="{FF2B5EF4-FFF2-40B4-BE49-F238E27FC236}">
                <a16:creationId xmlns:a16="http://schemas.microsoft.com/office/drawing/2014/main" id="{FDB85F0C-3D5A-4F33-6951-EA395F6BD4B6}"/>
              </a:ext>
            </a:extLst>
          </p:cNvPr>
          <p:cNvSpPr txBox="1">
            <a:spLocks/>
          </p:cNvSpPr>
          <p:nvPr/>
        </p:nvSpPr>
        <p:spPr>
          <a:xfrm>
            <a:off x="6518363" y="2707375"/>
            <a:ext cx="2003369" cy="5294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spcBef>
                <a:spcPts val="300"/>
              </a:spcBef>
              <a:spcAft>
                <a:spcPts val="300"/>
              </a:spcAft>
              <a:buSzPts val="1100"/>
              <a:buFont typeface="Arial"/>
              <a:buNone/>
            </a:pPr>
            <a:r>
              <a:rPr lang="en-US" sz="1000" dirty="0"/>
              <a:t>Incorporate campaign and launches data in the forecast</a:t>
            </a:r>
          </a:p>
        </p:txBody>
      </p:sp>
      <p:sp>
        <p:nvSpPr>
          <p:cNvPr id="56" name="Google Shape;7901;p43">
            <a:extLst>
              <a:ext uri="{FF2B5EF4-FFF2-40B4-BE49-F238E27FC236}">
                <a16:creationId xmlns:a16="http://schemas.microsoft.com/office/drawing/2014/main" id="{60D65F06-B4E2-E0BE-8207-D827EFCB5B20}"/>
              </a:ext>
            </a:extLst>
          </p:cNvPr>
          <p:cNvSpPr/>
          <p:nvPr/>
        </p:nvSpPr>
        <p:spPr>
          <a:xfrm>
            <a:off x="2354880" y="3241079"/>
            <a:ext cx="909712" cy="654717"/>
          </a:xfrm>
          <a:prstGeom prst="roundRect">
            <a:avLst>
              <a:gd name="adj" fmla="val 1362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890;p43">
            <a:extLst>
              <a:ext uri="{FF2B5EF4-FFF2-40B4-BE49-F238E27FC236}">
                <a16:creationId xmlns:a16="http://schemas.microsoft.com/office/drawing/2014/main" id="{76402F76-DB03-BBEE-C9C1-8DB62626122D}"/>
              </a:ext>
            </a:extLst>
          </p:cNvPr>
          <p:cNvSpPr txBox="1">
            <a:spLocks/>
          </p:cNvSpPr>
          <p:nvPr/>
        </p:nvSpPr>
        <p:spPr>
          <a:xfrm>
            <a:off x="1858125" y="3990894"/>
            <a:ext cx="1903222"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Fjalla One"/>
              <a:buNone/>
              <a:defRPr sz="2000" b="1" i="0" u="none" strike="noStrike" cap="none">
                <a:solidFill>
                  <a:schemeClr val="dk1"/>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500"/>
              <a:buFont typeface="Fjalla One"/>
              <a:buNone/>
              <a:defRPr sz="2500" b="1"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500"/>
              <a:buFont typeface="Fjalla One"/>
              <a:buNone/>
              <a:defRPr sz="2500" b="1"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500"/>
              <a:buFont typeface="Fjalla One"/>
              <a:buNone/>
              <a:defRPr sz="2500" b="1"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500"/>
              <a:buFont typeface="Fjalla One"/>
              <a:buNone/>
              <a:defRPr sz="2500" b="1"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500"/>
              <a:buFont typeface="Fjalla One"/>
              <a:buNone/>
              <a:defRPr sz="2500" b="1"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500"/>
              <a:buFont typeface="Fjalla One"/>
              <a:buNone/>
              <a:defRPr sz="2500" b="1"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500"/>
              <a:buFont typeface="Fjalla One"/>
              <a:buNone/>
              <a:defRPr sz="2500" b="1"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500"/>
              <a:buFont typeface="Fjalla One"/>
              <a:buNone/>
              <a:defRPr sz="2500" b="1" i="0" u="none" strike="noStrike" cap="none">
                <a:solidFill>
                  <a:schemeClr val="dk2"/>
                </a:solidFill>
                <a:latin typeface="Fjalla One"/>
                <a:ea typeface="Fjalla One"/>
                <a:cs typeface="Fjalla One"/>
                <a:sym typeface="Fjalla One"/>
              </a:defRPr>
            </a:lvl9pPr>
          </a:lstStyle>
          <a:p>
            <a:r>
              <a:rPr lang="en-US" sz="1600" dirty="0"/>
              <a:t>Trend, Seasonality and Error</a:t>
            </a:r>
          </a:p>
        </p:txBody>
      </p:sp>
      <p:sp>
        <p:nvSpPr>
          <p:cNvPr id="58" name="Google Shape;7891;p43">
            <a:extLst>
              <a:ext uri="{FF2B5EF4-FFF2-40B4-BE49-F238E27FC236}">
                <a16:creationId xmlns:a16="http://schemas.microsoft.com/office/drawing/2014/main" id="{0A0E4DA4-270A-D8E4-E02C-101890C7E8BD}"/>
              </a:ext>
            </a:extLst>
          </p:cNvPr>
          <p:cNvSpPr txBox="1">
            <a:spLocks/>
          </p:cNvSpPr>
          <p:nvPr/>
        </p:nvSpPr>
        <p:spPr>
          <a:xfrm>
            <a:off x="1846294" y="4514959"/>
            <a:ext cx="2003369" cy="5294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spcBef>
                <a:spcPts val="300"/>
              </a:spcBef>
              <a:spcAft>
                <a:spcPts val="300"/>
              </a:spcAft>
              <a:buSzPts val="1100"/>
              <a:buFont typeface="Arial"/>
              <a:buNone/>
            </a:pPr>
            <a:r>
              <a:rPr lang="en-US" sz="1000" dirty="0"/>
              <a:t>Determine Trend, Seasonality and Error that may influence contact volume of chat and email</a:t>
            </a:r>
          </a:p>
        </p:txBody>
      </p:sp>
      <p:pic>
        <p:nvPicPr>
          <p:cNvPr id="59" name="Picture 58">
            <a:extLst>
              <a:ext uri="{FF2B5EF4-FFF2-40B4-BE49-F238E27FC236}">
                <a16:creationId xmlns:a16="http://schemas.microsoft.com/office/drawing/2014/main" id="{BE3C5CAF-AE25-7286-6535-9DACF12A5B0A}"/>
              </a:ext>
            </a:extLst>
          </p:cNvPr>
          <p:cNvPicPr>
            <a:picLocks noChangeAspect="1"/>
          </p:cNvPicPr>
          <p:nvPr/>
        </p:nvPicPr>
        <p:blipFill>
          <a:blip r:embed="rId5"/>
          <a:stretch>
            <a:fillRect/>
          </a:stretch>
        </p:blipFill>
        <p:spPr>
          <a:xfrm>
            <a:off x="2535416" y="3294117"/>
            <a:ext cx="548640" cy="548640"/>
          </a:xfrm>
          <a:prstGeom prst="rect">
            <a:avLst/>
          </a:prstGeom>
        </p:spPr>
      </p:pic>
      <p:sp>
        <p:nvSpPr>
          <p:cNvPr id="60" name="Google Shape;7901;p43">
            <a:extLst>
              <a:ext uri="{FF2B5EF4-FFF2-40B4-BE49-F238E27FC236}">
                <a16:creationId xmlns:a16="http://schemas.microsoft.com/office/drawing/2014/main" id="{4724A3C7-1D09-D6A7-5F21-5C7CBDBA8B60}"/>
              </a:ext>
            </a:extLst>
          </p:cNvPr>
          <p:cNvSpPr/>
          <p:nvPr/>
        </p:nvSpPr>
        <p:spPr>
          <a:xfrm>
            <a:off x="5608651" y="3241079"/>
            <a:ext cx="909712" cy="654717"/>
          </a:xfrm>
          <a:prstGeom prst="roundRect">
            <a:avLst>
              <a:gd name="adj" fmla="val 1362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890;p43">
            <a:extLst>
              <a:ext uri="{FF2B5EF4-FFF2-40B4-BE49-F238E27FC236}">
                <a16:creationId xmlns:a16="http://schemas.microsoft.com/office/drawing/2014/main" id="{36B02B53-DA60-02F9-84DF-F5A8F6BAF897}"/>
              </a:ext>
            </a:extLst>
          </p:cNvPr>
          <p:cNvSpPr txBox="1">
            <a:spLocks/>
          </p:cNvSpPr>
          <p:nvPr/>
        </p:nvSpPr>
        <p:spPr>
          <a:xfrm>
            <a:off x="5111896" y="3990894"/>
            <a:ext cx="1903222"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Fjalla One"/>
              <a:buNone/>
              <a:defRPr sz="2000" b="1" i="0" u="none" strike="noStrike" cap="none">
                <a:solidFill>
                  <a:schemeClr val="dk1"/>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500"/>
              <a:buFont typeface="Fjalla One"/>
              <a:buNone/>
              <a:defRPr sz="2500" b="1"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500"/>
              <a:buFont typeface="Fjalla One"/>
              <a:buNone/>
              <a:defRPr sz="2500" b="1"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500"/>
              <a:buFont typeface="Fjalla One"/>
              <a:buNone/>
              <a:defRPr sz="2500" b="1"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500"/>
              <a:buFont typeface="Fjalla One"/>
              <a:buNone/>
              <a:defRPr sz="2500" b="1"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500"/>
              <a:buFont typeface="Fjalla One"/>
              <a:buNone/>
              <a:defRPr sz="2500" b="1"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500"/>
              <a:buFont typeface="Fjalla One"/>
              <a:buNone/>
              <a:defRPr sz="2500" b="1"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500"/>
              <a:buFont typeface="Fjalla One"/>
              <a:buNone/>
              <a:defRPr sz="2500" b="1"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500"/>
              <a:buFont typeface="Fjalla One"/>
              <a:buNone/>
              <a:defRPr sz="2500" b="1" i="0" u="none" strike="noStrike" cap="none">
                <a:solidFill>
                  <a:schemeClr val="dk2"/>
                </a:solidFill>
                <a:latin typeface="Fjalla One"/>
                <a:ea typeface="Fjalla One"/>
                <a:cs typeface="Fjalla One"/>
                <a:sym typeface="Fjalla One"/>
              </a:defRPr>
            </a:lvl9pPr>
          </a:lstStyle>
          <a:p>
            <a:r>
              <a:rPr lang="en-US" sz="1600" dirty="0"/>
              <a:t>Comparison of different metrics</a:t>
            </a:r>
          </a:p>
        </p:txBody>
      </p:sp>
      <p:sp>
        <p:nvSpPr>
          <p:cNvPr id="62" name="Google Shape;7891;p43">
            <a:extLst>
              <a:ext uri="{FF2B5EF4-FFF2-40B4-BE49-F238E27FC236}">
                <a16:creationId xmlns:a16="http://schemas.microsoft.com/office/drawing/2014/main" id="{ED08FA32-F714-5EF3-D482-6E8558ACBA3A}"/>
              </a:ext>
            </a:extLst>
          </p:cNvPr>
          <p:cNvSpPr txBox="1">
            <a:spLocks/>
          </p:cNvSpPr>
          <p:nvPr/>
        </p:nvSpPr>
        <p:spPr>
          <a:xfrm>
            <a:off x="5100065" y="4514959"/>
            <a:ext cx="2003369" cy="5294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spcBef>
                <a:spcPts val="300"/>
              </a:spcBef>
              <a:spcAft>
                <a:spcPts val="300"/>
              </a:spcAft>
              <a:buSzPts val="1100"/>
              <a:buFont typeface="Arial"/>
              <a:buNone/>
            </a:pPr>
            <a:r>
              <a:rPr lang="en-US" sz="1000" dirty="0"/>
              <a:t>Compare different metrics (RMSE, MAPE and AIC) to identify the best model</a:t>
            </a:r>
          </a:p>
        </p:txBody>
      </p:sp>
      <p:pic>
        <p:nvPicPr>
          <p:cNvPr id="7873" name="Picture 7872">
            <a:extLst>
              <a:ext uri="{FF2B5EF4-FFF2-40B4-BE49-F238E27FC236}">
                <a16:creationId xmlns:a16="http://schemas.microsoft.com/office/drawing/2014/main" id="{E3C29D04-3085-472E-E3AE-EE5C9168A1F8}"/>
              </a:ext>
            </a:extLst>
          </p:cNvPr>
          <p:cNvPicPr>
            <a:picLocks noChangeAspect="1"/>
          </p:cNvPicPr>
          <p:nvPr/>
        </p:nvPicPr>
        <p:blipFill>
          <a:blip r:embed="rId6"/>
          <a:stretch>
            <a:fillRect/>
          </a:stretch>
        </p:blipFill>
        <p:spPr>
          <a:xfrm>
            <a:off x="4124059" y="1486868"/>
            <a:ext cx="548640" cy="548640"/>
          </a:xfrm>
          <a:prstGeom prst="rect">
            <a:avLst/>
          </a:prstGeom>
        </p:spPr>
      </p:pic>
      <p:pic>
        <p:nvPicPr>
          <p:cNvPr id="7875" name="Picture 7874">
            <a:extLst>
              <a:ext uri="{FF2B5EF4-FFF2-40B4-BE49-F238E27FC236}">
                <a16:creationId xmlns:a16="http://schemas.microsoft.com/office/drawing/2014/main" id="{ED3AF275-96AA-305E-FF37-2849BABDFFA0}"/>
              </a:ext>
            </a:extLst>
          </p:cNvPr>
          <p:cNvPicPr>
            <a:picLocks noChangeAspect="1"/>
          </p:cNvPicPr>
          <p:nvPr/>
        </p:nvPicPr>
        <p:blipFill>
          <a:blip r:embed="rId7"/>
          <a:stretch>
            <a:fillRect/>
          </a:stretch>
        </p:blipFill>
        <p:spPr>
          <a:xfrm>
            <a:off x="5789187" y="3294117"/>
            <a:ext cx="548640" cy="548640"/>
          </a:xfrm>
          <a:prstGeom prst="rect">
            <a:avLst/>
          </a:prstGeom>
        </p:spPr>
      </p:pic>
      <p:pic>
        <p:nvPicPr>
          <p:cNvPr id="7877" name="Picture 7876">
            <a:extLst>
              <a:ext uri="{FF2B5EF4-FFF2-40B4-BE49-F238E27FC236}">
                <a16:creationId xmlns:a16="http://schemas.microsoft.com/office/drawing/2014/main" id="{B6DC1B09-222D-6134-E518-7150C7AA59C2}"/>
              </a:ext>
            </a:extLst>
          </p:cNvPr>
          <p:cNvPicPr>
            <a:picLocks noChangeAspect="1"/>
          </p:cNvPicPr>
          <p:nvPr/>
        </p:nvPicPr>
        <p:blipFill>
          <a:blip r:embed="rId8"/>
          <a:stretch>
            <a:fillRect/>
          </a:stretch>
        </p:blipFill>
        <p:spPr>
          <a:xfrm>
            <a:off x="7520047" y="1601238"/>
            <a:ext cx="320040" cy="320040"/>
          </a:xfrm>
          <a:prstGeom prst="rect">
            <a:avLst/>
          </a:prstGeom>
        </p:spPr>
      </p:pic>
      <p:pic>
        <p:nvPicPr>
          <p:cNvPr id="7879" name="Picture 7878">
            <a:extLst>
              <a:ext uri="{FF2B5EF4-FFF2-40B4-BE49-F238E27FC236}">
                <a16:creationId xmlns:a16="http://schemas.microsoft.com/office/drawing/2014/main" id="{78C5A8EA-4CCA-DAFC-C08B-D8AB068E8F51}"/>
              </a:ext>
            </a:extLst>
          </p:cNvPr>
          <p:cNvPicPr>
            <a:picLocks noChangeAspect="1"/>
          </p:cNvPicPr>
          <p:nvPr/>
        </p:nvPicPr>
        <p:blipFill>
          <a:blip r:embed="rId9"/>
          <a:stretch>
            <a:fillRect/>
          </a:stretch>
        </p:blipFill>
        <p:spPr>
          <a:xfrm>
            <a:off x="7161765" y="1601238"/>
            <a:ext cx="320040" cy="320040"/>
          </a:xfrm>
          <a:prstGeom prst="rect">
            <a:avLst/>
          </a:prstGeom>
        </p:spPr>
      </p:pic>
    </p:spTree>
    <p:extLst>
      <p:ext uri="{BB962C8B-B14F-4D97-AF65-F5344CB8AC3E}">
        <p14:creationId xmlns:p14="http://schemas.microsoft.com/office/powerpoint/2010/main" val="3462867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83"/>
        <p:cNvGrpSpPr/>
        <p:nvPr/>
      </p:nvGrpSpPr>
      <p:grpSpPr>
        <a:xfrm>
          <a:off x="0" y="0"/>
          <a:ext cx="0" cy="0"/>
          <a:chOff x="0" y="0"/>
          <a:chExt cx="0" cy="0"/>
        </a:xfrm>
      </p:grpSpPr>
      <p:sp>
        <p:nvSpPr>
          <p:cNvPr id="8187" name="Google Shape;8187;p48"/>
          <p:cNvSpPr txBox="1">
            <a:spLocks noGrp="1"/>
          </p:cNvSpPr>
          <p:nvPr>
            <p:ph type="title"/>
          </p:nvPr>
        </p:nvSpPr>
        <p:spPr>
          <a:xfrm>
            <a:off x="1722600" y="445025"/>
            <a:ext cx="5698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SCOPE AND LIMITATIONS</a:t>
            </a:r>
            <a:endParaRPr dirty="0"/>
          </a:p>
        </p:txBody>
      </p:sp>
      <p:sp>
        <p:nvSpPr>
          <p:cNvPr id="10" name="Subtitle 9">
            <a:extLst>
              <a:ext uri="{FF2B5EF4-FFF2-40B4-BE49-F238E27FC236}">
                <a16:creationId xmlns:a16="http://schemas.microsoft.com/office/drawing/2014/main" id="{167078AA-E591-5A18-A525-045FDF0CF792}"/>
              </a:ext>
            </a:extLst>
          </p:cNvPr>
          <p:cNvSpPr>
            <a:spLocks noGrp="1"/>
          </p:cNvSpPr>
          <p:nvPr>
            <p:ph type="subTitle" idx="4"/>
          </p:nvPr>
        </p:nvSpPr>
        <p:spPr>
          <a:xfrm>
            <a:off x="1006463" y="1324580"/>
            <a:ext cx="6488846" cy="869400"/>
          </a:xfrm>
        </p:spPr>
        <p:txBody>
          <a:bodyPr anchor="t"/>
          <a:lstStyle/>
          <a:p>
            <a:pPr algn="l">
              <a:spcAft>
                <a:spcPts val="600"/>
              </a:spcAft>
              <a:buFont typeface="Arial" panose="020B0604020202020204" pitchFamily="34" charset="0"/>
              <a:buChar char="•"/>
            </a:pPr>
            <a:r>
              <a:rPr lang="en-US" sz="1600" dirty="0">
                <a:effectLst/>
                <a:latin typeface="Barlow" panose="00000500000000000000" pitchFamily="2" charset="0"/>
                <a:ea typeface="Arial" panose="020B0604020202020204" pitchFamily="34" charset="0"/>
              </a:rPr>
              <a:t>Platform subscribers of YouTube from June 2020-October 2023 </a:t>
            </a:r>
          </a:p>
          <a:p>
            <a:pPr algn="l">
              <a:spcAft>
                <a:spcPts val="600"/>
              </a:spcAft>
              <a:buFont typeface="Arial" panose="020B0604020202020204" pitchFamily="34" charset="0"/>
              <a:buChar char="•"/>
            </a:pPr>
            <a:r>
              <a:rPr lang="en-US" sz="1600" dirty="0">
                <a:latin typeface="Barlow" panose="00000500000000000000" pitchFamily="2" charset="0"/>
              </a:rPr>
              <a:t>Subscribers that are determined as English market / language</a:t>
            </a:r>
          </a:p>
          <a:p>
            <a:pPr algn="l">
              <a:spcAft>
                <a:spcPts val="600"/>
              </a:spcAft>
              <a:buFont typeface="Arial" panose="020B0604020202020204" pitchFamily="34" charset="0"/>
              <a:buChar char="•"/>
            </a:pPr>
            <a:r>
              <a:rPr lang="en-US" sz="1600" dirty="0">
                <a:latin typeface="Barlow" panose="00000500000000000000" pitchFamily="2" charset="0"/>
              </a:rPr>
              <a:t>Data will include chat and email tickets only</a:t>
            </a:r>
          </a:p>
          <a:p>
            <a:pPr lvl="1" algn="l">
              <a:spcAft>
                <a:spcPts val="600"/>
              </a:spcAft>
              <a:buFont typeface="Arial" panose="020B0604020202020204" pitchFamily="34" charset="0"/>
              <a:buChar char="•"/>
            </a:pPr>
            <a:r>
              <a:rPr lang="en-US" dirty="0">
                <a:latin typeface="Barlow" panose="00000500000000000000" pitchFamily="2" charset="0"/>
              </a:rPr>
              <a:t>Ticket refers to a unique record or identifier assigned to a specific inquiry or problem raised by YouTube platform users</a:t>
            </a:r>
          </a:p>
          <a:p>
            <a:pPr lvl="1" algn="l">
              <a:spcAft>
                <a:spcPts val="600"/>
              </a:spcAft>
              <a:buFont typeface="Arial" panose="020B0604020202020204" pitchFamily="34" charset="0"/>
              <a:buChar char="•"/>
            </a:pPr>
            <a:r>
              <a:rPr lang="en-US" dirty="0">
                <a:latin typeface="Barlow" panose="00000500000000000000" pitchFamily="2" charset="0"/>
              </a:rPr>
              <a:t>Tickets may vary between technical issues and content-related problems to which it generates a distinct ticket for each submission</a:t>
            </a:r>
          </a:p>
          <a:p>
            <a:pPr algn="l">
              <a:spcAft>
                <a:spcPts val="600"/>
              </a:spcAft>
              <a:buFont typeface="Arial" panose="020B0604020202020204" pitchFamily="34" charset="0"/>
              <a:buChar char="•"/>
            </a:pPr>
            <a:r>
              <a:rPr lang="en-US" sz="1600" dirty="0">
                <a:latin typeface="Barlow" panose="00000500000000000000" pitchFamily="2" charset="0"/>
              </a:rPr>
              <a:t>RStudio script will be set up to run results for forecasting models and accuracy metrics</a:t>
            </a:r>
          </a:p>
          <a:p>
            <a:pPr algn="l">
              <a:spcAft>
                <a:spcPts val="600"/>
              </a:spcAft>
              <a:buFont typeface="Arial" panose="020B0604020202020204" pitchFamily="34" charset="0"/>
              <a:buChar char="•"/>
            </a:pPr>
            <a:endParaRPr lang="en-US" sz="1600" dirty="0">
              <a:latin typeface="Barlow" panose="00000500000000000000" pitchFamily="2" charset="0"/>
            </a:endParaRPr>
          </a:p>
          <a:p>
            <a:pPr lvl="1" algn="l">
              <a:spcAft>
                <a:spcPts val="600"/>
              </a:spcAft>
              <a:buFont typeface="Arial" panose="020B0604020202020204" pitchFamily="34" charset="0"/>
              <a:buChar char="•"/>
            </a:pPr>
            <a:endParaRPr lang="en-US" dirty="0">
              <a:latin typeface="Barlow" panose="00000500000000000000" pitchFamily="2" charset="0"/>
            </a:endParaRPr>
          </a:p>
          <a:p>
            <a:pPr algn="l">
              <a:spcAft>
                <a:spcPts val="600"/>
              </a:spcAft>
              <a:buFont typeface="Arial" panose="020B0604020202020204" pitchFamily="34" charset="0"/>
              <a:buChar char="•"/>
            </a:pPr>
            <a:endParaRPr lang="en-US" sz="1600" dirty="0">
              <a:latin typeface="Barlow" panose="00000500000000000000"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 name="Google Shape;8142;p47">
            <a:extLst>
              <a:ext uri="{FF2B5EF4-FFF2-40B4-BE49-F238E27FC236}">
                <a16:creationId xmlns:a16="http://schemas.microsoft.com/office/drawing/2014/main" id="{3EAE0D20-5D3B-4BF6-9E0F-CE8284764F66}"/>
              </a:ext>
            </a:extLst>
          </p:cNvPr>
          <p:cNvSpPr/>
          <p:nvPr/>
        </p:nvSpPr>
        <p:spPr>
          <a:xfrm>
            <a:off x="1218429" y="1258802"/>
            <a:ext cx="813000" cy="572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2000" b="1">
              <a:solidFill>
                <a:schemeClr val="dk2"/>
              </a:solidFill>
              <a:latin typeface="Fjalla One"/>
              <a:ea typeface="Fjalla One"/>
              <a:cs typeface="Fjalla One"/>
              <a:sym typeface="Fjalla One"/>
            </a:endParaRPr>
          </a:p>
        </p:txBody>
      </p:sp>
      <p:sp>
        <p:nvSpPr>
          <p:cNvPr id="84" name="Google Shape;8143;p47">
            <a:extLst>
              <a:ext uri="{FF2B5EF4-FFF2-40B4-BE49-F238E27FC236}">
                <a16:creationId xmlns:a16="http://schemas.microsoft.com/office/drawing/2014/main" id="{782FD7E0-4E17-4FF2-963F-29CBCE75CE21}"/>
              </a:ext>
            </a:extLst>
          </p:cNvPr>
          <p:cNvSpPr/>
          <p:nvPr/>
        </p:nvSpPr>
        <p:spPr>
          <a:xfrm>
            <a:off x="1983862" y="3205483"/>
            <a:ext cx="813000" cy="5727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2000" b="1">
              <a:solidFill>
                <a:schemeClr val="dk2"/>
              </a:solidFill>
              <a:latin typeface="Fjalla One"/>
              <a:ea typeface="Fjalla One"/>
              <a:cs typeface="Fjalla One"/>
              <a:sym typeface="Fjalla One"/>
            </a:endParaRPr>
          </a:p>
        </p:txBody>
      </p:sp>
      <p:sp>
        <p:nvSpPr>
          <p:cNvPr id="3" name="Google Shape;8129;p47">
            <a:extLst>
              <a:ext uri="{FF2B5EF4-FFF2-40B4-BE49-F238E27FC236}">
                <a16:creationId xmlns:a16="http://schemas.microsoft.com/office/drawing/2014/main" id="{F92A36B5-CAF3-4F73-8516-8EC2E996518D}"/>
              </a:ext>
            </a:extLst>
          </p:cNvPr>
          <p:cNvSpPr txBox="1">
            <a:spLocks/>
          </p:cNvSpPr>
          <p:nvPr/>
        </p:nvSpPr>
        <p:spPr>
          <a:xfrm>
            <a:off x="3388092" y="2617106"/>
            <a:ext cx="1986000"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dirty="0">
                <a:latin typeface="Barlow" panose="00000500000000000000" pitchFamily="2" charset="0"/>
              </a:rPr>
              <a:t>Shared pros and cons of different models to forecast expected calls</a:t>
            </a:r>
          </a:p>
        </p:txBody>
      </p:sp>
      <p:sp>
        <p:nvSpPr>
          <p:cNvPr id="4" name="Google Shape;8131;p47">
            <a:extLst>
              <a:ext uri="{FF2B5EF4-FFF2-40B4-BE49-F238E27FC236}">
                <a16:creationId xmlns:a16="http://schemas.microsoft.com/office/drawing/2014/main" id="{3667F219-395A-488B-8FFD-E7F75663B3EF}"/>
              </a:ext>
            </a:extLst>
          </p:cNvPr>
          <p:cNvSpPr txBox="1">
            <a:spLocks/>
          </p:cNvSpPr>
          <p:nvPr/>
        </p:nvSpPr>
        <p:spPr>
          <a:xfrm>
            <a:off x="2984548" y="1965616"/>
            <a:ext cx="2892056"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Fjalla One" panose="02000506040000020004" pitchFamily="2" charset="0"/>
              </a:rPr>
              <a:t>Literature Survey of different models for Call Center forecasting</a:t>
            </a:r>
          </a:p>
        </p:txBody>
      </p:sp>
      <p:sp>
        <p:nvSpPr>
          <p:cNvPr id="5" name="Google Shape;8133;p47">
            <a:extLst>
              <a:ext uri="{FF2B5EF4-FFF2-40B4-BE49-F238E27FC236}">
                <a16:creationId xmlns:a16="http://schemas.microsoft.com/office/drawing/2014/main" id="{056818E7-01A2-47B6-9112-B4FF12AEE474}"/>
              </a:ext>
            </a:extLst>
          </p:cNvPr>
          <p:cNvSpPr txBox="1">
            <a:spLocks/>
          </p:cNvSpPr>
          <p:nvPr/>
        </p:nvSpPr>
        <p:spPr>
          <a:xfrm>
            <a:off x="1210164" y="340090"/>
            <a:ext cx="651247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400"/>
              <a:buFont typeface="Fjalla One"/>
              <a:buNone/>
              <a:defRPr sz="3400" b="1"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3400"/>
              <a:buFont typeface="Fjalla One"/>
              <a:buNone/>
              <a:defRPr sz="3400" b="1"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3400"/>
              <a:buFont typeface="Fjalla One"/>
              <a:buNone/>
              <a:defRPr sz="3400" b="1"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3400"/>
              <a:buFont typeface="Fjalla One"/>
              <a:buNone/>
              <a:defRPr sz="3400" b="1"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3400"/>
              <a:buFont typeface="Fjalla One"/>
              <a:buNone/>
              <a:defRPr sz="3400" b="1"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3400"/>
              <a:buFont typeface="Fjalla One"/>
              <a:buNone/>
              <a:defRPr sz="3400" b="1"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3400"/>
              <a:buFont typeface="Fjalla One"/>
              <a:buNone/>
              <a:defRPr sz="3400" b="1"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3400"/>
              <a:buFont typeface="Fjalla One"/>
              <a:buNone/>
              <a:defRPr sz="3400" b="1"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3400"/>
              <a:buFont typeface="Fjalla One"/>
              <a:buNone/>
              <a:defRPr sz="3400" b="1" i="0" u="none" strike="noStrike" cap="none">
                <a:solidFill>
                  <a:schemeClr val="dk2"/>
                </a:solidFill>
                <a:latin typeface="Fjalla One"/>
                <a:ea typeface="Fjalla One"/>
                <a:cs typeface="Fjalla One"/>
                <a:sym typeface="Fjalla One"/>
              </a:defRPr>
            </a:lvl9pPr>
          </a:lstStyle>
          <a:p>
            <a:r>
              <a:rPr lang="en-PH" dirty="0"/>
              <a:t>REVIEW OF RELATED LITERATURES</a:t>
            </a:r>
          </a:p>
        </p:txBody>
      </p:sp>
      <p:sp>
        <p:nvSpPr>
          <p:cNvPr id="6" name="Google Shape;8134;p47">
            <a:extLst>
              <a:ext uri="{FF2B5EF4-FFF2-40B4-BE49-F238E27FC236}">
                <a16:creationId xmlns:a16="http://schemas.microsoft.com/office/drawing/2014/main" id="{2A7138E2-A9E5-4D2A-966D-2EE34CDB3A85}"/>
              </a:ext>
            </a:extLst>
          </p:cNvPr>
          <p:cNvSpPr txBox="1">
            <a:spLocks/>
          </p:cNvSpPr>
          <p:nvPr/>
        </p:nvSpPr>
        <p:spPr>
          <a:xfrm>
            <a:off x="627872" y="1871173"/>
            <a:ext cx="1986000"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PH" sz="1600" dirty="0">
                <a:latin typeface="Fjalla One" panose="02000506040000020004" pitchFamily="2" charset="0"/>
              </a:rPr>
              <a:t>Workforce Planning</a:t>
            </a:r>
          </a:p>
        </p:txBody>
      </p:sp>
      <p:sp>
        <p:nvSpPr>
          <p:cNvPr id="7" name="Google Shape;8135;p47">
            <a:extLst>
              <a:ext uri="{FF2B5EF4-FFF2-40B4-BE49-F238E27FC236}">
                <a16:creationId xmlns:a16="http://schemas.microsoft.com/office/drawing/2014/main" id="{699C70AF-1299-47F4-869A-AE9B27747E05}"/>
              </a:ext>
            </a:extLst>
          </p:cNvPr>
          <p:cNvSpPr txBox="1">
            <a:spLocks/>
          </p:cNvSpPr>
          <p:nvPr/>
        </p:nvSpPr>
        <p:spPr>
          <a:xfrm>
            <a:off x="593650" y="2274720"/>
            <a:ext cx="2073604"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dirty="0">
                <a:latin typeface="Barlow" panose="00000500000000000000" pitchFamily="2" charset="0"/>
              </a:rPr>
              <a:t>What is workforce planning?</a:t>
            </a:r>
          </a:p>
          <a:p>
            <a:pPr algn="ctr"/>
            <a:r>
              <a:rPr lang="en-US" sz="1200" dirty="0">
                <a:latin typeface="Barlow" panose="00000500000000000000" pitchFamily="2" charset="0"/>
              </a:rPr>
              <a:t>Why is this important?</a:t>
            </a:r>
          </a:p>
        </p:txBody>
      </p:sp>
      <p:sp>
        <p:nvSpPr>
          <p:cNvPr id="8" name="Google Shape;8136;p47">
            <a:extLst>
              <a:ext uri="{FF2B5EF4-FFF2-40B4-BE49-F238E27FC236}">
                <a16:creationId xmlns:a16="http://schemas.microsoft.com/office/drawing/2014/main" id="{BE82BA51-5F22-4691-A578-66DEB5D5AB5D}"/>
              </a:ext>
            </a:extLst>
          </p:cNvPr>
          <p:cNvSpPr txBox="1">
            <a:spLocks/>
          </p:cNvSpPr>
          <p:nvPr/>
        </p:nvSpPr>
        <p:spPr>
          <a:xfrm>
            <a:off x="1195953" y="3820652"/>
            <a:ext cx="2594343"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Fjalla One" panose="02000506040000020004" pitchFamily="2" charset="0"/>
              </a:rPr>
              <a:t>Workforce Planning in the context of Healthcare</a:t>
            </a:r>
          </a:p>
        </p:txBody>
      </p:sp>
      <p:sp>
        <p:nvSpPr>
          <p:cNvPr id="9" name="Google Shape;8137;p47">
            <a:extLst>
              <a:ext uri="{FF2B5EF4-FFF2-40B4-BE49-F238E27FC236}">
                <a16:creationId xmlns:a16="http://schemas.microsoft.com/office/drawing/2014/main" id="{0DC3945B-C910-4079-A332-1D3B659489E1}"/>
              </a:ext>
            </a:extLst>
          </p:cNvPr>
          <p:cNvSpPr txBox="1">
            <a:spLocks/>
          </p:cNvSpPr>
          <p:nvPr/>
        </p:nvSpPr>
        <p:spPr>
          <a:xfrm>
            <a:off x="1227850" y="4472142"/>
            <a:ext cx="2530547"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dirty="0">
                <a:latin typeface="Barlow" panose="00000500000000000000" pitchFamily="2" charset="0"/>
              </a:rPr>
              <a:t>Different setting of workforce planning, what are models and metrics used?</a:t>
            </a:r>
          </a:p>
        </p:txBody>
      </p:sp>
      <p:sp>
        <p:nvSpPr>
          <p:cNvPr id="10" name="Google Shape;8144;p47">
            <a:extLst>
              <a:ext uri="{FF2B5EF4-FFF2-40B4-BE49-F238E27FC236}">
                <a16:creationId xmlns:a16="http://schemas.microsoft.com/office/drawing/2014/main" id="{B3EBB9DD-861A-4EF7-B45B-67027CC8DB89}"/>
              </a:ext>
            </a:extLst>
          </p:cNvPr>
          <p:cNvSpPr/>
          <p:nvPr/>
        </p:nvSpPr>
        <p:spPr>
          <a:xfrm>
            <a:off x="3974592" y="1295988"/>
            <a:ext cx="813000" cy="572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2000" b="1">
              <a:solidFill>
                <a:schemeClr val="dk2"/>
              </a:solidFill>
              <a:latin typeface="Fjalla One"/>
              <a:ea typeface="Fjalla One"/>
              <a:cs typeface="Fjalla One"/>
              <a:sym typeface="Fjalla One"/>
            </a:endParaRPr>
          </a:p>
        </p:txBody>
      </p:sp>
      <p:pic>
        <p:nvPicPr>
          <p:cNvPr id="11" name="Picture 10">
            <a:extLst>
              <a:ext uri="{FF2B5EF4-FFF2-40B4-BE49-F238E27FC236}">
                <a16:creationId xmlns:a16="http://schemas.microsoft.com/office/drawing/2014/main" id="{929F9FE0-D6D3-43D6-A7B4-5D7DF920BC92}"/>
              </a:ext>
            </a:extLst>
          </p:cNvPr>
          <p:cNvPicPr>
            <a:picLocks noChangeAspect="1"/>
          </p:cNvPicPr>
          <p:nvPr/>
        </p:nvPicPr>
        <p:blipFill>
          <a:blip r:embed="rId2"/>
          <a:stretch>
            <a:fillRect/>
          </a:stretch>
        </p:blipFill>
        <p:spPr>
          <a:xfrm>
            <a:off x="1420386" y="1331113"/>
            <a:ext cx="420508" cy="420508"/>
          </a:xfrm>
          <a:prstGeom prst="rect">
            <a:avLst/>
          </a:prstGeom>
        </p:spPr>
      </p:pic>
      <p:pic>
        <p:nvPicPr>
          <p:cNvPr id="12" name="Picture 11">
            <a:extLst>
              <a:ext uri="{FF2B5EF4-FFF2-40B4-BE49-F238E27FC236}">
                <a16:creationId xmlns:a16="http://schemas.microsoft.com/office/drawing/2014/main" id="{495EDD3F-531A-4A42-B038-6157D58AF7B1}"/>
              </a:ext>
            </a:extLst>
          </p:cNvPr>
          <p:cNvPicPr>
            <a:picLocks noChangeAspect="1"/>
          </p:cNvPicPr>
          <p:nvPr/>
        </p:nvPicPr>
        <p:blipFill>
          <a:blip r:embed="rId3"/>
          <a:stretch>
            <a:fillRect/>
          </a:stretch>
        </p:blipFill>
        <p:spPr>
          <a:xfrm>
            <a:off x="2161010" y="3237587"/>
            <a:ext cx="496675" cy="496675"/>
          </a:xfrm>
          <a:prstGeom prst="rect">
            <a:avLst/>
          </a:prstGeom>
        </p:spPr>
      </p:pic>
      <p:grpSp>
        <p:nvGrpSpPr>
          <p:cNvPr id="13" name="Google Shape;9169;p68">
            <a:extLst>
              <a:ext uri="{FF2B5EF4-FFF2-40B4-BE49-F238E27FC236}">
                <a16:creationId xmlns:a16="http://schemas.microsoft.com/office/drawing/2014/main" id="{0E7EB6C8-7C48-4357-8630-8C759AF85C95}"/>
              </a:ext>
            </a:extLst>
          </p:cNvPr>
          <p:cNvGrpSpPr/>
          <p:nvPr/>
        </p:nvGrpSpPr>
        <p:grpSpPr>
          <a:xfrm>
            <a:off x="4049123" y="1370532"/>
            <a:ext cx="707173" cy="410408"/>
            <a:chOff x="936875" y="2683200"/>
            <a:chExt cx="4813775" cy="2793675"/>
          </a:xfrm>
        </p:grpSpPr>
        <p:sp>
          <p:nvSpPr>
            <p:cNvPr id="14" name="Google Shape;9170;p68">
              <a:extLst>
                <a:ext uri="{FF2B5EF4-FFF2-40B4-BE49-F238E27FC236}">
                  <a16:creationId xmlns:a16="http://schemas.microsoft.com/office/drawing/2014/main" id="{CA94DBD7-F865-45E7-A553-AF0BCE5F1A3C}"/>
                </a:ext>
              </a:extLst>
            </p:cNvPr>
            <p:cNvSpPr/>
            <p:nvPr/>
          </p:nvSpPr>
          <p:spPr>
            <a:xfrm>
              <a:off x="2706925" y="3871850"/>
              <a:ext cx="1123400" cy="1372225"/>
            </a:xfrm>
            <a:custGeom>
              <a:avLst/>
              <a:gdLst/>
              <a:ahLst/>
              <a:cxnLst/>
              <a:rect l="l" t="t" r="r" b="b"/>
              <a:pathLst>
                <a:path w="44936" h="54889" extrusionOk="0">
                  <a:moveTo>
                    <a:pt x="42176" y="1"/>
                  </a:moveTo>
                  <a:lnTo>
                    <a:pt x="41142" y="493"/>
                  </a:lnTo>
                  <a:lnTo>
                    <a:pt x="40058" y="1085"/>
                  </a:lnTo>
                  <a:lnTo>
                    <a:pt x="38727" y="1873"/>
                  </a:lnTo>
                  <a:lnTo>
                    <a:pt x="38038" y="2366"/>
                  </a:lnTo>
                  <a:lnTo>
                    <a:pt x="37348" y="2908"/>
                  </a:lnTo>
                  <a:lnTo>
                    <a:pt x="36658" y="3450"/>
                  </a:lnTo>
                  <a:lnTo>
                    <a:pt x="35968" y="4090"/>
                  </a:lnTo>
                  <a:lnTo>
                    <a:pt x="35328" y="4731"/>
                  </a:lnTo>
                  <a:lnTo>
                    <a:pt x="34736" y="5421"/>
                  </a:lnTo>
                  <a:lnTo>
                    <a:pt x="34244" y="6160"/>
                  </a:lnTo>
                  <a:lnTo>
                    <a:pt x="33800" y="6948"/>
                  </a:lnTo>
                  <a:lnTo>
                    <a:pt x="33012" y="8820"/>
                  </a:lnTo>
                  <a:lnTo>
                    <a:pt x="32174" y="10890"/>
                  </a:lnTo>
                  <a:lnTo>
                    <a:pt x="31435" y="13058"/>
                  </a:lnTo>
                  <a:lnTo>
                    <a:pt x="30696" y="15373"/>
                  </a:lnTo>
                  <a:lnTo>
                    <a:pt x="30006" y="17738"/>
                  </a:lnTo>
                  <a:lnTo>
                    <a:pt x="29366" y="20103"/>
                  </a:lnTo>
                  <a:lnTo>
                    <a:pt x="28183" y="24833"/>
                  </a:lnTo>
                  <a:lnTo>
                    <a:pt x="27099" y="29219"/>
                  </a:lnTo>
                  <a:lnTo>
                    <a:pt x="26163" y="33012"/>
                  </a:lnTo>
                  <a:lnTo>
                    <a:pt x="25720" y="34540"/>
                  </a:lnTo>
                  <a:lnTo>
                    <a:pt x="25326" y="35870"/>
                  </a:lnTo>
                  <a:lnTo>
                    <a:pt x="24931" y="36856"/>
                  </a:lnTo>
                  <a:lnTo>
                    <a:pt x="24734" y="37250"/>
                  </a:lnTo>
                  <a:lnTo>
                    <a:pt x="24587" y="37545"/>
                  </a:lnTo>
                  <a:lnTo>
                    <a:pt x="24340" y="37792"/>
                  </a:lnTo>
                  <a:lnTo>
                    <a:pt x="23995" y="38038"/>
                  </a:lnTo>
                  <a:lnTo>
                    <a:pt x="23552" y="38284"/>
                  </a:lnTo>
                  <a:lnTo>
                    <a:pt x="22961" y="38531"/>
                  </a:lnTo>
                  <a:lnTo>
                    <a:pt x="21630" y="39023"/>
                  </a:lnTo>
                  <a:lnTo>
                    <a:pt x="19955" y="39516"/>
                  </a:lnTo>
                  <a:lnTo>
                    <a:pt x="18034" y="39960"/>
                  </a:lnTo>
                  <a:lnTo>
                    <a:pt x="15964" y="40452"/>
                  </a:lnTo>
                  <a:lnTo>
                    <a:pt x="13796" y="40896"/>
                  </a:lnTo>
                  <a:lnTo>
                    <a:pt x="11579" y="41339"/>
                  </a:lnTo>
                  <a:lnTo>
                    <a:pt x="7292" y="42078"/>
                  </a:lnTo>
                  <a:lnTo>
                    <a:pt x="3597" y="42670"/>
                  </a:lnTo>
                  <a:lnTo>
                    <a:pt x="0" y="43162"/>
                  </a:lnTo>
                  <a:lnTo>
                    <a:pt x="2365" y="54889"/>
                  </a:lnTo>
                  <a:lnTo>
                    <a:pt x="6750" y="54544"/>
                  </a:lnTo>
                  <a:lnTo>
                    <a:pt x="11333" y="54100"/>
                  </a:lnTo>
                  <a:lnTo>
                    <a:pt x="16703" y="53460"/>
                  </a:lnTo>
                  <a:lnTo>
                    <a:pt x="19462" y="53115"/>
                  </a:lnTo>
                  <a:lnTo>
                    <a:pt x="22222" y="52721"/>
                  </a:lnTo>
                  <a:lnTo>
                    <a:pt x="24882" y="52277"/>
                  </a:lnTo>
                  <a:lnTo>
                    <a:pt x="27346" y="51834"/>
                  </a:lnTo>
                  <a:lnTo>
                    <a:pt x="29514" y="51292"/>
                  </a:lnTo>
                  <a:lnTo>
                    <a:pt x="30499" y="51046"/>
                  </a:lnTo>
                  <a:lnTo>
                    <a:pt x="31386" y="50750"/>
                  </a:lnTo>
                  <a:lnTo>
                    <a:pt x="32174" y="50504"/>
                  </a:lnTo>
                  <a:lnTo>
                    <a:pt x="32864" y="50208"/>
                  </a:lnTo>
                  <a:lnTo>
                    <a:pt x="33406" y="49912"/>
                  </a:lnTo>
                  <a:lnTo>
                    <a:pt x="33800" y="49617"/>
                  </a:lnTo>
                  <a:lnTo>
                    <a:pt x="34293" y="49124"/>
                  </a:lnTo>
                  <a:lnTo>
                    <a:pt x="34786" y="48582"/>
                  </a:lnTo>
                  <a:lnTo>
                    <a:pt x="35278" y="47991"/>
                  </a:lnTo>
                  <a:lnTo>
                    <a:pt x="35722" y="47301"/>
                  </a:lnTo>
                  <a:lnTo>
                    <a:pt x="36215" y="46562"/>
                  </a:lnTo>
                  <a:lnTo>
                    <a:pt x="36707" y="45774"/>
                  </a:lnTo>
                  <a:lnTo>
                    <a:pt x="37693" y="44000"/>
                  </a:lnTo>
                  <a:lnTo>
                    <a:pt x="38629" y="42128"/>
                  </a:lnTo>
                  <a:lnTo>
                    <a:pt x="39565" y="40107"/>
                  </a:lnTo>
                  <a:lnTo>
                    <a:pt x="40452" y="38087"/>
                  </a:lnTo>
                  <a:lnTo>
                    <a:pt x="41240" y="36067"/>
                  </a:lnTo>
                  <a:lnTo>
                    <a:pt x="42028" y="34047"/>
                  </a:lnTo>
                  <a:lnTo>
                    <a:pt x="42718" y="32175"/>
                  </a:lnTo>
                  <a:lnTo>
                    <a:pt x="43901" y="28923"/>
                  </a:lnTo>
                  <a:lnTo>
                    <a:pt x="44640" y="26656"/>
                  </a:lnTo>
                  <a:lnTo>
                    <a:pt x="44935" y="25819"/>
                  </a:lnTo>
                  <a:lnTo>
                    <a:pt x="44492" y="8032"/>
                  </a:lnTo>
                  <a:lnTo>
                    <a:pt x="42176"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171;p68">
              <a:extLst>
                <a:ext uri="{FF2B5EF4-FFF2-40B4-BE49-F238E27FC236}">
                  <a16:creationId xmlns:a16="http://schemas.microsoft.com/office/drawing/2014/main" id="{5DB779AE-F1FE-4738-B8B0-D23FD4A2A566}"/>
                </a:ext>
              </a:extLst>
            </p:cNvPr>
            <p:cNvSpPr/>
            <p:nvPr/>
          </p:nvSpPr>
          <p:spPr>
            <a:xfrm>
              <a:off x="2706925" y="3871850"/>
              <a:ext cx="1123400" cy="1372225"/>
            </a:xfrm>
            <a:custGeom>
              <a:avLst/>
              <a:gdLst/>
              <a:ahLst/>
              <a:cxnLst/>
              <a:rect l="l" t="t" r="r" b="b"/>
              <a:pathLst>
                <a:path w="44936" h="54889" fill="none" extrusionOk="0">
                  <a:moveTo>
                    <a:pt x="44492" y="8032"/>
                  </a:moveTo>
                  <a:lnTo>
                    <a:pt x="42176" y="1"/>
                  </a:lnTo>
                  <a:lnTo>
                    <a:pt x="42176" y="1"/>
                  </a:lnTo>
                  <a:lnTo>
                    <a:pt x="41142" y="493"/>
                  </a:lnTo>
                  <a:lnTo>
                    <a:pt x="40058" y="1085"/>
                  </a:lnTo>
                  <a:lnTo>
                    <a:pt x="38727" y="1873"/>
                  </a:lnTo>
                  <a:lnTo>
                    <a:pt x="38038" y="2366"/>
                  </a:lnTo>
                  <a:lnTo>
                    <a:pt x="37348" y="2908"/>
                  </a:lnTo>
                  <a:lnTo>
                    <a:pt x="36658" y="3450"/>
                  </a:lnTo>
                  <a:lnTo>
                    <a:pt x="35968" y="4090"/>
                  </a:lnTo>
                  <a:lnTo>
                    <a:pt x="35328" y="4731"/>
                  </a:lnTo>
                  <a:lnTo>
                    <a:pt x="34736" y="5421"/>
                  </a:lnTo>
                  <a:lnTo>
                    <a:pt x="34244" y="6160"/>
                  </a:lnTo>
                  <a:lnTo>
                    <a:pt x="33800" y="6948"/>
                  </a:lnTo>
                  <a:lnTo>
                    <a:pt x="33800" y="6948"/>
                  </a:lnTo>
                  <a:lnTo>
                    <a:pt x="33012" y="8820"/>
                  </a:lnTo>
                  <a:lnTo>
                    <a:pt x="32174" y="10890"/>
                  </a:lnTo>
                  <a:lnTo>
                    <a:pt x="31435" y="13058"/>
                  </a:lnTo>
                  <a:lnTo>
                    <a:pt x="30696" y="15373"/>
                  </a:lnTo>
                  <a:lnTo>
                    <a:pt x="30006" y="17738"/>
                  </a:lnTo>
                  <a:lnTo>
                    <a:pt x="29366" y="20103"/>
                  </a:lnTo>
                  <a:lnTo>
                    <a:pt x="28183" y="24833"/>
                  </a:lnTo>
                  <a:lnTo>
                    <a:pt x="27099" y="29219"/>
                  </a:lnTo>
                  <a:lnTo>
                    <a:pt x="26163" y="33012"/>
                  </a:lnTo>
                  <a:lnTo>
                    <a:pt x="25720" y="34540"/>
                  </a:lnTo>
                  <a:lnTo>
                    <a:pt x="25326" y="35870"/>
                  </a:lnTo>
                  <a:lnTo>
                    <a:pt x="24931" y="36856"/>
                  </a:lnTo>
                  <a:lnTo>
                    <a:pt x="24734" y="37250"/>
                  </a:lnTo>
                  <a:lnTo>
                    <a:pt x="24587" y="37545"/>
                  </a:lnTo>
                  <a:lnTo>
                    <a:pt x="24587" y="37545"/>
                  </a:lnTo>
                  <a:lnTo>
                    <a:pt x="24340" y="37792"/>
                  </a:lnTo>
                  <a:lnTo>
                    <a:pt x="23995" y="38038"/>
                  </a:lnTo>
                  <a:lnTo>
                    <a:pt x="23552" y="38284"/>
                  </a:lnTo>
                  <a:lnTo>
                    <a:pt x="22961" y="38531"/>
                  </a:lnTo>
                  <a:lnTo>
                    <a:pt x="21630" y="39023"/>
                  </a:lnTo>
                  <a:lnTo>
                    <a:pt x="19955" y="39516"/>
                  </a:lnTo>
                  <a:lnTo>
                    <a:pt x="18034" y="39960"/>
                  </a:lnTo>
                  <a:lnTo>
                    <a:pt x="15964" y="40452"/>
                  </a:lnTo>
                  <a:lnTo>
                    <a:pt x="13796" y="40896"/>
                  </a:lnTo>
                  <a:lnTo>
                    <a:pt x="11579" y="41339"/>
                  </a:lnTo>
                  <a:lnTo>
                    <a:pt x="7292" y="42078"/>
                  </a:lnTo>
                  <a:lnTo>
                    <a:pt x="3597" y="42670"/>
                  </a:lnTo>
                  <a:lnTo>
                    <a:pt x="0" y="43162"/>
                  </a:lnTo>
                  <a:lnTo>
                    <a:pt x="2365" y="54889"/>
                  </a:lnTo>
                  <a:lnTo>
                    <a:pt x="2365" y="54889"/>
                  </a:lnTo>
                  <a:lnTo>
                    <a:pt x="6750" y="54544"/>
                  </a:lnTo>
                  <a:lnTo>
                    <a:pt x="11333" y="54100"/>
                  </a:lnTo>
                  <a:lnTo>
                    <a:pt x="16703" y="53460"/>
                  </a:lnTo>
                  <a:lnTo>
                    <a:pt x="19462" y="53115"/>
                  </a:lnTo>
                  <a:lnTo>
                    <a:pt x="22222" y="52721"/>
                  </a:lnTo>
                  <a:lnTo>
                    <a:pt x="24882" y="52277"/>
                  </a:lnTo>
                  <a:lnTo>
                    <a:pt x="27346" y="51834"/>
                  </a:lnTo>
                  <a:lnTo>
                    <a:pt x="29514" y="51292"/>
                  </a:lnTo>
                  <a:lnTo>
                    <a:pt x="30499" y="51046"/>
                  </a:lnTo>
                  <a:lnTo>
                    <a:pt x="31386" y="50750"/>
                  </a:lnTo>
                  <a:lnTo>
                    <a:pt x="32174" y="50504"/>
                  </a:lnTo>
                  <a:lnTo>
                    <a:pt x="32864" y="50208"/>
                  </a:lnTo>
                  <a:lnTo>
                    <a:pt x="33406" y="49912"/>
                  </a:lnTo>
                  <a:lnTo>
                    <a:pt x="33800" y="49617"/>
                  </a:lnTo>
                  <a:lnTo>
                    <a:pt x="33800" y="49617"/>
                  </a:lnTo>
                  <a:lnTo>
                    <a:pt x="34293" y="49124"/>
                  </a:lnTo>
                  <a:lnTo>
                    <a:pt x="34786" y="48582"/>
                  </a:lnTo>
                  <a:lnTo>
                    <a:pt x="35278" y="47991"/>
                  </a:lnTo>
                  <a:lnTo>
                    <a:pt x="35722" y="47301"/>
                  </a:lnTo>
                  <a:lnTo>
                    <a:pt x="36215" y="46562"/>
                  </a:lnTo>
                  <a:lnTo>
                    <a:pt x="36707" y="45774"/>
                  </a:lnTo>
                  <a:lnTo>
                    <a:pt x="37693" y="44000"/>
                  </a:lnTo>
                  <a:lnTo>
                    <a:pt x="38629" y="42128"/>
                  </a:lnTo>
                  <a:lnTo>
                    <a:pt x="39565" y="40107"/>
                  </a:lnTo>
                  <a:lnTo>
                    <a:pt x="40452" y="38087"/>
                  </a:lnTo>
                  <a:lnTo>
                    <a:pt x="41240" y="36067"/>
                  </a:lnTo>
                  <a:lnTo>
                    <a:pt x="42028" y="34047"/>
                  </a:lnTo>
                  <a:lnTo>
                    <a:pt x="42718" y="32175"/>
                  </a:lnTo>
                  <a:lnTo>
                    <a:pt x="43901" y="28923"/>
                  </a:lnTo>
                  <a:lnTo>
                    <a:pt x="44640" y="26656"/>
                  </a:lnTo>
                  <a:lnTo>
                    <a:pt x="44935" y="25819"/>
                  </a:lnTo>
                  <a:lnTo>
                    <a:pt x="44492" y="803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172;p68">
              <a:extLst>
                <a:ext uri="{FF2B5EF4-FFF2-40B4-BE49-F238E27FC236}">
                  <a16:creationId xmlns:a16="http://schemas.microsoft.com/office/drawing/2014/main" id="{7F74B1D9-8702-4B6B-BB22-5A6EF491E423}"/>
                </a:ext>
              </a:extLst>
            </p:cNvPr>
            <p:cNvSpPr/>
            <p:nvPr/>
          </p:nvSpPr>
          <p:spPr>
            <a:xfrm>
              <a:off x="4068025" y="2739850"/>
              <a:ext cx="730475" cy="1118475"/>
            </a:xfrm>
            <a:custGeom>
              <a:avLst/>
              <a:gdLst/>
              <a:ahLst/>
              <a:cxnLst/>
              <a:rect l="l" t="t" r="r" b="b"/>
              <a:pathLst>
                <a:path w="29219" h="44739" extrusionOk="0">
                  <a:moveTo>
                    <a:pt x="12171" y="1"/>
                  </a:moveTo>
                  <a:lnTo>
                    <a:pt x="11530" y="50"/>
                  </a:lnTo>
                  <a:lnTo>
                    <a:pt x="10890" y="148"/>
                  </a:lnTo>
                  <a:lnTo>
                    <a:pt x="10298" y="247"/>
                  </a:lnTo>
                  <a:lnTo>
                    <a:pt x="9707" y="444"/>
                  </a:lnTo>
                  <a:lnTo>
                    <a:pt x="9116" y="690"/>
                  </a:lnTo>
                  <a:lnTo>
                    <a:pt x="8525" y="986"/>
                  </a:lnTo>
                  <a:lnTo>
                    <a:pt x="7983" y="1331"/>
                  </a:lnTo>
                  <a:lnTo>
                    <a:pt x="7490" y="1676"/>
                  </a:lnTo>
                  <a:lnTo>
                    <a:pt x="6997" y="2070"/>
                  </a:lnTo>
                  <a:lnTo>
                    <a:pt x="6554" y="2513"/>
                  </a:lnTo>
                  <a:lnTo>
                    <a:pt x="6160" y="3006"/>
                  </a:lnTo>
                  <a:lnTo>
                    <a:pt x="5815" y="3548"/>
                  </a:lnTo>
                  <a:lnTo>
                    <a:pt x="5519" y="4090"/>
                  </a:lnTo>
                  <a:lnTo>
                    <a:pt x="5273" y="4632"/>
                  </a:lnTo>
                  <a:lnTo>
                    <a:pt x="5125" y="5273"/>
                  </a:lnTo>
                  <a:lnTo>
                    <a:pt x="4879" y="6209"/>
                  </a:lnTo>
                  <a:lnTo>
                    <a:pt x="4583" y="7096"/>
                  </a:lnTo>
                  <a:lnTo>
                    <a:pt x="4287" y="7933"/>
                  </a:lnTo>
                  <a:lnTo>
                    <a:pt x="3992" y="8722"/>
                  </a:lnTo>
                  <a:lnTo>
                    <a:pt x="3351" y="10200"/>
                  </a:lnTo>
                  <a:lnTo>
                    <a:pt x="2711" y="11579"/>
                  </a:lnTo>
                  <a:lnTo>
                    <a:pt x="1479" y="14092"/>
                  </a:lnTo>
                  <a:lnTo>
                    <a:pt x="937" y="15275"/>
                  </a:lnTo>
                  <a:lnTo>
                    <a:pt x="691" y="15915"/>
                  </a:lnTo>
                  <a:lnTo>
                    <a:pt x="493" y="16506"/>
                  </a:lnTo>
                  <a:lnTo>
                    <a:pt x="346" y="17147"/>
                  </a:lnTo>
                  <a:lnTo>
                    <a:pt x="198" y="17787"/>
                  </a:lnTo>
                  <a:lnTo>
                    <a:pt x="99" y="18428"/>
                  </a:lnTo>
                  <a:lnTo>
                    <a:pt x="1" y="19118"/>
                  </a:lnTo>
                  <a:lnTo>
                    <a:pt x="1" y="19758"/>
                  </a:lnTo>
                  <a:lnTo>
                    <a:pt x="1" y="20448"/>
                  </a:lnTo>
                  <a:lnTo>
                    <a:pt x="50" y="21089"/>
                  </a:lnTo>
                  <a:lnTo>
                    <a:pt x="99" y="21729"/>
                  </a:lnTo>
                  <a:lnTo>
                    <a:pt x="247" y="22370"/>
                  </a:lnTo>
                  <a:lnTo>
                    <a:pt x="395" y="23010"/>
                  </a:lnTo>
                  <a:lnTo>
                    <a:pt x="641" y="23601"/>
                  </a:lnTo>
                  <a:lnTo>
                    <a:pt x="888" y="24193"/>
                  </a:lnTo>
                  <a:lnTo>
                    <a:pt x="1183" y="24735"/>
                  </a:lnTo>
                  <a:lnTo>
                    <a:pt x="1528" y="25277"/>
                  </a:lnTo>
                  <a:lnTo>
                    <a:pt x="1922" y="25769"/>
                  </a:lnTo>
                  <a:lnTo>
                    <a:pt x="2366" y="26262"/>
                  </a:lnTo>
                  <a:lnTo>
                    <a:pt x="2858" y="26656"/>
                  </a:lnTo>
                  <a:lnTo>
                    <a:pt x="3302" y="27100"/>
                  </a:lnTo>
                  <a:lnTo>
                    <a:pt x="4287" y="27888"/>
                  </a:lnTo>
                  <a:lnTo>
                    <a:pt x="4731" y="28282"/>
                  </a:lnTo>
                  <a:lnTo>
                    <a:pt x="5125" y="28775"/>
                  </a:lnTo>
                  <a:lnTo>
                    <a:pt x="5470" y="29268"/>
                  </a:lnTo>
                  <a:lnTo>
                    <a:pt x="5568" y="29514"/>
                  </a:lnTo>
                  <a:lnTo>
                    <a:pt x="5716" y="29810"/>
                  </a:lnTo>
                  <a:lnTo>
                    <a:pt x="5765" y="30204"/>
                  </a:lnTo>
                  <a:lnTo>
                    <a:pt x="5815" y="30647"/>
                  </a:lnTo>
                  <a:lnTo>
                    <a:pt x="5815" y="31041"/>
                  </a:lnTo>
                  <a:lnTo>
                    <a:pt x="5765" y="31436"/>
                  </a:lnTo>
                  <a:lnTo>
                    <a:pt x="5667" y="31830"/>
                  </a:lnTo>
                  <a:lnTo>
                    <a:pt x="5568" y="32224"/>
                  </a:lnTo>
                  <a:lnTo>
                    <a:pt x="5273" y="33012"/>
                  </a:lnTo>
                  <a:lnTo>
                    <a:pt x="4534" y="34638"/>
                  </a:lnTo>
                  <a:lnTo>
                    <a:pt x="4189" y="35427"/>
                  </a:lnTo>
                  <a:lnTo>
                    <a:pt x="4090" y="35870"/>
                  </a:lnTo>
                  <a:lnTo>
                    <a:pt x="3942" y="36264"/>
                  </a:lnTo>
                  <a:lnTo>
                    <a:pt x="3893" y="36757"/>
                  </a:lnTo>
                  <a:lnTo>
                    <a:pt x="3844" y="37299"/>
                  </a:lnTo>
                  <a:lnTo>
                    <a:pt x="3893" y="37792"/>
                  </a:lnTo>
                  <a:lnTo>
                    <a:pt x="3942" y="38284"/>
                  </a:lnTo>
                  <a:lnTo>
                    <a:pt x="4041" y="38777"/>
                  </a:lnTo>
                  <a:lnTo>
                    <a:pt x="4189" y="39270"/>
                  </a:lnTo>
                  <a:lnTo>
                    <a:pt x="4386" y="39762"/>
                  </a:lnTo>
                  <a:lnTo>
                    <a:pt x="4632" y="40206"/>
                  </a:lnTo>
                  <a:lnTo>
                    <a:pt x="4928" y="40649"/>
                  </a:lnTo>
                  <a:lnTo>
                    <a:pt x="5223" y="41093"/>
                  </a:lnTo>
                  <a:lnTo>
                    <a:pt x="5519" y="41487"/>
                  </a:lnTo>
                  <a:lnTo>
                    <a:pt x="5913" y="41881"/>
                  </a:lnTo>
                  <a:lnTo>
                    <a:pt x="6258" y="42275"/>
                  </a:lnTo>
                  <a:lnTo>
                    <a:pt x="6702" y="42571"/>
                  </a:lnTo>
                  <a:lnTo>
                    <a:pt x="7096" y="42916"/>
                  </a:lnTo>
                  <a:lnTo>
                    <a:pt x="7539" y="43162"/>
                  </a:lnTo>
                  <a:lnTo>
                    <a:pt x="8475" y="43655"/>
                  </a:lnTo>
                  <a:lnTo>
                    <a:pt x="9461" y="44000"/>
                  </a:lnTo>
                  <a:lnTo>
                    <a:pt x="10446" y="44295"/>
                  </a:lnTo>
                  <a:lnTo>
                    <a:pt x="11432" y="44492"/>
                  </a:lnTo>
                  <a:lnTo>
                    <a:pt x="12466" y="44640"/>
                  </a:lnTo>
                  <a:lnTo>
                    <a:pt x="13550" y="44690"/>
                  </a:lnTo>
                  <a:lnTo>
                    <a:pt x="14585" y="44739"/>
                  </a:lnTo>
                  <a:lnTo>
                    <a:pt x="15620" y="44739"/>
                  </a:lnTo>
                  <a:lnTo>
                    <a:pt x="16802" y="44690"/>
                  </a:lnTo>
                  <a:lnTo>
                    <a:pt x="17985" y="44542"/>
                  </a:lnTo>
                  <a:lnTo>
                    <a:pt x="18576" y="44443"/>
                  </a:lnTo>
                  <a:lnTo>
                    <a:pt x="19118" y="44295"/>
                  </a:lnTo>
                  <a:lnTo>
                    <a:pt x="19709" y="44098"/>
                  </a:lnTo>
                  <a:lnTo>
                    <a:pt x="20251" y="43852"/>
                  </a:lnTo>
                  <a:lnTo>
                    <a:pt x="20744" y="43556"/>
                  </a:lnTo>
                  <a:lnTo>
                    <a:pt x="21237" y="43211"/>
                  </a:lnTo>
                  <a:lnTo>
                    <a:pt x="21680" y="42817"/>
                  </a:lnTo>
                  <a:lnTo>
                    <a:pt x="22074" y="42374"/>
                  </a:lnTo>
                  <a:lnTo>
                    <a:pt x="22419" y="41881"/>
                  </a:lnTo>
                  <a:lnTo>
                    <a:pt x="22665" y="41388"/>
                  </a:lnTo>
                  <a:lnTo>
                    <a:pt x="22862" y="40846"/>
                  </a:lnTo>
                  <a:lnTo>
                    <a:pt x="22912" y="40255"/>
                  </a:lnTo>
                  <a:lnTo>
                    <a:pt x="22912" y="39762"/>
                  </a:lnTo>
                  <a:lnTo>
                    <a:pt x="22912" y="39319"/>
                  </a:lnTo>
                  <a:lnTo>
                    <a:pt x="22764" y="38334"/>
                  </a:lnTo>
                  <a:lnTo>
                    <a:pt x="22715" y="37890"/>
                  </a:lnTo>
                  <a:lnTo>
                    <a:pt x="22665" y="37397"/>
                  </a:lnTo>
                  <a:lnTo>
                    <a:pt x="22715" y="36954"/>
                  </a:lnTo>
                  <a:lnTo>
                    <a:pt x="22813" y="36511"/>
                  </a:lnTo>
                  <a:lnTo>
                    <a:pt x="23010" y="36116"/>
                  </a:lnTo>
                  <a:lnTo>
                    <a:pt x="23257" y="35771"/>
                  </a:lnTo>
                  <a:lnTo>
                    <a:pt x="23602" y="35476"/>
                  </a:lnTo>
                  <a:lnTo>
                    <a:pt x="23946" y="35229"/>
                  </a:lnTo>
                  <a:lnTo>
                    <a:pt x="24341" y="34983"/>
                  </a:lnTo>
                  <a:lnTo>
                    <a:pt x="24735" y="34786"/>
                  </a:lnTo>
                  <a:lnTo>
                    <a:pt x="25622" y="34441"/>
                  </a:lnTo>
                  <a:lnTo>
                    <a:pt x="26558" y="34096"/>
                  </a:lnTo>
                  <a:lnTo>
                    <a:pt x="27395" y="33702"/>
                  </a:lnTo>
                  <a:lnTo>
                    <a:pt x="27839" y="33456"/>
                  </a:lnTo>
                  <a:lnTo>
                    <a:pt x="28184" y="33209"/>
                  </a:lnTo>
                  <a:lnTo>
                    <a:pt x="28529" y="32914"/>
                  </a:lnTo>
                  <a:lnTo>
                    <a:pt x="28824" y="32569"/>
                  </a:lnTo>
                  <a:lnTo>
                    <a:pt x="28972" y="32273"/>
                  </a:lnTo>
                  <a:lnTo>
                    <a:pt x="29071" y="31978"/>
                  </a:lnTo>
                  <a:lnTo>
                    <a:pt x="29169" y="31682"/>
                  </a:lnTo>
                  <a:lnTo>
                    <a:pt x="29218" y="31386"/>
                  </a:lnTo>
                  <a:lnTo>
                    <a:pt x="29218" y="31091"/>
                  </a:lnTo>
                  <a:lnTo>
                    <a:pt x="29218" y="30795"/>
                  </a:lnTo>
                  <a:lnTo>
                    <a:pt x="29120" y="30155"/>
                  </a:lnTo>
                  <a:lnTo>
                    <a:pt x="28923" y="29563"/>
                  </a:lnTo>
                  <a:lnTo>
                    <a:pt x="28627" y="28972"/>
                  </a:lnTo>
                  <a:lnTo>
                    <a:pt x="28233" y="28430"/>
                  </a:lnTo>
                  <a:lnTo>
                    <a:pt x="27790" y="27987"/>
                  </a:lnTo>
                  <a:lnTo>
                    <a:pt x="27297" y="27592"/>
                  </a:lnTo>
                  <a:lnTo>
                    <a:pt x="26755" y="27248"/>
                  </a:lnTo>
                  <a:lnTo>
                    <a:pt x="26213" y="26903"/>
                  </a:lnTo>
                  <a:lnTo>
                    <a:pt x="25622" y="26607"/>
                  </a:lnTo>
                  <a:lnTo>
                    <a:pt x="24488" y="26114"/>
                  </a:lnTo>
                  <a:lnTo>
                    <a:pt x="23306" y="25622"/>
                  </a:lnTo>
                  <a:lnTo>
                    <a:pt x="22715" y="25326"/>
                  </a:lnTo>
                  <a:lnTo>
                    <a:pt x="22123" y="25030"/>
                  </a:lnTo>
                  <a:lnTo>
                    <a:pt x="21581" y="24685"/>
                  </a:lnTo>
                  <a:lnTo>
                    <a:pt x="21039" y="24341"/>
                  </a:lnTo>
                  <a:lnTo>
                    <a:pt x="20596" y="23897"/>
                  </a:lnTo>
                  <a:lnTo>
                    <a:pt x="20153" y="23454"/>
                  </a:lnTo>
                  <a:lnTo>
                    <a:pt x="19808" y="22912"/>
                  </a:lnTo>
                  <a:lnTo>
                    <a:pt x="19512" y="22370"/>
                  </a:lnTo>
                  <a:lnTo>
                    <a:pt x="19414" y="21976"/>
                  </a:lnTo>
                  <a:lnTo>
                    <a:pt x="19315" y="21581"/>
                  </a:lnTo>
                  <a:lnTo>
                    <a:pt x="19266" y="21138"/>
                  </a:lnTo>
                  <a:lnTo>
                    <a:pt x="19216" y="20744"/>
                  </a:lnTo>
                  <a:lnTo>
                    <a:pt x="19266" y="20300"/>
                  </a:lnTo>
                  <a:lnTo>
                    <a:pt x="19315" y="19906"/>
                  </a:lnTo>
                  <a:lnTo>
                    <a:pt x="19463" y="19069"/>
                  </a:lnTo>
                  <a:lnTo>
                    <a:pt x="19709" y="18231"/>
                  </a:lnTo>
                  <a:lnTo>
                    <a:pt x="20005" y="17393"/>
                  </a:lnTo>
                  <a:lnTo>
                    <a:pt x="20596" y="15767"/>
                  </a:lnTo>
                  <a:lnTo>
                    <a:pt x="20990" y="14536"/>
                  </a:lnTo>
                  <a:lnTo>
                    <a:pt x="21237" y="13304"/>
                  </a:lnTo>
                  <a:lnTo>
                    <a:pt x="21384" y="12023"/>
                  </a:lnTo>
                  <a:lnTo>
                    <a:pt x="21434" y="10791"/>
                  </a:lnTo>
                  <a:lnTo>
                    <a:pt x="21434" y="10150"/>
                  </a:lnTo>
                  <a:lnTo>
                    <a:pt x="21384" y="9510"/>
                  </a:lnTo>
                  <a:lnTo>
                    <a:pt x="21335" y="8869"/>
                  </a:lnTo>
                  <a:lnTo>
                    <a:pt x="21237" y="8278"/>
                  </a:lnTo>
                  <a:lnTo>
                    <a:pt x="21089" y="7638"/>
                  </a:lnTo>
                  <a:lnTo>
                    <a:pt x="20941" y="7046"/>
                  </a:lnTo>
                  <a:lnTo>
                    <a:pt x="20695" y="6455"/>
                  </a:lnTo>
                  <a:lnTo>
                    <a:pt x="20497" y="5864"/>
                  </a:lnTo>
                  <a:lnTo>
                    <a:pt x="20202" y="5273"/>
                  </a:lnTo>
                  <a:lnTo>
                    <a:pt x="19906" y="4731"/>
                  </a:lnTo>
                  <a:lnTo>
                    <a:pt x="19561" y="4189"/>
                  </a:lnTo>
                  <a:lnTo>
                    <a:pt x="19167" y="3696"/>
                  </a:lnTo>
                  <a:lnTo>
                    <a:pt x="18773" y="3203"/>
                  </a:lnTo>
                  <a:lnTo>
                    <a:pt x="18330" y="2711"/>
                  </a:lnTo>
                  <a:lnTo>
                    <a:pt x="17886" y="2267"/>
                  </a:lnTo>
                  <a:lnTo>
                    <a:pt x="17393" y="1873"/>
                  </a:lnTo>
                  <a:lnTo>
                    <a:pt x="16901" y="1528"/>
                  </a:lnTo>
                  <a:lnTo>
                    <a:pt x="16359" y="1183"/>
                  </a:lnTo>
                  <a:lnTo>
                    <a:pt x="15817" y="887"/>
                  </a:lnTo>
                  <a:lnTo>
                    <a:pt x="15225" y="641"/>
                  </a:lnTo>
                  <a:lnTo>
                    <a:pt x="14634" y="395"/>
                  </a:lnTo>
                  <a:lnTo>
                    <a:pt x="14043" y="247"/>
                  </a:lnTo>
                  <a:lnTo>
                    <a:pt x="13452" y="99"/>
                  </a:lnTo>
                  <a:lnTo>
                    <a:pt x="12811" y="50"/>
                  </a:lnTo>
                  <a:lnTo>
                    <a:pt x="12171"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173;p68">
              <a:extLst>
                <a:ext uri="{FF2B5EF4-FFF2-40B4-BE49-F238E27FC236}">
                  <a16:creationId xmlns:a16="http://schemas.microsoft.com/office/drawing/2014/main" id="{B90C058D-20F9-4250-82FA-ACA96EDC2010}"/>
                </a:ext>
              </a:extLst>
            </p:cNvPr>
            <p:cNvSpPr/>
            <p:nvPr/>
          </p:nvSpPr>
          <p:spPr>
            <a:xfrm>
              <a:off x="3840150" y="3470300"/>
              <a:ext cx="441000" cy="572800"/>
            </a:xfrm>
            <a:custGeom>
              <a:avLst/>
              <a:gdLst/>
              <a:ahLst/>
              <a:cxnLst/>
              <a:rect l="l" t="t" r="r" b="b"/>
              <a:pathLst>
                <a:path w="17640" h="22912" extrusionOk="0">
                  <a:moveTo>
                    <a:pt x="11481" y="0"/>
                  </a:moveTo>
                  <a:lnTo>
                    <a:pt x="8968" y="1626"/>
                  </a:lnTo>
                  <a:lnTo>
                    <a:pt x="6455" y="3302"/>
                  </a:lnTo>
                  <a:lnTo>
                    <a:pt x="5223" y="4238"/>
                  </a:lnTo>
                  <a:lnTo>
                    <a:pt x="3942" y="5174"/>
                  </a:lnTo>
                  <a:lnTo>
                    <a:pt x="2711" y="6209"/>
                  </a:lnTo>
                  <a:lnTo>
                    <a:pt x="1479" y="7342"/>
                  </a:lnTo>
                  <a:lnTo>
                    <a:pt x="1577" y="7440"/>
                  </a:lnTo>
                  <a:lnTo>
                    <a:pt x="1873" y="7884"/>
                  </a:lnTo>
                  <a:lnTo>
                    <a:pt x="2169" y="8327"/>
                  </a:lnTo>
                  <a:lnTo>
                    <a:pt x="2366" y="8820"/>
                  </a:lnTo>
                  <a:lnTo>
                    <a:pt x="2513" y="9313"/>
                  </a:lnTo>
                  <a:lnTo>
                    <a:pt x="2612" y="9855"/>
                  </a:lnTo>
                  <a:lnTo>
                    <a:pt x="2661" y="10397"/>
                  </a:lnTo>
                  <a:lnTo>
                    <a:pt x="2612" y="10988"/>
                  </a:lnTo>
                  <a:lnTo>
                    <a:pt x="2563" y="11530"/>
                  </a:lnTo>
                  <a:lnTo>
                    <a:pt x="2464" y="11825"/>
                  </a:lnTo>
                  <a:lnTo>
                    <a:pt x="2366" y="12170"/>
                  </a:lnTo>
                  <a:lnTo>
                    <a:pt x="2070" y="12762"/>
                  </a:lnTo>
                  <a:lnTo>
                    <a:pt x="1725" y="13254"/>
                  </a:lnTo>
                  <a:lnTo>
                    <a:pt x="1331" y="13747"/>
                  </a:lnTo>
                  <a:lnTo>
                    <a:pt x="888" y="14141"/>
                  </a:lnTo>
                  <a:lnTo>
                    <a:pt x="444" y="14437"/>
                  </a:lnTo>
                  <a:lnTo>
                    <a:pt x="1" y="14634"/>
                  </a:lnTo>
                  <a:lnTo>
                    <a:pt x="50" y="15570"/>
                  </a:lnTo>
                  <a:lnTo>
                    <a:pt x="99" y="16457"/>
                  </a:lnTo>
                  <a:lnTo>
                    <a:pt x="247" y="17295"/>
                  </a:lnTo>
                  <a:lnTo>
                    <a:pt x="395" y="18034"/>
                  </a:lnTo>
                  <a:lnTo>
                    <a:pt x="592" y="18773"/>
                  </a:lnTo>
                  <a:lnTo>
                    <a:pt x="789" y="19413"/>
                  </a:lnTo>
                  <a:lnTo>
                    <a:pt x="1035" y="20054"/>
                  </a:lnTo>
                  <a:lnTo>
                    <a:pt x="1331" y="20596"/>
                  </a:lnTo>
                  <a:lnTo>
                    <a:pt x="1627" y="21088"/>
                  </a:lnTo>
                  <a:lnTo>
                    <a:pt x="1971" y="21532"/>
                  </a:lnTo>
                  <a:lnTo>
                    <a:pt x="2316" y="21926"/>
                  </a:lnTo>
                  <a:lnTo>
                    <a:pt x="2661" y="22222"/>
                  </a:lnTo>
                  <a:lnTo>
                    <a:pt x="3055" y="22468"/>
                  </a:lnTo>
                  <a:lnTo>
                    <a:pt x="3400" y="22714"/>
                  </a:lnTo>
                  <a:lnTo>
                    <a:pt x="3795" y="22813"/>
                  </a:lnTo>
                  <a:lnTo>
                    <a:pt x="4189" y="22911"/>
                  </a:lnTo>
                  <a:lnTo>
                    <a:pt x="4731" y="22911"/>
                  </a:lnTo>
                  <a:lnTo>
                    <a:pt x="5026" y="22813"/>
                  </a:lnTo>
                  <a:lnTo>
                    <a:pt x="5322" y="22714"/>
                  </a:lnTo>
                  <a:lnTo>
                    <a:pt x="6012" y="22419"/>
                  </a:lnTo>
                  <a:lnTo>
                    <a:pt x="6800" y="21926"/>
                  </a:lnTo>
                  <a:lnTo>
                    <a:pt x="7638" y="21384"/>
                  </a:lnTo>
                  <a:lnTo>
                    <a:pt x="8525" y="20694"/>
                  </a:lnTo>
                  <a:lnTo>
                    <a:pt x="9411" y="19906"/>
                  </a:lnTo>
                  <a:lnTo>
                    <a:pt x="10397" y="19019"/>
                  </a:lnTo>
                  <a:lnTo>
                    <a:pt x="11333" y="18034"/>
                  </a:lnTo>
                  <a:lnTo>
                    <a:pt x="12318" y="17048"/>
                  </a:lnTo>
                  <a:lnTo>
                    <a:pt x="13255" y="15964"/>
                  </a:lnTo>
                  <a:lnTo>
                    <a:pt x="14240" y="14880"/>
                  </a:lnTo>
                  <a:lnTo>
                    <a:pt x="15176" y="13747"/>
                  </a:lnTo>
                  <a:lnTo>
                    <a:pt x="16014" y="12565"/>
                  </a:lnTo>
                  <a:lnTo>
                    <a:pt x="16851" y="11431"/>
                  </a:lnTo>
                  <a:lnTo>
                    <a:pt x="17640" y="10249"/>
                  </a:lnTo>
                  <a:lnTo>
                    <a:pt x="16999" y="10002"/>
                  </a:lnTo>
                  <a:lnTo>
                    <a:pt x="16408" y="9658"/>
                  </a:lnTo>
                  <a:lnTo>
                    <a:pt x="15817" y="9263"/>
                  </a:lnTo>
                  <a:lnTo>
                    <a:pt x="15225" y="8820"/>
                  </a:lnTo>
                  <a:lnTo>
                    <a:pt x="14733" y="8327"/>
                  </a:lnTo>
                  <a:lnTo>
                    <a:pt x="14191" y="7736"/>
                  </a:lnTo>
                  <a:lnTo>
                    <a:pt x="13747" y="7145"/>
                  </a:lnTo>
                  <a:lnTo>
                    <a:pt x="13304" y="6504"/>
                  </a:lnTo>
                  <a:lnTo>
                    <a:pt x="13008" y="5962"/>
                  </a:lnTo>
                  <a:lnTo>
                    <a:pt x="12762" y="5420"/>
                  </a:lnTo>
                  <a:lnTo>
                    <a:pt x="12515" y="4829"/>
                  </a:lnTo>
                  <a:lnTo>
                    <a:pt x="12269" y="4188"/>
                  </a:lnTo>
                  <a:lnTo>
                    <a:pt x="12072" y="3548"/>
                  </a:lnTo>
                  <a:lnTo>
                    <a:pt x="11875" y="2858"/>
                  </a:lnTo>
                  <a:lnTo>
                    <a:pt x="11727" y="2168"/>
                  </a:lnTo>
                  <a:lnTo>
                    <a:pt x="11629" y="1429"/>
                  </a:lnTo>
                  <a:lnTo>
                    <a:pt x="11481"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174;p68">
              <a:extLst>
                <a:ext uri="{FF2B5EF4-FFF2-40B4-BE49-F238E27FC236}">
                  <a16:creationId xmlns:a16="http://schemas.microsoft.com/office/drawing/2014/main" id="{EB30D951-E095-4607-92F1-C6D6520E3F13}"/>
                </a:ext>
              </a:extLst>
            </p:cNvPr>
            <p:cNvSpPr/>
            <p:nvPr/>
          </p:nvSpPr>
          <p:spPr>
            <a:xfrm>
              <a:off x="3861100" y="3469075"/>
              <a:ext cx="298100" cy="354775"/>
            </a:xfrm>
            <a:custGeom>
              <a:avLst/>
              <a:gdLst/>
              <a:ahLst/>
              <a:cxnLst/>
              <a:rect l="l" t="t" r="r" b="b"/>
              <a:pathLst>
                <a:path w="11924" h="14191" extrusionOk="0">
                  <a:moveTo>
                    <a:pt x="10643" y="0"/>
                  </a:moveTo>
                  <a:lnTo>
                    <a:pt x="8130" y="1626"/>
                  </a:lnTo>
                  <a:lnTo>
                    <a:pt x="5617" y="3351"/>
                  </a:lnTo>
                  <a:lnTo>
                    <a:pt x="4385" y="4287"/>
                  </a:lnTo>
                  <a:lnTo>
                    <a:pt x="3104" y="5223"/>
                  </a:lnTo>
                  <a:lnTo>
                    <a:pt x="1873" y="6258"/>
                  </a:lnTo>
                  <a:lnTo>
                    <a:pt x="592" y="7342"/>
                  </a:lnTo>
                  <a:lnTo>
                    <a:pt x="739" y="7489"/>
                  </a:lnTo>
                  <a:lnTo>
                    <a:pt x="1035" y="7883"/>
                  </a:lnTo>
                  <a:lnTo>
                    <a:pt x="1331" y="8376"/>
                  </a:lnTo>
                  <a:lnTo>
                    <a:pt x="1528" y="8820"/>
                  </a:lnTo>
                  <a:lnTo>
                    <a:pt x="1675" y="9362"/>
                  </a:lnTo>
                  <a:lnTo>
                    <a:pt x="1774" y="9904"/>
                  </a:lnTo>
                  <a:lnTo>
                    <a:pt x="1823" y="10446"/>
                  </a:lnTo>
                  <a:lnTo>
                    <a:pt x="1774" y="11037"/>
                  </a:lnTo>
                  <a:lnTo>
                    <a:pt x="1675" y="11579"/>
                  </a:lnTo>
                  <a:lnTo>
                    <a:pt x="1626" y="11874"/>
                  </a:lnTo>
                  <a:lnTo>
                    <a:pt x="1478" y="12219"/>
                  </a:lnTo>
                  <a:lnTo>
                    <a:pt x="1232" y="12811"/>
                  </a:lnTo>
                  <a:lnTo>
                    <a:pt x="887" y="13303"/>
                  </a:lnTo>
                  <a:lnTo>
                    <a:pt x="444" y="13796"/>
                  </a:lnTo>
                  <a:lnTo>
                    <a:pt x="0" y="14190"/>
                  </a:lnTo>
                  <a:lnTo>
                    <a:pt x="493" y="14190"/>
                  </a:lnTo>
                  <a:lnTo>
                    <a:pt x="986" y="14141"/>
                  </a:lnTo>
                  <a:lnTo>
                    <a:pt x="1922" y="13993"/>
                  </a:lnTo>
                  <a:lnTo>
                    <a:pt x="2858" y="13697"/>
                  </a:lnTo>
                  <a:lnTo>
                    <a:pt x="3745" y="13353"/>
                  </a:lnTo>
                  <a:lnTo>
                    <a:pt x="4582" y="12860"/>
                  </a:lnTo>
                  <a:lnTo>
                    <a:pt x="5420" y="12367"/>
                  </a:lnTo>
                  <a:lnTo>
                    <a:pt x="6208" y="11776"/>
                  </a:lnTo>
                  <a:lnTo>
                    <a:pt x="6997" y="11135"/>
                  </a:lnTo>
                  <a:lnTo>
                    <a:pt x="7736" y="10446"/>
                  </a:lnTo>
                  <a:lnTo>
                    <a:pt x="8426" y="9756"/>
                  </a:lnTo>
                  <a:lnTo>
                    <a:pt x="9115" y="9017"/>
                  </a:lnTo>
                  <a:lnTo>
                    <a:pt x="9756" y="8278"/>
                  </a:lnTo>
                  <a:lnTo>
                    <a:pt x="10889" y="6800"/>
                  </a:lnTo>
                  <a:lnTo>
                    <a:pt x="11924" y="5469"/>
                  </a:lnTo>
                  <a:lnTo>
                    <a:pt x="11677" y="4878"/>
                  </a:lnTo>
                  <a:lnTo>
                    <a:pt x="11431" y="4237"/>
                  </a:lnTo>
                  <a:lnTo>
                    <a:pt x="11234" y="3597"/>
                  </a:lnTo>
                  <a:lnTo>
                    <a:pt x="11037" y="2907"/>
                  </a:lnTo>
                  <a:lnTo>
                    <a:pt x="10889" y="2217"/>
                  </a:lnTo>
                  <a:lnTo>
                    <a:pt x="10791" y="1478"/>
                  </a:lnTo>
                  <a:lnTo>
                    <a:pt x="10643"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175;p68">
              <a:extLst>
                <a:ext uri="{FF2B5EF4-FFF2-40B4-BE49-F238E27FC236}">
                  <a16:creationId xmlns:a16="http://schemas.microsoft.com/office/drawing/2014/main" id="{ABA20D21-51A3-468C-B28A-E149676F64A1}"/>
                </a:ext>
              </a:extLst>
            </p:cNvPr>
            <p:cNvSpPr/>
            <p:nvPr/>
          </p:nvSpPr>
          <p:spPr>
            <a:xfrm>
              <a:off x="3533450" y="3703100"/>
              <a:ext cx="1067975" cy="1581625"/>
            </a:xfrm>
            <a:custGeom>
              <a:avLst/>
              <a:gdLst/>
              <a:ahLst/>
              <a:cxnLst/>
              <a:rect l="l" t="t" r="r" b="b"/>
              <a:pathLst>
                <a:path w="42719" h="63265" extrusionOk="0">
                  <a:moveTo>
                    <a:pt x="28479" y="1"/>
                  </a:moveTo>
                  <a:lnTo>
                    <a:pt x="28232" y="493"/>
                  </a:lnTo>
                  <a:lnTo>
                    <a:pt x="27493" y="1873"/>
                  </a:lnTo>
                  <a:lnTo>
                    <a:pt x="26951" y="2809"/>
                  </a:lnTo>
                  <a:lnTo>
                    <a:pt x="26311" y="3794"/>
                  </a:lnTo>
                  <a:lnTo>
                    <a:pt x="25621" y="4928"/>
                  </a:lnTo>
                  <a:lnTo>
                    <a:pt x="24783" y="6061"/>
                  </a:lnTo>
                  <a:lnTo>
                    <a:pt x="23897" y="7194"/>
                  </a:lnTo>
                  <a:lnTo>
                    <a:pt x="22960" y="8278"/>
                  </a:lnTo>
                  <a:lnTo>
                    <a:pt x="21926" y="9313"/>
                  </a:lnTo>
                  <a:lnTo>
                    <a:pt x="21384" y="9806"/>
                  </a:lnTo>
                  <a:lnTo>
                    <a:pt x="20842" y="10298"/>
                  </a:lnTo>
                  <a:lnTo>
                    <a:pt x="20300" y="10692"/>
                  </a:lnTo>
                  <a:lnTo>
                    <a:pt x="19709" y="11087"/>
                  </a:lnTo>
                  <a:lnTo>
                    <a:pt x="19117" y="11432"/>
                  </a:lnTo>
                  <a:lnTo>
                    <a:pt x="18526" y="11727"/>
                  </a:lnTo>
                  <a:lnTo>
                    <a:pt x="17935" y="11973"/>
                  </a:lnTo>
                  <a:lnTo>
                    <a:pt x="17344" y="12171"/>
                  </a:lnTo>
                  <a:lnTo>
                    <a:pt x="16703" y="12269"/>
                  </a:lnTo>
                  <a:lnTo>
                    <a:pt x="16063" y="12368"/>
                  </a:lnTo>
                  <a:lnTo>
                    <a:pt x="15718" y="12318"/>
                  </a:lnTo>
                  <a:lnTo>
                    <a:pt x="15422" y="12269"/>
                  </a:lnTo>
                  <a:lnTo>
                    <a:pt x="15126" y="12171"/>
                  </a:lnTo>
                  <a:lnTo>
                    <a:pt x="14831" y="12072"/>
                  </a:lnTo>
                  <a:lnTo>
                    <a:pt x="14584" y="11875"/>
                  </a:lnTo>
                  <a:lnTo>
                    <a:pt x="14338" y="11678"/>
                  </a:lnTo>
                  <a:lnTo>
                    <a:pt x="14141" y="11432"/>
                  </a:lnTo>
                  <a:lnTo>
                    <a:pt x="13944" y="11136"/>
                  </a:lnTo>
                  <a:lnTo>
                    <a:pt x="13599" y="10545"/>
                  </a:lnTo>
                  <a:lnTo>
                    <a:pt x="13353" y="9855"/>
                  </a:lnTo>
                  <a:lnTo>
                    <a:pt x="13156" y="9116"/>
                  </a:lnTo>
                  <a:lnTo>
                    <a:pt x="13008" y="8377"/>
                  </a:lnTo>
                  <a:lnTo>
                    <a:pt x="12909" y="7588"/>
                  </a:lnTo>
                  <a:lnTo>
                    <a:pt x="12860" y="6849"/>
                  </a:lnTo>
                  <a:lnTo>
                    <a:pt x="12811" y="5519"/>
                  </a:lnTo>
                  <a:lnTo>
                    <a:pt x="12860" y="4583"/>
                  </a:lnTo>
                  <a:lnTo>
                    <a:pt x="12860" y="4238"/>
                  </a:lnTo>
                  <a:lnTo>
                    <a:pt x="11825" y="4731"/>
                  </a:lnTo>
                  <a:lnTo>
                    <a:pt x="10741" y="5322"/>
                  </a:lnTo>
                  <a:lnTo>
                    <a:pt x="9411" y="6012"/>
                  </a:lnTo>
                  <a:lnTo>
                    <a:pt x="8031" y="6849"/>
                  </a:lnTo>
                  <a:lnTo>
                    <a:pt x="6652" y="7736"/>
                  </a:lnTo>
                  <a:lnTo>
                    <a:pt x="6011" y="8180"/>
                  </a:lnTo>
                  <a:lnTo>
                    <a:pt x="5469" y="8672"/>
                  </a:lnTo>
                  <a:lnTo>
                    <a:pt x="4977" y="9116"/>
                  </a:lnTo>
                  <a:lnTo>
                    <a:pt x="4582" y="9559"/>
                  </a:lnTo>
                  <a:lnTo>
                    <a:pt x="4385" y="9855"/>
                  </a:lnTo>
                  <a:lnTo>
                    <a:pt x="4188" y="10200"/>
                  </a:lnTo>
                  <a:lnTo>
                    <a:pt x="3745" y="11136"/>
                  </a:lnTo>
                  <a:lnTo>
                    <a:pt x="3351" y="12269"/>
                  </a:lnTo>
                  <a:lnTo>
                    <a:pt x="2956" y="13649"/>
                  </a:lnTo>
                  <a:lnTo>
                    <a:pt x="2513" y="15176"/>
                  </a:lnTo>
                  <a:lnTo>
                    <a:pt x="2119" y="16851"/>
                  </a:lnTo>
                  <a:lnTo>
                    <a:pt x="1774" y="18625"/>
                  </a:lnTo>
                  <a:lnTo>
                    <a:pt x="1429" y="20448"/>
                  </a:lnTo>
                  <a:lnTo>
                    <a:pt x="789" y="24094"/>
                  </a:lnTo>
                  <a:lnTo>
                    <a:pt x="542" y="25868"/>
                  </a:lnTo>
                  <a:lnTo>
                    <a:pt x="345" y="27543"/>
                  </a:lnTo>
                  <a:lnTo>
                    <a:pt x="197" y="29071"/>
                  </a:lnTo>
                  <a:lnTo>
                    <a:pt x="99" y="30450"/>
                  </a:lnTo>
                  <a:lnTo>
                    <a:pt x="0" y="31583"/>
                  </a:lnTo>
                  <a:lnTo>
                    <a:pt x="49" y="32520"/>
                  </a:lnTo>
                  <a:lnTo>
                    <a:pt x="148" y="33899"/>
                  </a:lnTo>
                  <a:lnTo>
                    <a:pt x="345" y="35229"/>
                  </a:lnTo>
                  <a:lnTo>
                    <a:pt x="591" y="36511"/>
                  </a:lnTo>
                  <a:lnTo>
                    <a:pt x="887" y="37742"/>
                  </a:lnTo>
                  <a:lnTo>
                    <a:pt x="1232" y="38925"/>
                  </a:lnTo>
                  <a:lnTo>
                    <a:pt x="1626" y="40058"/>
                  </a:lnTo>
                  <a:lnTo>
                    <a:pt x="2414" y="42177"/>
                  </a:lnTo>
                  <a:lnTo>
                    <a:pt x="3154" y="44098"/>
                  </a:lnTo>
                  <a:lnTo>
                    <a:pt x="3794" y="45921"/>
                  </a:lnTo>
                  <a:lnTo>
                    <a:pt x="4090" y="46759"/>
                  </a:lnTo>
                  <a:lnTo>
                    <a:pt x="4287" y="47597"/>
                  </a:lnTo>
                  <a:lnTo>
                    <a:pt x="4385" y="48434"/>
                  </a:lnTo>
                  <a:lnTo>
                    <a:pt x="4435" y="49222"/>
                  </a:lnTo>
                  <a:lnTo>
                    <a:pt x="4385" y="50060"/>
                  </a:lnTo>
                  <a:lnTo>
                    <a:pt x="4287" y="50996"/>
                  </a:lnTo>
                  <a:lnTo>
                    <a:pt x="4139" y="52031"/>
                  </a:lnTo>
                  <a:lnTo>
                    <a:pt x="3991" y="53115"/>
                  </a:lnTo>
                  <a:lnTo>
                    <a:pt x="3498" y="55480"/>
                  </a:lnTo>
                  <a:lnTo>
                    <a:pt x="2956" y="57746"/>
                  </a:lnTo>
                  <a:lnTo>
                    <a:pt x="2414" y="59865"/>
                  </a:lnTo>
                  <a:lnTo>
                    <a:pt x="1922" y="61639"/>
                  </a:lnTo>
                  <a:lnTo>
                    <a:pt x="1429" y="63265"/>
                  </a:lnTo>
                  <a:lnTo>
                    <a:pt x="42275" y="63117"/>
                  </a:lnTo>
                  <a:lnTo>
                    <a:pt x="41930" y="61589"/>
                  </a:lnTo>
                  <a:lnTo>
                    <a:pt x="41585" y="59865"/>
                  </a:lnTo>
                  <a:lnTo>
                    <a:pt x="41141" y="57549"/>
                  </a:lnTo>
                  <a:lnTo>
                    <a:pt x="40698" y="54839"/>
                  </a:lnTo>
                  <a:lnTo>
                    <a:pt x="40304" y="51785"/>
                  </a:lnTo>
                  <a:lnTo>
                    <a:pt x="40107" y="50159"/>
                  </a:lnTo>
                  <a:lnTo>
                    <a:pt x="39959" y="48483"/>
                  </a:lnTo>
                  <a:lnTo>
                    <a:pt x="39811" y="46759"/>
                  </a:lnTo>
                  <a:lnTo>
                    <a:pt x="39713" y="45034"/>
                  </a:lnTo>
                  <a:lnTo>
                    <a:pt x="39713" y="44098"/>
                  </a:lnTo>
                  <a:lnTo>
                    <a:pt x="39713" y="43113"/>
                  </a:lnTo>
                  <a:lnTo>
                    <a:pt x="39762" y="41043"/>
                  </a:lnTo>
                  <a:lnTo>
                    <a:pt x="39959" y="38728"/>
                  </a:lnTo>
                  <a:lnTo>
                    <a:pt x="40205" y="36264"/>
                  </a:lnTo>
                  <a:lnTo>
                    <a:pt x="40501" y="33702"/>
                  </a:lnTo>
                  <a:lnTo>
                    <a:pt x="40797" y="31041"/>
                  </a:lnTo>
                  <a:lnTo>
                    <a:pt x="41486" y="25720"/>
                  </a:lnTo>
                  <a:lnTo>
                    <a:pt x="42127" y="20497"/>
                  </a:lnTo>
                  <a:lnTo>
                    <a:pt x="42422" y="18083"/>
                  </a:lnTo>
                  <a:lnTo>
                    <a:pt x="42570" y="15767"/>
                  </a:lnTo>
                  <a:lnTo>
                    <a:pt x="42669" y="13698"/>
                  </a:lnTo>
                  <a:lnTo>
                    <a:pt x="42718" y="11826"/>
                  </a:lnTo>
                  <a:lnTo>
                    <a:pt x="42669" y="10988"/>
                  </a:lnTo>
                  <a:lnTo>
                    <a:pt x="42570" y="10249"/>
                  </a:lnTo>
                  <a:lnTo>
                    <a:pt x="42472" y="9559"/>
                  </a:lnTo>
                  <a:lnTo>
                    <a:pt x="42324" y="8968"/>
                  </a:lnTo>
                  <a:lnTo>
                    <a:pt x="42176" y="8574"/>
                  </a:lnTo>
                  <a:lnTo>
                    <a:pt x="41979" y="8180"/>
                  </a:lnTo>
                  <a:lnTo>
                    <a:pt x="41733" y="7785"/>
                  </a:lnTo>
                  <a:lnTo>
                    <a:pt x="41388" y="7391"/>
                  </a:lnTo>
                  <a:lnTo>
                    <a:pt x="40994" y="6997"/>
                  </a:lnTo>
                  <a:lnTo>
                    <a:pt x="40599" y="6603"/>
                  </a:lnTo>
                  <a:lnTo>
                    <a:pt x="39663" y="5815"/>
                  </a:lnTo>
                  <a:lnTo>
                    <a:pt x="38579" y="5076"/>
                  </a:lnTo>
                  <a:lnTo>
                    <a:pt x="37397" y="4336"/>
                  </a:lnTo>
                  <a:lnTo>
                    <a:pt x="36165" y="3597"/>
                  </a:lnTo>
                  <a:lnTo>
                    <a:pt x="34933" y="2957"/>
                  </a:lnTo>
                  <a:lnTo>
                    <a:pt x="33702" y="2316"/>
                  </a:lnTo>
                  <a:lnTo>
                    <a:pt x="32519" y="1774"/>
                  </a:lnTo>
                  <a:lnTo>
                    <a:pt x="30450" y="838"/>
                  </a:lnTo>
                  <a:lnTo>
                    <a:pt x="29021" y="198"/>
                  </a:lnTo>
                  <a:lnTo>
                    <a:pt x="28479"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176;p68">
              <a:extLst>
                <a:ext uri="{FF2B5EF4-FFF2-40B4-BE49-F238E27FC236}">
                  <a16:creationId xmlns:a16="http://schemas.microsoft.com/office/drawing/2014/main" id="{62F85F66-DB87-427D-990B-B8ACA0E6217E}"/>
                </a:ext>
              </a:extLst>
            </p:cNvPr>
            <p:cNvSpPr/>
            <p:nvPr/>
          </p:nvSpPr>
          <p:spPr>
            <a:xfrm>
              <a:off x="3530975" y="3699400"/>
              <a:ext cx="1072900" cy="1587800"/>
            </a:xfrm>
            <a:custGeom>
              <a:avLst/>
              <a:gdLst/>
              <a:ahLst/>
              <a:cxnLst/>
              <a:rect l="l" t="t" r="r" b="b"/>
              <a:pathLst>
                <a:path w="42916" h="63512" extrusionOk="0">
                  <a:moveTo>
                    <a:pt x="28631" y="281"/>
                  </a:moveTo>
                  <a:lnTo>
                    <a:pt x="28676" y="296"/>
                  </a:lnTo>
                  <a:lnTo>
                    <a:pt x="29612" y="691"/>
                  </a:lnTo>
                  <a:lnTo>
                    <a:pt x="31238" y="1380"/>
                  </a:lnTo>
                  <a:lnTo>
                    <a:pt x="33308" y="2317"/>
                  </a:lnTo>
                  <a:lnTo>
                    <a:pt x="34441" y="2908"/>
                  </a:lnTo>
                  <a:lnTo>
                    <a:pt x="35624" y="3499"/>
                  </a:lnTo>
                  <a:lnTo>
                    <a:pt x="36757" y="4140"/>
                  </a:lnTo>
                  <a:lnTo>
                    <a:pt x="37890" y="4829"/>
                  </a:lnTo>
                  <a:lnTo>
                    <a:pt x="38974" y="5519"/>
                  </a:lnTo>
                  <a:lnTo>
                    <a:pt x="39959" y="6258"/>
                  </a:lnTo>
                  <a:lnTo>
                    <a:pt x="40797" y="6997"/>
                  </a:lnTo>
                  <a:lnTo>
                    <a:pt x="41142" y="7342"/>
                  </a:lnTo>
                  <a:lnTo>
                    <a:pt x="41487" y="7736"/>
                  </a:lnTo>
                  <a:lnTo>
                    <a:pt x="41782" y="8081"/>
                  </a:lnTo>
                  <a:lnTo>
                    <a:pt x="42029" y="8426"/>
                  </a:lnTo>
                  <a:lnTo>
                    <a:pt x="42226" y="8820"/>
                  </a:lnTo>
                  <a:lnTo>
                    <a:pt x="42324" y="9165"/>
                  </a:lnTo>
                  <a:lnTo>
                    <a:pt x="42521" y="9904"/>
                  </a:lnTo>
                  <a:lnTo>
                    <a:pt x="42620" y="10742"/>
                  </a:lnTo>
                  <a:lnTo>
                    <a:pt x="42669" y="11727"/>
                  </a:lnTo>
                  <a:lnTo>
                    <a:pt x="42719" y="12811"/>
                  </a:lnTo>
                  <a:lnTo>
                    <a:pt x="42669" y="14388"/>
                  </a:lnTo>
                  <a:lnTo>
                    <a:pt x="42571" y="16063"/>
                  </a:lnTo>
                  <a:lnTo>
                    <a:pt x="42423" y="17886"/>
                  </a:lnTo>
                  <a:lnTo>
                    <a:pt x="42226" y="19857"/>
                  </a:lnTo>
                  <a:lnTo>
                    <a:pt x="41733" y="23947"/>
                  </a:lnTo>
                  <a:lnTo>
                    <a:pt x="41191" y="28233"/>
                  </a:lnTo>
                  <a:lnTo>
                    <a:pt x="40649" y="32520"/>
                  </a:lnTo>
                  <a:lnTo>
                    <a:pt x="40156" y="36659"/>
                  </a:lnTo>
                  <a:lnTo>
                    <a:pt x="39959" y="38629"/>
                  </a:lnTo>
                  <a:lnTo>
                    <a:pt x="39812" y="40502"/>
                  </a:lnTo>
                  <a:lnTo>
                    <a:pt x="39713" y="42275"/>
                  </a:lnTo>
                  <a:lnTo>
                    <a:pt x="39713" y="43901"/>
                  </a:lnTo>
                  <a:lnTo>
                    <a:pt x="39713" y="45182"/>
                  </a:lnTo>
                  <a:lnTo>
                    <a:pt x="39812" y="46907"/>
                  </a:lnTo>
                  <a:lnTo>
                    <a:pt x="39959" y="48631"/>
                  </a:lnTo>
                  <a:lnTo>
                    <a:pt x="40107" y="50307"/>
                  </a:lnTo>
                  <a:lnTo>
                    <a:pt x="40304" y="51933"/>
                  </a:lnTo>
                  <a:lnTo>
                    <a:pt x="40698" y="54987"/>
                  </a:lnTo>
                  <a:lnTo>
                    <a:pt x="41142" y="57747"/>
                  </a:lnTo>
                  <a:lnTo>
                    <a:pt x="41585" y="60013"/>
                  </a:lnTo>
                  <a:lnTo>
                    <a:pt x="41930" y="61787"/>
                  </a:lnTo>
                  <a:lnTo>
                    <a:pt x="42242" y="63167"/>
                  </a:lnTo>
                  <a:lnTo>
                    <a:pt x="42242" y="63167"/>
                  </a:lnTo>
                  <a:lnTo>
                    <a:pt x="1657" y="63314"/>
                  </a:lnTo>
                  <a:lnTo>
                    <a:pt x="1657" y="63314"/>
                  </a:lnTo>
                  <a:lnTo>
                    <a:pt x="2119" y="61787"/>
                  </a:lnTo>
                  <a:lnTo>
                    <a:pt x="2563" y="60062"/>
                  </a:lnTo>
                  <a:lnTo>
                    <a:pt x="3154" y="57944"/>
                  </a:lnTo>
                  <a:lnTo>
                    <a:pt x="3696" y="55628"/>
                  </a:lnTo>
                  <a:lnTo>
                    <a:pt x="4189" y="53312"/>
                  </a:lnTo>
                  <a:lnTo>
                    <a:pt x="4336" y="52179"/>
                  </a:lnTo>
                  <a:lnTo>
                    <a:pt x="4484" y="51144"/>
                  </a:lnTo>
                  <a:lnTo>
                    <a:pt x="4583" y="50208"/>
                  </a:lnTo>
                  <a:lnTo>
                    <a:pt x="4632" y="49370"/>
                  </a:lnTo>
                  <a:lnTo>
                    <a:pt x="4583" y="48533"/>
                  </a:lnTo>
                  <a:lnTo>
                    <a:pt x="4484" y="47745"/>
                  </a:lnTo>
                  <a:lnTo>
                    <a:pt x="4287" y="46907"/>
                  </a:lnTo>
                  <a:lnTo>
                    <a:pt x="3992" y="46020"/>
                  </a:lnTo>
                  <a:lnTo>
                    <a:pt x="3351" y="44246"/>
                  </a:lnTo>
                  <a:lnTo>
                    <a:pt x="2563" y="42275"/>
                  </a:lnTo>
                  <a:lnTo>
                    <a:pt x="1824" y="40157"/>
                  </a:lnTo>
                  <a:lnTo>
                    <a:pt x="1429" y="39024"/>
                  </a:lnTo>
                  <a:lnTo>
                    <a:pt x="1085" y="37890"/>
                  </a:lnTo>
                  <a:lnTo>
                    <a:pt x="789" y="36659"/>
                  </a:lnTo>
                  <a:lnTo>
                    <a:pt x="543" y="35377"/>
                  </a:lnTo>
                  <a:lnTo>
                    <a:pt x="346" y="34047"/>
                  </a:lnTo>
                  <a:lnTo>
                    <a:pt x="247" y="32668"/>
                  </a:lnTo>
                  <a:lnTo>
                    <a:pt x="198" y="32076"/>
                  </a:lnTo>
                  <a:lnTo>
                    <a:pt x="247" y="31042"/>
                  </a:lnTo>
                  <a:lnTo>
                    <a:pt x="346" y="29810"/>
                  </a:lnTo>
                  <a:lnTo>
                    <a:pt x="444" y="28430"/>
                  </a:lnTo>
                  <a:lnTo>
                    <a:pt x="641" y="26903"/>
                  </a:lnTo>
                  <a:lnTo>
                    <a:pt x="1134" y="23503"/>
                  </a:lnTo>
                  <a:lnTo>
                    <a:pt x="1725" y="20005"/>
                  </a:lnTo>
                  <a:lnTo>
                    <a:pt x="2070" y="18280"/>
                  </a:lnTo>
                  <a:lnTo>
                    <a:pt x="2415" y="16605"/>
                  </a:lnTo>
                  <a:lnTo>
                    <a:pt x="2809" y="15028"/>
                  </a:lnTo>
                  <a:lnTo>
                    <a:pt x="3203" y="13600"/>
                  </a:lnTo>
                  <a:lnTo>
                    <a:pt x="3597" y="12319"/>
                  </a:lnTo>
                  <a:lnTo>
                    <a:pt x="3992" y="11235"/>
                  </a:lnTo>
                  <a:lnTo>
                    <a:pt x="4386" y="10348"/>
                  </a:lnTo>
                  <a:lnTo>
                    <a:pt x="4583" y="10003"/>
                  </a:lnTo>
                  <a:lnTo>
                    <a:pt x="4780" y="9756"/>
                  </a:lnTo>
                  <a:lnTo>
                    <a:pt x="5125" y="9313"/>
                  </a:lnTo>
                  <a:lnTo>
                    <a:pt x="5618" y="8870"/>
                  </a:lnTo>
                  <a:lnTo>
                    <a:pt x="6209" y="8426"/>
                  </a:lnTo>
                  <a:lnTo>
                    <a:pt x="6800" y="7983"/>
                  </a:lnTo>
                  <a:lnTo>
                    <a:pt x="7835" y="7293"/>
                  </a:lnTo>
                  <a:lnTo>
                    <a:pt x="8869" y="6652"/>
                  </a:lnTo>
                  <a:lnTo>
                    <a:pt x="10890" y="5519"/>
                  </a:lnTo>
                  <a:lnTo>
                    <a:pt x="12417" y="4731"/>
                  </a:lnTo>
                  <a:lnTo>
                    <a:pt x="12860" y="4534"/>
                  </a:lnTo>
                  <a:lnTo>
                    <a:pt x="12860" y="4731"/>
                  </a:lnTo>
                  <a:lnTo>
                    <a:pt x="12811" y="5667"/>
                  </a:lnTo>
                  <a:lnTo>
                    <a:pt x="12860" y="6652"/>
                  </a:lnTo>
                  <a:lnTo>
                    <a:pt x="12910" y="7736"/>
                  </a:lnTo>
                  <a:lnTo>
                    <a:pt x="13107" y="8870"/>
                  </a:lnTo>
                  <a:lnTo>
                    <a:pt x="13205" y="9412"/>
                  </a:lnTo>
                  <a:lnTo>
                    <a:pt x="13353" y="9954"/>
                  </a:lnTo>
                  <a:lnTo>
                    <a:pt x="13550" y="10496"/>
                  </a:lnTo>
                  <a:lnTo>
                    <a:pt x="13747" y="10988"/>
                  </a:lnTo>
                  <a:lnTo>
                    <a:pt x="13994" y="11432"/>
                  </a:lnTo>
                  <a:lnTo>
                    <a:pt x="14338" y="11826"/>
                  </a:lnTo>
                  <a:lnTo>
                    <a:pt x="14683" y="12121"/>
                  </a:lnTo>
                  <a:lnTo>
                    <a:pt x="15078" y="12368"/>
                  </a:lnTo>
                  <a:lnTo>
                    <a:pt x="15521" y="12516"/>
                  </a:lnTo>
                  <a:lnTo>
                    <a:pt x="16063" y="12614"/>
                  </a:lnTo>
                  <a:lnTo>
                    <a:pt x="16162" y="12614"/>
                  </a:lnTo>
                  <a:lnTo>
                    <a:pt x="16802" y="12516"/>
                  </a:lnTo>
                  <a:lnTo>
                    <a:pt x="17443" y="12417"/>
                  </a:lnTo>
                  <a:lnTo>
                    <a:pt x="18083" y="12220"/>
                  </a:lnTo>
                  <a:lnTo>
                    <a:pt x="18674" y="11974"/>
                  </a:lnTo>
                  <a:lnTo>
                    <a:pt x="19266" y="11678"/>
                  </a:lnTo>
                  <a:lnTo>
                    <a:pt x="19857" y="11333"/>
                  </a:lnTo>
                  <a:lnTo>
                    <a:pt x="20448" y="10939"/>
                  </a:lnTo>
                  <a:lnTo>
                    <a:pt x="20990" y="10496"/>
                  </a:lnTo>
                  <a:lnTo>
                    <a:pt x="21828" y="9806"/>
                  </a:lnTo>
                  <a:lnTo>
                    <a:pt x="22616" y="9067"/>
                  </a:lnTo>
                  <a:lnTo>
                    <a:pt x="23355" y="8229"/>
                  </a:lnTo>
                  <a:lnTo>
                    <a:pt x="24094" y="7391"/>
                  </a:lnTo>
                  <a:lnTo>
                    <a:pt x="24784" y="6554"/>
                  </a:lnTo>
                  <a:lnTo>
                    <a:pt x="25375" y="5667"/>
                  </a:lnTo>
                  <a:lnTo>
                    <a:pt x="26508" y="4041"/>
                  </a:lnTo>
                  <a:lnTo>
                    <a:pt x="27395" y="2514"/>
                  </a:lnTo>
                  <a:lnTo>
                    <a:pt x="28085" y="1282"/>
                  </a:lnTo>
                  <a:lnTo>
                    <a:pt x="28631" y="281"/>
                  </a:lnTo>
                  <a:close/>
                  <a:moveTo>
                    <a:pt x="28529" y="1"/>
                  </a:moveTo>
                  <a:lnTo>
                    <a:pt x="28479" y="99"/>
                  </a:lnTo>
                  <a:lnTo>
                    <a:pt x="28430" y="247"/>
                  </a:lnTo>
                  <a:lnTo>
                    <a:pt x="27937" y="1134"/>
                  </a:lnTo>
                  <a:lnTo>
                    <a:pt x="27100" y="2661"/>
                  </a:lnTo>
                  <a:lnTo>
                    <a:pt x="26558" y="3598"/>
                  </a:lnTo>
                  <a:lnTo>
                    <a:pt x="25917" y="4583"/>
                  </a:lnTo>
                  <a:lnTo>
                    <a:pt x="25178" y="5618"/>
                  </a:lnTo>
                  <a:lnTo>
                    <a:pt x="24390" y="6702"/>
                  </a:lnTo>
                  <a:lnTo>
                    <a:pt x="23503" y="7786"/>
                  </a:lnTo>
                  <a:lnTo>
                    <a:pt x="22616" y="8771"/>
                  </a:lnTo>
                  <a:lnTo>
                    <a:pt x="21631" y="9707"/>
                  </a:lnTo>
                  <a:lnTo>
                    <a:pt x="21138" y="10151"/>
                  </a:lnTo>
                  <a:lnTo>
                    <a:pt x="20596" y="10545"/>
                  </a:lnTo>
                  <a:lnTo>
                    <a:pt x="20103" y="10939"/>
                  </a:lnTo>
                  <a:lnTo>
                    <a:pt x="19561" y="11284"/>
                  </a:lnTo>
                  <a:lnTo>
                    <a:pt x="19019" y="11580"/>
                  </a:lnTo>
                  <a:lnTo>
                    <a:pt x="18428" y="11826"/>
                  </a:lnTo>
                  <a:lnTo>
                    <a:pt x="17886" y="12072"/>
                  </a:lnTo>
                  <a:lnTo>
                    <a:pt x="17344" y="12220"/>
                  </a:lnTo>
                  <a:lnTo>
                    <a:pt x="16753" y="12319"/>
                  </a:lnTo>
                  <a:lnTo>
                    <a:pt x="16162" y="12417"/>
                  </a:lnTo>
                  <a:lnTo>
                    <a:pt x="16063" y="12417"/>
                  </a:lnTo>
                  <a:lnTo>
                    <a:pt x="15570" y="12368"/>
                  </a:lnTo>
                  <a:lnTo>
                    <a:pt x="15176" y="12220"/>
                  </a:lnTo>
                  <a:lnTo>
                    <a:pt x="14782" y="11974"/>
                  </a:lnTo>
                  <a:lnTo>
                    <a:pt x="14437" y="11678"/>
                  </a:lnTo>
                  <a:lnTo>
                    <a:pt x="14240" y="11432"/>
                  </a:lnTo>
                  <a:lnTo>
                    <a:pt x="14043" y="11136"/>
                  </a:lnTo>
                  <a:lnTo>
                    <a:pt x="13895" y="10791"/>
                  </a:lnTo>
                  <a:lnTo>
                    <a:pt x="13698" y="10446"/>
                  </a:lnTo>
                  <a:lnTo>
                    <a:pt x="13452" y="9658"/>
                  </a:lnTo>
                  <a:lnTo>
                    <a:pt x="13255" y="8820"/>
                  </a:lnTo>
                  <a:lnTo>
                    <a:pt x="13156" y="7983"/>
                  </a:lnTo>
                  <a:lnTo>
                    <a:pt x="13057" y="7145"/>
                  </a:lnTo>
                  <a:lnTo>
                    <a:pt x="13008" y="5667"/>
                  </a:lnTo>
                  <a:lnTo>
                    <a:pt x="13057" y="4731"/>
                  </a:lnTo>
                  <a:lnTo>
                    <a:pt x="13057" y="4484"/>
                  </a:lnTo>
                  <a:lnTo>
                    <a:pt x="13057" y="4386"/>
                  </a:lnTo>
                  <a:lnTo>
                    <a:pt x="13057" y="4189"/>
                  </a:lnTo>
                  <a:lnTo>
                    <a:pt x="12910" y="4287"/>
                  </a:lnTo>
                  <a:lnTo>
                    <a:pt x="11875" y="4780"/>
                  </a:lnTo>
                  <a:lnTo>
                    <a:pt x="10791" y="5371"/>
                  </a:lnTo>
                  <a:lnTo>
                    <a:pt x="9461" y="6061"/>
                  </a:lnTo>
                  <a:lnTo>
                    <a:pt x="8081" y="6899"/>
                  </a:lnTo>
                  <a:lnTo>
                    <a:pt x="6701" y="7786"/>
                  </a:lnTo>
                  <a:lnTo>
                    <a:pt x="6061" y="8278"/>
                  </a:lnTo>
                  <a:lnTo>
                    <a:pt x="5519" y="8722"/>
                  </a:lnTo>
                  <a:lnTo>
                    <a:pt x="5026" y="9165"/>
                  </a:lnTo>
                  <a:lnTo>
                    <a:pt x="4583" y="9609"/>
                  </a:lnTo>
                  <a:lnTo>
                    <a:pt x="4386" y="9904"/>
                  </a:lnTo>
                  <a:lnTo>
                    <a:pt x="4189" y="10249"/>
                  </a:lnTo>
                  <a:lnTo>
                    <a:pt x="3795" y="11136"/>
                  </a:lnTo>
                  <a:lnTo>
                    <a:pt x="3450" y="12121"/>
                  </a:lnTo>
                  <a:lnTo>
                    <a:pt x="3105" y="13205"/>
                  </a:lnTo>
                  <a:lnTo>
                    <a:pt x="2760" y="14437"/>
                  </a:lnTo>
                  <a:lnTo>
                    <a:pt x="2415" y="15768"/>
                  </a:lnTo>
                  <a:lnTo>
                    <a:pt x="1774" y="18675"/>
                  </a:lnTo>
                  <a:lnTo>
                    <a:pt x="1232" y="21729"/>
                  </a:lnTo>
                  <a:lnTo>
                    <a:pt x="740" y="24784"/>
                  </a:lnTo>
                  <a:lnTo>
                    <a:pt x="346" y="27642"/>
                  </a:lnTo>
                  <a:lnTo>
                    <a:pt x="99" y="30155"/>
                  </a:lnTo>
                  <a:lnTo>
                    <a:pt x="50" y="31189"/>
                  </a:lnTo>
                  <a:lnTo>
                    <a:pt x="1" y="32076"/>
                  </a:lnTo>
                  <a:lnTo>
                    <a:pt x="50" y="32668"/>
                  </a:lnTo>
                  <a:lnTo>
                    <a:pt x="148" y="34096"/>
                  </a:lnTo>
                  <a:lnTo>
                    <a:pt x="346" y="35427"/>
                  </a:lnTo>
                  <a:lnTo>
                    <a:pt x="592" y="36708"/>
                  </a:lnTo>
                  <a:lnTo>
                    <a:pt x="888" y="37940"/>
                  </a:lnTo>
                  <a:lnTo>
                    <a:pt x="1232" y="39122"/>
                  </a:lnTo>
                  <a:lnTo>
                    <a:pt x="1627" y="40206"/>
                  </a:lnTo>
                  <a:lnTo>
                    <a:pt x="2415" y="42325"/>
                  </a:lnTo>
                  <a:lnTo>
                    <a:pt x="3154" y="44296"/>
                  </a:lnTo>
                  <a:lnTo>
                    <a:pt x="3795" y="46119"/>
                  </a:lnTo>
                  <a:lnTo>
                    <a:pt x="4090" y="46956"/>
                  </a:lnTo>
                  <a:lnTo>
                    <a:pt x="4287" y="47794"/>
                  </a:lnTo>
                  <a:lnTo>
                    <a:pt x="4386" y="48582"/>
                  </a:lnTo>
                  <a:lnTo>
                    <a:pt x="4435" y="49370"/>
                  </a:lnTo>
                  <a:lnTo>
                    <a:pt x="4386" y="50159"/>
                  </a:lnTo>
                  <a:lnTo>
                    <a:pt x="4336" y="51144"/>
                  </a:lnTo>
                  <a:lnTo>
                    <a:pt x="4189" y="52179"/>
                  </a:lnTo>
                  <a:lnTo>
                    <a:pt x="3992" y="53263"/>
                  </a:lnTo>
                  <a:lnTo>
                    <a:pt x="3499" y="55579"/>
                  </a:lnTo>
                  <a:lnTo>
                    <a:pt x="2957" y="57894"/>
                  </a:lnTo>
                  <a:lnTo>
                    <a:pt x="2415" y="60013"/>
                  </a:lnTo>
                  <a:lnTo>
                    <a:pt x="1922" y="61737"/>
                  </a:lnTo>
                  <a:lnTo>
                    <a:pt x="1577" y="62920"/>
                  </a:lnTo>
                  <a:lnTo>
                    <a:pt x="1429" y="63363"/>
                  </a:lnTo>
                  <a:lnTo>
                    <a:pt x="1429" y="63511"/>
                  </a:lnTo>
                  <a:lnTo>
                    <a:pt x="42521" y="63363"/>
                  </a:lnTo>
                  <a:lnTo>
                    <a:pt x="42472" y="63265"/>
                  </a:lnTo>
                  <a:lnTo>
                    <a:pt x="42374" y="62871"/>
                  </a:lnTo>
                  <a:lnTo>
                    <a:pt x="41881" y="60456"/>
                  </a:lnTo>
                  <a:lnTo>
                    <a:pt x="41536" y="58633"/>
                  </a:lnTo>
                  <a:lnTo>
                    <a:pt x="41142" y="56367"/>
                  </a:lnTo>
                  <a:lnTo>
                    <a:pt x="40748" y="53854"/>
                  </a:lnTo>
                  <a:lnTo>
                    <a:pt x="40403" y="51095"/>
                  </a:lnTo>
                  <a:lnTo>
                    <a:pt x="40107" y="48188"/>
                  </a:lnTo>
                  <a:lnTo>
                    <a:pt x="39910" y="45182"/>
                  </a:lnTo>
                  <a:lnTo>
                    <a:pt x="39910" y="43901"/>
                  </a:lnTo>
                  <a:lnTo>
                    <a:pt x="39910" y="42275"/>
                  </a:lnTo>
                  <a:lnTo>
                    <a:pt x="40009" y="40551"/>
                  </a:lnTo>
                  <a:lnTo>
                    <a:pt x="40156" y="38679"/>
                  </a:lnTo>
                  <a:lnTo>
                    <a:pt x="40354" y="36708"/>
                  </a:lnTo>
                  <a:lnTo>
                    <a:pt x="40846" y="32520"/>
                  </a:lnTo>
                  <a:lnTo>
                    <a:pt x="41388" y="28233"/>
                  </a:lnTo>
                  <a:lnTo>
                    <a:pt x="41930" y="23947"/>
                  </a:lnTo>
                  <a:lnTo>
                    <a:pt x="42423" y="19857"/>
                  </a:lnTo>
                  <a:lnTo>
                    <a:pt x="42620" y="17935"/>
                  </a:lnTo>
                  <a:lnTo>
                    <a:pt x="42768" y="16063"/>
                  </a:lnTo>
                  <a:lnTo>
                    <a:pt x="42866" y="14388"/>
                  </a:lnTo>
                  <a:lnTo>
                    <a:pt x="42916" y="12811"/>
                  </a:lnTo>
                  <a:lnTo>
                    <a:pt x="42866" y="11727"/>
                  </a:lnTo>
                  <a:lnTo>
                    <a:pt x="42817" y="10742"/>
                  </a:lnTo>
                  <a:lnTo>
                    <a:pt x="42719" y="9855"/>
                  </a:lnTo>
                  <a:lnTo>
                    <a:pt x="42521" y="9116"/>
                  </a:lnTo>
                  <a:lnTo>
                    <a:pt x="42374" y="8722"/>
                  </a:lnTo>
                  <a:lnTo>
                    <a:pt x="42177" y="8278"/>
                  </a:lnTo>
                  <a:lnTo>
                    <a:pt x="41881" y="7884"/>
                  </a:lnTo>
                  <a:lnTo>
                    <a:pt x="41536" y="7490"/>
                  </a:lnTo>
                  <a:lnTo>
                    <a:pt x="41191" y="7096"/>
                  </a:lnTo>
                  <a:lnTo>
                    <a:pt x="40748" y="6702"/>
                  </a:lnTo>
                  <a:lnTo>
                    <a:pt x="39812" y="5913"/>
                  </a:lnTo>
                  <a:lnTo>
                    <a:pt x="39023" y="5322"/>
                  </a:lnTo>
                  <a:lnTo>
                    <a:pt x="38136" y="4780"/>
                  </a:lnTo>
                  <a:lnTo>
                    <a:pt x="37249" y="4189"/>
                  </a:lnTo>
                  <a:lnTo>
                    <a:pt x="36313" y="3696"/>
                  </a:lnTo>
                  <a:lnTo>
                    <a:pt x="34490" y="2661"/>
                  </a:lnTo>
                  <a:lnTo>
                    <a:pt x="32667" y="1824"/>
                  </a:lnTo>
                  <a:lnTo>
                    <a:pt x="31091" y="1085"/>
                  </a:lnTo>
                  <a:lnTo>
                    <a:pt x="29760" y="543"/>
                  </a:lnTo>
                  <a:lnTo>
                    <a:pt x="28578" y="50"/>
                  </a:lnTo>
                  <a:lnTo>
                    <a:pt x="2852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177;p68">
              <a:extLst>
                <a:ext uri="{FF2B5EF4-FFF2-40B4-BE49-F238E27FC236}">
                  <a16:creationId xmlns:a16="http://schemas.microsoft.com/office/drawing/2014/main" id="{A740E448-E9D2-4EC4-91B7-80DE42D7CA9F}"/>
                </a:ext>
              </a:extLst>
            </p:cNvPr>
            <p:cNvSpPr/>
            <p:nvPr/>
          </p:nvSpPr>
          <p:spPr>
            <a:xfrm>
              <a:off x="3931300" y="3690775"/>
              <a:ext cx="436075" cy="372025"/>
            </a:xfrm>
            <a:custGeom>
              <a:avLst/>
              <a:gdLst/>
              <a:ahLst/>
              <a:cxnLst/>
              <a:rect l="l" t="t" r="r" b="b"/>
              <a:pathLst>
                <a:path w="17443" h="14881" extrusionOk="0">
                  <a:moveTo>
                    <a:pt x="12220" y="1"/>
                  </a:moveTo>
                  <a:lnTo>
                    <a:pt x="11875" y="888"/>
                  </a:lnTo>
                  <a:lnTo>
                    <a:pt x="11530" y="1725"/>
                  </a:lnTo>
                  <a:lnTo>
                    <a:pt x="11136" y="2514"/>
                  </a:lnTo>
                  <a:lnTo>
                    <a:pt x="10742" y="3253"/>
                  </a:lnTo>
                  <a:lnTo>
                    <a:pt x="10298" y="3992"/>
                  </a:lnTo>
                  <a:lnTo>
                    <a:pt x="9855" y="4682"/>
                  </a:lnTo>
                  <a:lnTo>
                    <a:pt x="9362" y="5371"/>
                  </a:lnTo>
                  <a:lnTo>
                    <a:pt x="8869" y="6012"/>
                  </a:lnTo>
                  <a:lnTo>
                    <a:pt x="7884" y="7145"/>
                  </a:lnTo>
                  <a:lnTo>
                    <a:pt x="6899" y="8229"/>
                  </a:lnTo>
                  <a:lnTo>
                    <a:pt x="5864" y="9165"/>
                  </a:lnTo>
                  <a:lnTo>
                    <a:pt x="4829" y="9954"/>
                  </a:lnTo>
                  <a:lnTo>
                    <a:pt x="3893" y="10693"/>
                  </a:lnTo>
                  <a:lnTo>
                    <a:pt x="3006" y="11284"/>
                  </a:lnTo>
                  <a:lnTo>
                    <a:pt x="2169" y="11777"/>
                  </a:lnTo>
                  <a:lnTo>
                    <a:pt x="1430" y="12171"/>
                  </a:lnTo>
                  <a:lnTo>
                    <a:pt x="395" y="12713"/>
                  </a:lnTo>
                  <a:lnTo>
                    <a:pt x="1" y="12861"/>
                  </a:lnTo>
                  <a:lnTo>
                    <a:pt x="1627" y="13304"/>
                  </a:lnTo>
                  <a:lnTo>
                    <a:pt x="3400" y="13698"/>
                  </a:lnTo>
                  <a:lnTo>
                    <a:pt x="5421" y="14191"/>
                  </a:lnTo>
                  <a:lnTo>
                    <a:pt x="7638" y="14585"/>
                  </a:lnTo>
                  <a:lnTo>
                    <a:pt x="8672" y="14733"/>
                  </a:lnTo>
                  <a:lnTo>
                    <a:pt x="9707" y="14832"/>
                  </a:lnTo>
                  <a:lnTo>
                    <a:pt x="10643" y="14881"/>
                  </a:lnTo>
                  <a:lnTo>
                    <a:pt x="11481" y="14832"/>
                  </a:lnTo>
                  <a:lnTo>
                    <a:pt x="12171" y="14733"/>
                  </a:lnTo>
                  <a:lnTo>
                    <a:pt x="12466" y="14684"/>
                  </a:lnTo>
                  <a:lnTo>
                    <a:pt x="12713" y="14585"/>
                  </a:lnTo>
                  <a:lnTo>
                    <a:pt x="13008" y="14388"/>
                  </a:lnTo>
                  <a:lnTo>
                    <a:pt x="13255" y="14191"/>
                  </a:lnTo>
                  <a:lnTo>
                    <a:pt x="13501" y="13945"/>
                  </a:lnTo>
                  <a:lnTo>
                    <a:pt x="13797" y="13698"/>
                  </a:lnTo>
                  <a:lnTo>
                    <a:pt x="14289" y="13008"/>
                  </a:lnTo>
                  <a:lnTo>
                    <a:pt x="14733" y="12220"/>
                  </a:lnTo>
                  <a:lnTo>
                    <a:pt x="15176" y="11333"/>
                  </a:lnTo>
                  <a:lnTo>
                    <a:pt x="15570" y="10397"/>
                  </a:lnTo>
                  <a:lnTo>
                    <a:pt x="15964" y="9362"/>
                  </a:lnTo>
                  <a:lnTo>
                    <a:pt x="16309" y="8328"/>
                  </a:lnTo>
                  <a:lnTo>
                    <a:pt x="16605" y="7342"/>
                  </a:lnTo>
                  <a:lnTo>
                    <a:pt x="16901" y="6308"/>
                  </a:lnTo>
                  <a:lnTo>
                    <a:pt x="17098" y="5371"/>
                  </a:lnTo>
                  <a:lnTo>
                    <a:pt x="17246" y="4485"/>
                  </a:lnTo>
                  <a:lnTo>
                    <a:pt x="17393" y="3696"/>
                  </a:lnTo>
                  <a:lnTo>
                    <a:pt x="17443" y="3056"/>
                  </a:lnTo>
                  <a:lnTo>
                    <a:pt x="17443" y="2563"/>
                  </a:lnTo>
                  <a:lnTo>
                    <a:pt x="17344" y="2218"/>
                  </a:lnTo>
                  <a:lnTo>
                    <a:pt x="17246" y="2021"/>
                  </a:lnTo>
                  <a:lnTo>
                    <a:pt x="17048" y="1873"/>
                  </a:lnTo>
                  <a:lnTo>
                    <a:pt x="16408" y="1528"/>
                  </a:lnTo>
                  <a:lnTo>
                    <a:pt x="15570" y="1134"/>
                  </a:lnTo>
                  <a:lnTo>
                    <a:pt x="14683" y="789"/>
                  </a:lnTo>
                  <a:lnTo>
                    <a:pt x="12959" y="247"/>
                  </a:lnTo>
                  <a:lnTo>
                    <a:pt x="12220"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178;p68">
              <a:extLst>
                <a:ext uri="{FF2B5EF4-FFF2-40B4-BE49-F238E27FC236}">
                  <a16:creationId xmlns:a16="http://schemas.microsoft.com/office/drawing/2014/main" id="{628E0A52-C234-4489-A186-05E1A1327D18}"/>
                </a:ext>
              </a:extLst>
            </p:cNvPr>
            <p:cNvSpPr/>
            <p:nvPr/>
          </p:nvSpPr>
          <p:spPr>
            <a:xfrm>
              <a:off x="3668925" y="3784400"/>
              <a:ext cx="262400" cy="300575"/>
            </a:xfrm>
            <a:custGeom>
              <a:avLst/>
              <a:gdLst/>
              <a:ahLst/>
              <a:cxnLst/>
              <a:rect l="l" t="t" r="r" b="b"/>
              <a:pathLst>
                <a:path w="10496" h="12023" extrusionOk="0">
                  <a:moveTo>
                    <a:pt x="8722" y="1"/>
                  </a:moveTo>
                  <a:lnTo>
                    <a:pt x="8279" y="148"/>
                  </a:lnTo>
                  <a:lnTo>
                    <a:pt x="7244" y="592"/>
                  </a:lnTo>
                  <a:lnTo>
                    <a:pt x="6603" y="887"/>
                  </a:lnTo>
                  <a:lnTo>
                    <a:pt x="5963" y="1282"/>
                  </a:lnTo>
                  <a:lnTo>
                    <a:pt x="5322" y="1676"/>
                  </a:lnTo>
                  <a:lnTo>
                    <a:pt x="4731" y="2119"/>
                  </a:lnTo>
                  <a:lnTo>
                    <a:pt x="4337" y="2563"/>
                  </a:lnTo>
                  <a:lnTo>
                    <a:pt x="3943" y="3055"/>
                  </a:lnTo>
                  <a:lnTo>
                    <a:pt x="3499" y="3647"/>
                  </a:lnTo>
                  <a:lnTo>
                    <a:pt x="3056" y="4336"/>
                  </a:lnTo>
                  <a:lnTo>
                    <a:pt x="2120" y="5864"/>
                  </a:lnTo>
                  <a:lnTo>
                    <a:pt x="1331" y="7490"/>
                  </a:lnTo>
                  <a:lnTo>
                    <a:pt x="642" y="9017"/>
                  </a:lnTo>
                  <a:lnTo>
                    <a:pt x="395" y="9756"/>
                  </a:lnTo>
                  <a:lnTo>
                    <a:pt x="198" y="10397"/>
                  </a:lnTo>
                  <a:lnTo>
                    <a:pt x="50" y="10988"/>
                  </a:lnTo>
                  <a:lnTo>
                    <a:pt x="1" y="11431"/>
                  </a:lnTo>
                  <a:lnTo>
                    <a:pt x="50" y="11776"/>
                  </a:lnTo>
                  <a:lnTo>
                    <a:pt x="100" y="11875"/>
                  </a:lnTo>
                  <a:lnTo>
                    <a:pt x="149" y="11973"/>
                  </a:lnTo>
                  <a:lnTo>
                    <a:pt x="247" y="12023"/>
                  </a:lnTo>
                  <a:lnTo>
                    <a:pt x="789" y="12023"/>
                  </a:lnTo>
                  <a:lnTo>
                    <a:pt x="1381" y="11924"/>
                  </a:lnTo>
                  <a:lnTo>
                    <a:pt x="2070" y="11727"/>
                  </a:lnTo>
                  <a:lnTo>
                    <a:pt x="3746" y="11284"/>
                  </a:lnTo>
                  <a:lnTo>
                    <a:pt x="5569" y="10742"/>
                  </a:lnTo>
                  <a:lnTo>
                    <a:pt x="8968" y="9608"/>
                  </a:lnTo>
                  <a:lnTo>
                    <a:pt x="10496" y="9116"/>
                  </a:lnTo>
                  <a:lnTo>
                    <a:pt x="10397" y="8919"/>
                  </a:lnTo>
                  <a:lnTo>
                    <a:pt x="10052" y="8377"/>
                  </a:lnTo>
                  <a:lnTo>
                    <a:pt x="9658" y="7539"/>
                  </a:lnTo>
                  <a:lnTo>
                    <a:pt x="9165" y="6406"/>
                  </a:lnTo>
                  <a:lnTo>
                    <a:pt x="8968" y="5765"/>
                  </a:lnTo>
                  <a:lnTo>
                    <a:pt x="8771" y="5026"/>
                  </a:lnTo>
                  <a:lnTo>
                    <a:pt x="8623" y="4287"/>
                  </a:lnTo>
                  <a:lnTo>
                    <a:pt x="8525" y="3499"/>
                  </a:lnTo>
                  <a:lnTo>
                    <a:pt x="8476" y="2661"/>
                  </a:lnTo>
                  <a:lnTo>
                    <a:pt x="8476" y="1774"/>
                  </a:lnTo>
                  <a:lnTo>
                    <a:pt x="8574" y="887"/>
                  </a:lnTo>
                  <a:lnTo>
                    <a:pt x="8722"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179;p68">
              <a:extLst>
                <a:ext uri="{FF2B5EF4-FFF2-40B4-BE49-F238E27FC236}">
                  <a16:creationId xmlns:a16="http://schemas.microsoft.com/office/drawing/2014/main" id="{AC6F0A72-9BC2-4FAB-8B1F-EC3069390B9B}"/>
                </a:ext>
              </a:extLst>
            </p:cNvPr>
            <p:cNvSpPr/>
            <p:nvPr/>
          </p:nvSpPr>
          <p:spPr>
            <a:xfrm>
              <a:off x="3886950" y="4084950"/>
              <a:ext cx="61625" cy="61625"/>
            </a:xfrm>
            <a:custGeom>
              <a:avLst/>
              <a:gdLst/>
              <a:ahLst/>
              <a:cxnLst/>
              <a:rect l="l" t="t" r="r" b="b"/>
              <a:pathLst>
                <a:path w="2465" h="2465" extrusionOk="0">
                  <a:moveTo>
                    <a:pt x="1233" y="1"/>
                  </a:moveTo>
                  <a:lnTo>
                    <a:pt x="986" y="50"/>
                  </a:lnTo>
                  <a:lnTo>
                    <a:pt x="740" y="99"/>
                  </a:lnTo>
                  <a:lnTo>
                    <a:pt x="543" y="198"/>
                  </a:lnTo>
                  <a:lnTo>
                    <a:pt x="346" y="395"/>
                  </a:lnTo>
                  <a:lnTo>
                    <a:pt x="198" y="543"/>
                  </a:lnTo>
                  <a:lnTo>
                    <a:pt x="99" y="740"/>
                  </a:lnTo>
                  <a:lnTo>
                    <a:pt x="50" y="986"/>
                  </a:lnTo>
                  <a:lnTo>
                    <a:pt x="1" y="1232"/>
                  </a:lnTo>
                  <a:lnTo>
                    <a:pt x="50" y="1479"/>
                  </a:lnTo>
                  <a:lnTo>
                    <a:pt x="99" y="1725"/>
                  </a:lnTo>
                  <a:lnTo>
                    <a:pt x="198" y="1922"/>
                  </a:lnTo>
                  <a:lnTo>
                    <a:pt x="346" y="2119"/>
                  </a:lnTo>
                  <a:lnTo>
                    <a:pt x="543" y="2267"/>
                  </a:lnTo>
                  <a:lnTo>
                    <a:pt x="740" y="2366"/>
                  </a:lnTo>
                  <a:lnTo>
                    <a:pt x="986" y="2415"/>
                  </a:lnTo>
                  <a:lnTo>
                    <a:pt x="1233" y="2464"/>
                  </a:lnTo>
                  <a:lnTo>
                    <a:pt x="1479" y="2415"/>
                  </a:lnTo>
                  <a:lnTo>
                    <a:pt x="1725" y="2366"/>
                  </a:lnTo>
                  <a:lnTo>
                    <a:pt x="1923" y="2267"/>
                  </a:lnTo>
                  <a:lnTo>
                    <a:pt x="2070" y="2119"/>
                  </a:lnTo>
                  <a:lnTo>
                    <a:pt x="2218" y="1922"/>
                  </a:lnTo>
                  <a:lnTo>
                    <a:pt x="2366" y="1725"/>
                  </a:lnTo>
                  <a:lnTo>
                    <a:pt x="2415" y="1479"/>
                  </a:lnTo>
                  <a:lnTo>
                    <a:pt x="2464" y="1232"/>
                  </a:lnTo>
                  <a:lnTo>
                    <a:pt x="2415" y="986"/>
                  </a:lnTo>
                  <a:lnTo>
                    <a:pt x="2366" y="740"/>
                  </a:lnTo>
                  <a:lnTo>
                    <a:pt x="2218" y="543"/>
                  </a:lnTo>
                  <a:lnTo>
                    <a:pt x="2070" y="395"/>
                  </a:lnTo>
                  <a:lnTo>
                    <a:pt x="1923" y="198"/>
                  </a:lnTo>
                  <a:lnTo>
                    <a:pt x="1725" y="99"/>
                  </a:lnTo>
                  <a:lnTo>
                    <a:pt x="1479" y="50"/>
                  </a:lnTo>
                  <a:lnTo>
                    <a:pt x="1233"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80;p68">
              <a:extLst>
                <a:ext uri="{FF2B5EF4-FFF2-40B4-BE49-F238E27FC236}">
                  <a16:creationId xmlns:a16="http://schemas.microsoft.com/office/drawing/2014/main" id="{57D5F1C7-488D-45A6-BD7B-AD6EC097D879}"/>
                </a:ext>
              </a:extLst>
            </p:cNvPr>
            <p:cNvSpPr/>
            <p:nvPr/>
          </p:nvSpPr>
          <p:spPr>
            <a:xfrm>
              <a:off x="3866025" y="4273425"/>
              <a:ext cx="60375" cy="60375"/>
            </a:xfrm>
            <a:custGeom>
              <a:avLst/>
              <a:gdLst/>
              <a:ahLst/>
              <a:cxnLst/>
              <a:rect l="l" t="t" r="r" b="b"/>
              <a:pathLst>
                <a:path w="2415" h="2415" extrusionOk="0">
                  <a:moveTo>
                    <a:pt x="936" y="0"/>
                  </a:moveTo>
                  <a:lnTo>
                    <a:pt x="739" y="99"/>
                  </a:lnTo>
                  <a:lnTo>
                    <a:pt x="493" y="197"/>
                  </a:lnTo>
                  <a:lnTo>
                    <a:pt x="345" y="345"/>
                  </a:lnTo>
                  <a:lnTo>
                    <a:pt x="197" y="542"/>
                  </a:lnTo>
                  <a:lnTo>
                    <a:pt x="99" y="739"/>
                  </a:lnTo>
                  <a:lnTo>
                    <a:pt x="0" y="986"/>
                  </a:lnTo>
                  <a:lnTo>
                    <a:pt x="0" y="1232"/>
                  </a:lnTo>
                  <a:lnTo>
                    <a:pt x="0" y="1478"/>
                  </a:lnTo>
                  <a:lnTo>
                    <a:pt x="99" y="1675"/>
                  </a:lnTo>
                  <a:lnTo>
                    <a:pt x="197" y="1922"/>
                  </a:lnTo>
                  <a:lnTo>
                    <a:pt x="345" y="2070"/>
                  </a:lnTo>
                  <a:lnTo>
                    <a:pt x="493" y="2217"/>
                  </a:lnTo>
                  <a:lnTo>
                    <a:pt x="739" y="2316"/>
                  </a:lnTo>
                  <a:lnTo>
                    <a:pt x="936" y="2414"/>
                  </a:lnTo>
                  <a:lnTo>
                    <a:pt x="1429" y="2414"/>
                  </a:lnTo>
                  <a:lnTo>
                    <a:pt x="1676" y="2316"/>
                  </a:lnTo>
                  <a:lnTo>
                    <a:pt x="1873" y="2217"/>
                  </a:lnTo>
                  <a:lnTo>
                    <a:pt x="2070" y="2070"/>
                  </a:lnTo>
                  <a:lnTo>
                    <a:pt x="2218" y="1922"/>
                  </a:lnTo>
                  <a:lnTo>
                    <a:pt x="2316" y="1675"/>
                  </a:lnTo>
                  <a:lnTo>
                    <a:pt x="2415" y="1478"/>
                  </a:lnTo>
                  <a:lnTo>
                    <a:pt x="2415" y="1232"/>
                  </a:lnTo>
                  <a:lnTo>
                    <a:pt x="2415" y="986"/>
                  </a:lnTo>
                  <a:lnTo>
                    <a:pt x="2316" y="739"/>
                  </a:lnTo>
                  <a:lnTo>
                    <a:pt x="2218" y="542"/>
                  </a:lnTo>
                  <a:lnTo>
                    <a:pt x="2070" y="345"/>
                  </a:lnTo>
                  <a:lnTo>
                    <a:pt x="1873" y="197"/>
                  </a:lnTo>
                  <a:lnTo>
                    <a:pt x="1676" y="99"/>
                  </a:lnTo>
                  <a:lnTo>
                    <a:pt x="1429"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1;p68">
              <a:extLst>
                <a:ext uri="{FF2B5EF4-FFF2-40B4-BE49-F238E27FC236}">
                  <a16:creationId xmlns:a16="http://schemas.microsoft.com/office/drawing/2014/main" id="{5B9C7B10-A811-4B1E-AFEB-0EC56ACB4B98}"/>
                </a:ext>
              </a:extLst>
            </p:cNvPr>
            <p:cNvSpPr/>
            <p:nvPr/>
          </p:nvSpPr>
          <p:spPr>
            <a:xfrm>
              <a:off x="3432425" y="3166050"/>
              <a:ext cx="267325" cy="373250"/>
            </a:xfrm>
            <a:custGeom>
              <a:avLst/>
              <a:gdLst/>
              <a:ahLst/>
              <a:cxnLst/>
              <a:rect l="l" t="t" r="r" b="b"/>
              <a:pathLst>
                <a:path w="10693" h="14930" extrusionOk="0">
                  <a:moveTo>
                    <a:pt x="4583" y="0"/>
                  </a:moveTo>
                  <a:lnTo>
                    <a:pt x="4041" y="50"/>
                  </a:lnTo>
                  <a:lnTo>
                    <a:pt x="3499" y="148"/>
                  </a:lnTo>
                  <a:lnTo>
                    <a:pt x="3006" y="345"/>
                  </a:lnTo>
                  <a:lnTo>
                    <a:pt x="2563" y="641"/>
                  </a:lnTo>
                  <a:lnTo>
                    <a:pt x="2120" y="986"/>
                  </a:lnTo>
                  <a:lnTo>
                    <a:pt x="1725" y="1380"/>
                  </a:lnTo>
                  <a:lnTo>
                    <a:pt x="1331" y="1823"/>
                  </a:lnTo>
                  <a:lnTo>
                    <a:pt x="1036" y="2316"/>
                  </a:lnTo>
                  <a:lnTo>
                    <a:pt x="740" y="2858"/>
                  </a:lnTo>
                  <a:lnTo>
                    <a:pt x="494" y="3449"/>
                  </a:lnTo>
                  <a:lnTo>
                    <a:pt x="297" y="4041"/>
                  </a:lnTo>
                  <a:lnTo>
                    <a:pt x="149" y="4730"/>
                  </a:lnTo>
                  <a:lnTo>
                    <a:pt x="50" y="5420"/>
                  </a:lnTo>
                  <a:lnTo>
                    <a:pt x="1" y="6110"/>
                  </a:lnTo>
                  <a:lnTo>
                    <a:pt x="1" y="6849"/>
                  </a:lnTo>
                  <a:lnTo>
                    <a:pt x="50" y="7588"/>
                  </a:lnTo>
                  <a:lnTo>
                    <a:pt x="149" y="8377"/>
                  </a:lnTo>
                  <a:lnTo>
                    <a:pt x="297" y="9116"/>
                  </a:lnTo>
                  <a:lnTo>
                    <a:pt x="494" y="9855"/>
                  </a:lnTo>
                  <a:lnTo>
                    <a:pt x="740" y="10544"/>
                  </a:lnTo>
                  <a:lnTo>
                    <a:pt x="1036" y="11185"/>
                  </a:lnTo>
                  <a:lnTo>
                    <a:pt x="1381" y="11825"/>
                  </a:lnTo>
                  <a:lnTo>
                    <a:pt x="1775" y="12367"/>
                  </a:lnTo>
                  <a:lnTo>
                    <a:pt x="2169" y="12909"/>
                  </a:lnTo>
                  <a:lnTo>
                    <a:pt x="2563" y="13353"/>
                  </a:lnTo>
                  <a:lnTo>
                    <a:pt x="3056" y="13796"/>
                  </a:lnTo>
                  <a:lnTo>
                    <a:pt x="3499" y="14141"/>
                  </a:lnTo>
                  <a:lnTo>
                    <a:pt x="3992" y="14437"/>
                  </a:lnTo>
                  <a:lnTo>
                    <a:pt x="4534" y="14683"/>
                  </a:lnTo>
                  <a:lnTo>
                    <a:pt x="5027" y="14831"/>
                  </a:lnTo>
                  <a:lnTo>
                    <a:pt x="5569" y="14930"/>
                  </a:lnTo>
                  <a:lnTo>
                    <a:pt x="6111" y="14930"/>
                  </a:lnTo>
                  <a:lnTo>
                    <a:pt x="6653" y="14880"/>
                  </a:lnTo>
                  <a:lnTo>
                    <a:pt x="7145" y="14782"/>
                  </a:lnTo>
                  <a:lnTo>
                    <a:pt x="7638" y="14585"/>
                  </a:lnTo>
                  <a:lnTo>
                    <a:pt x="8131" y="14289"/>
                  </a:lnTo>
                  <a:lnTo>
                    <a:pt x="8574" y="13944"/>
                  </a:lnTo>
                  <a:lnTo>
                    <a:pt x="8968" y="13550"/>
                  </a:lnTo>
                  <a:lnTo>
                    <a:pt x="9313" y="13107"/>
                  </a:lnTo>
                  <a:lnTo>
                    <a:pt x="9658" y="12614"/>
                  </a:lnTo>
                  <a:lnTo>
                    <a:pt x="9904" y="12072"/>
                  </a:lnTo>
                  <a:lnTo>
                    <a:pt x="10151" y="11481"/>
                  </a:lnTo>
                  <a:lnTo>
                    <a:pt x="10348" y="10889"/>
                  </a:lnTo>
                  <a:lnTo>
                    <a:pt x="10545" y="10200"/>
                  </a:lnTo>
                  <a:lnTo>
                    <a:pt x="10643" y="9510"/>
                  </a:lnTo>
                  <a:lnTo>
                    <a:pt x="10693" y="8820"/>
                  </a:lnTo>
                  <a:lnTo>
                    <a:pt x="10693" y="8081"/>
                  </a:lnTo>
                  <a:lnTo>
                    <a:pt x="10643" y="7342"/>
                  </a:lnTo>
                  <a:lnTo>
                    <a:pt x="10545" y="6553"/>
                  </a:lnTo>
                  <a:lnTo>
                    <a:pt x="10348" y="5814"/>
                  </a:lnTo>
                  <a:lnTo>
                    <a:pt x="10151" y="5075"/>
                  </a:lnTo>
                  <a:lnTo>
                    <a:pt x="9904" y="4386"/>
                  </a:lnTo>
                  <a:lnTo>
                    <a:pt x="9609" y="3745"/>
                  </a:lnTo>
                  <a:lnTo>
                    <a:pt x="9264" y="3104"/>
                  </a:lnTo>
                  <a:lnTo>
                    <a:pt x="8919" y="2563"/>
                  </a:lnTo>
                  <a:lnTo>
                    <a:pt x="8525" y="2021"/>
                  </a:lnTo>
                  <a:lnTo>
                    <a:pt x="8081" y="1577"/>
                  </a:lnTo>
                  <a:lnTo>
                    <a:pt x="7638" y="1134"/>
                  </a:lnTo>
                  <a:lnTo>
                    <a:pt x="7145" y="789"/>
                  </a:lnTo>
                  <a:lnTo>
                    <a:pt x="6653" y="493"/>
                  </a:lnTo>
                  <a:lnTo>
                    <a:pt x="6160" y="247"/>
                  </a:lnTo>
                  <a:lnTo>
                    <a:pt x="5618" y="99"/>
                  </a:lnTo>
                  <a:lnTo>
                    <a:pt x="5125"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182;p68">
              <a:extLst>
                <a:ext uri="{FF2B5EF4-FFF2-40B4-BE49-F238E27FC236}">
                  <a16:creationId xmlns:a16="http://schemas.microsoft.com/office/drawing/2014/main" id="{DF36D539-4E61-4BF4-8F9B-48E6AD47DB28}"/>
                </a:ext>
              </a:extLst>
            </p:cNvPr>
            <p:cNvSpPr/>
            <p:nvPr/>
          </p:nvSpPr>
          <p:spPr>
            <a:xfrm>
              <a:off x="3528525" y="2768175"/>
              <a:ext cx="778500" cy="947275"/>
            </a:xfrm>
            <a:custGeom>
              <a:avLst/>
              <a:gdLst/>
              <a:ahLst/>
              <a:cxnLst/>
              <a:rect l="l" t="t" r="r" b="b"/>
              <a:pathLst>
                <a:path w="31140" h="37891" extrusionOk="0">
                  <a:moveTo>
                    <a:pt x="15373" y="1"/>
                  </a:moveTo>
                  <a:lnTo>
                    <a:pt x="14584" y="99"/>
                  </a:lnTo>
                  <a:lnTo>
                    <a:pt x="13796" y="198"/>
                  </a:lnTo>
                  <a:lnTo>
                    <a:pt x="13008" y="346"/>
                  </a:lnTo>
                  <a:lnTo>
                    <a:pt x="12219" y="543"/>
                  </a:lnTo>
                  <a:lnTo>
                    <a:pt x="11431" y="789"/>
                  </a:lnTo>
                  <a:lnTo>
                    <a:pt x="10643" y="1036"/>
                  </a:lnTo>
                  <a:lnTo>
                    <a:pt x="9904" y="1380"/>
                  </a:lnTo>
                  <a:lnTo>
                    <a:pt x="9164" y="1725"/>
                  </a:lnTo>
                  <a:lnTo>
                    <a:pt x="8425" y="2120"/>
                  </a:lnTo>
                  <a:lnTo>
                    <a:pt x="7736" y="2563"/>
                  </a:lnTo>
                  <a:lnTo>
                    <a:pt x="7046" y="3006"/>
                  </a:lnTo>
                  <a:lnTo>
                    <a:pt x="6356" y="3548"/>
                  </a:lnTo>
                  <a:lnTo>
                    <a:pt x="5716" y="4090"/>
                  </a:lnTo>
                  <a:lnTo>
                    <a:pt x="5075" y="4632"/>
                  </a:lnTo>
                  <a:lnTo>
                    <a:pt x="4484" y="5273"/>
                  </a:lnTo>
                  <a:lnTo>
                    <a:pt x="3942" y="5913"/>
                  </a:lnTo>
                  <a:lnTo>
                    <a:pt x="3400" y="6554"/>
                  </a:lnTo>
                  <a:lnTo>
                    <a:pt x="2907" y="7244"/>
                  </a:lnTo>
                  <a:lnTo>
                    <a:pt x="2414" y="7983"/>
                  </a:lnTo>
                  <a:lnTo>
                    <a:pt x="1971" y="8722"/>
                  </a:lnTo>
                  <a:lnTo>
                    <a:pt x="1577" y="9510"/>
                  </a:lnTo>
                  <a:lnTo>
                    <a:pt x="1232" y="10299"/>
                  </a:lnTo>
                  <a:lnTo>
                    <a:pt x="936" y="11136"/>
                  </a:lnTo>
                  <a:lnTo>
                    <a:pt x="641" y="12023"/>
                  </a:lnTo>
                  <a:lnTo>
                    <a:pt x="444" y="12861"/>
                  </a:lnTo>
                  <a:lnTo>
                    <a:pt x="246" y="13797"/>
                  </a:lnTo>
                  <a:lnTo>
                    <a:pt x="148" y="14684"/>
                  </a:lnTo>
                  <a:lnTo>
                    <a:pt x="49" y="15620"/>
                  </a:lnTo>
                  <a:lnTo>
                    <a:pt x="0" y="16605"/>
                  </a:lnTo>
                  <a:lnTo>
                    <a:pt x="49" y="17886"/>
                  </a:lnTo>
                  <a:lnTo>
                    <a:pt x="99" y="19118"/>
                  </a:lnTo>
                  <a:lnTo>
                    <a:pt x="148" y="20350"/>
                  </a:lnTo>
                  <a:lnTo>
                    <a:pt x="296" y="21532"/>
                  </a:lnTo>
                  <a:lnTo>
                    <a:pt x="394" y="22715"/>
                  </a:lnTo>
                  <a:lnTo>
                    <a:pt x="591" y="23799"/>
                  </a:lnTo>
                  <a:lnTo>
                    <a:pt x="788" y="24883"/>
                  </a:lnTo>
                  <a:lnTo>
                    <a:pt x="1035" y="25967"/>
                  </a:lnTo>
                  <a:lnTo>
                    <a:pt x="1281" y="26952"/>
                  </a:lnTo>
                  <a:lnTo>
                    <a:pt x="1577" y="27938"/>
                  </a:lnTo>
                  <a:lnTo>
                    <a:pt x="1872" y="28874"/>
                  </a:lnTo>
                  <a:lnTo>
                    <a:pt x="2217" y="29761"/>
                  </a:lnTo>
                  <a:lnTo>
                    <a:pt x="2562" y="30647"/>
                  </a:lnTo>
                  <a:lnTo>
                    <a:pt x="2956" y="31436"/>
                  </a:lnTo>
                  <a:lnTo>
                    <a:pt x="3400" y="32224"/>
                  </a:lnTo>
                  <a:lnTo>
                    <a:pt x="3843" y="32914"/>
                  </a:lnTo>
                  <a:lnTo>
                    <a:pt x="4287" y="33604"/>
                  </a:lnTo>
                  <a:lnTo>
                    <a:pt x="4779" y="34244"/>
                  </a:lnTo>
                  <a:lnTo>
                    <a:pt x="5272" y="34836"/>
                  </a:lnTo>
                  <a:lnTo>
                    <a:pt x="5814" y="35378"/>
                  </a:lnTo>
                  <a:lnTo>
                    <a:pt x="6356" y="35870"/>
                  </a:lnTo>
                  <a:lnTo>
                    <a:pt x="6947" y="36314"/>
                  </a:lnTo>
                  <a:lnTo>
                    <a:pt x="7539" y="36708"/>
                  </a:lnTo>
                  <a:lnTo>
                    <a:pt x="8179" y="37003"/>
                  </a:lnTo>
                  <a:lnTo>
                    <a:pt x="8820" y="37299"/>
                  </a:lnTo>
                  <a:lnTo>
                    <a:pt x="9460" y="37545"/>
                  </a:lnTo>
                  <a:lnTo>
                    <a:pt x="10150" y="37693"/>
                  </a:lnTo>
                  <a:lnTo>
                    <a:pt x="10840" y="37792"/>
                  </a:lnTo>
                  <a:lnTo>
                    <a:pt x="11579" y="37890"/>
                  </a:lnTo>
                  <a:lnTo>
                    <a:pt x="12318" y="37841"/>
                  </a:lnTo>
                  <a:lnTo>
                    <a:pt x="13057" y="37792"/>
                  </a:lnTo>
                  <a:lnTo>
                    <a:pt x="13845" y="37693"/>
                  </a:lnTo>
                  <a:lnTo>
                    <a:pt x="15323" y="37348"/>
                  </a:lnTo>
                  <a:lnTo>
                    <a:pt x="16801" y="36905"/>
                  </a:lnTo>
                  <a:lnTo>
                    <a:pt x="18230" y="36412"/>
                  </a:lnTo>
                  <a:lnTo>
                    <a:pt x="19659" y="35772"/>
                  </a:lnTo>
                  <a:lnTo>
                    <a:pt x="21088" y="35082"/>
                  </a:lnTo>
                  <a:lnTo>
                    <a:pt x="22418" y="34294"/>
                  </a:lnTo>
                  <a:lnTo>
                    <a:pt x="23059" y="33850"/>
                  </a:lnTo>
                  <a:lnTo>
                    <a:pt x="23699" y="33357"/>
                  </a:lnTo>
                  <a:lnTo>
                    <a:pt x="24291" y="32865"/>
                  </a:lnTo>
                  <a:lnTo>
                    <a:pt x="24882" y="32372"/>
                  </a:lnTo>
                  <a:lnTo>
                    <a:pt x="25473" y="31830"/>
                  </a:lnTo>
                  <a:lnTo>
                    <a:pt x="26015" y="31288"/>
                  </a:lnTo>
                  <a:lnTo>
                    <a:pt x="26557" y="30697"/>
                  </a:lnTo>
                  <a:lnTo>
                    <a:pt x="27050" y="30056"/>
                  </a:lnTo>
                  <a:lnTo>
                    <a:pt x="27543" y="29416"/>
                  </a:lnTo>
                  <a:lnTo>
                    <a:pt x="28035" y="28726"/>
                  </a:lnTo>
                  <a:lnTo>
                    <a:pt x="28429" y="28036"/>
                  </a:lnTo>
                  <a:lnTo>
                    <a:pt x="28873" y="27346"/>
                  </a:lnTo>
                  <a:lnTo>
                    <a:pt x="29218" y="26558"/>
                  </a:lnTo>
                  <a:lnTo>
                    <a:pt x="29563" y="25819"/>
                  </a:lnTo>
                  <a:lnTo>
                    <a:pt x="29908" y="24981"/>
                  </a:lnTo>
                  <a:lnTo>
                    <a:pt x="30154" y="24193"/>
                  </a:lnTo>
                  <a:lnTo>
                    <a:pt x="30400" y="23306"/>
                  </a:lnTo>
                  <a:lnTo>
                    <a:pt x="30647" y="22419"/>
                  </a:lnTo>
                  <a:lnTo>
                    <a:pt x="30794" y="21532"/>
                  </a:lnTo>
                  <a:lnTo>
                    <a:pt x="30942" y="20547"/>
                  </a:lnTo>
                  <a:lnTo>
                    <a:pt x="31041" y="19611"/>
                  </a:lnTo>
                  <a:lnTo>
                    <a:pt x="31090" y="18675"/>
                  </a:lnTo>
                  <a:lnTo>
                    <a:pt x="31139" y="17738"/>
                  </a:lnTo>
                  <a:lnTo>
                    <a:pt x="31090" y="16802"/>
                  </a:lnTo>
                  <a:lnTo>
                    <a:pt x="31041" y="15915"/>
                  </a:lnTo>
                  <a:lnTo>
                    <a:pt x="30942" y="14979"/>
                  </a:lnTo>
                  <a:lnTo>
                    <a:pt x="30794" y="14092"/>
                  </a:lnTo>
                  <a:lnTo>
                    <a:pt x="30647" y="13206"/>
                  </a:lnTo>
                  <a:lnTo>
                    <a:pt x="30450" y="12368"/>
                  </a:lnTo>
                  <a:lnTo>
                    <a:pt x="30203" y="11530"/>
                  </a:lnTo>
                  <a:lnTo>
                    <a:pt x="29908" y="10693"/>
                  </a:lnTo>
                  <a:lnTo>
                    <a:pt x="29612" y="9904"/>
                  </a:lnTo>
                  <a:lnTo>
                    <a:pt x="29267" y="9116"/>
                  </a:lnTo>
                  <a:lnTo>
                    <a:pt x="28873" y="8377"/>
                  </a:lnTo>
                  <a:lnTo>
                    <a:pt x="28479" y="7638"/>
                  </a:lnTo>
                  <a:lnTo>
                    <a:pt x="28085" y="6948"/>
                  </a:lnTo>
                  <a:lnTo>
                    <a:pt x="27592" y="6258"/>
                  </a:lnTo>
                  <a:lnTo>
                    <a:pt x="27099" y="5568"/>
                  </a:lnTo>
                  <a:lnTo>
                    <a:pt x="26606" y="4977"/>
                  </a:lnTo>
                  <a:lnTo>
                    <a:pt x="26064" y="4386"/>
                  </a:lnTo>
                  <a:lnTo>
                    <a:pt x="25473" y="3795"/>
                  </a:lnTo>
                  <a:lnTo>
                    <a:pt x="24882" y="3302"/>
                  </a:lnTo>
                  <a:lnTo>
                    <a:pt x="24291" y="2809"/>
                  </a:lnTo>
                  <a:lnTo>
                    <a:pt x="23650" y="2317"/>
                  </a:lnTo>
                  <a:lnTo>
                    <a:pt x="22960" y="1922"/>
                  </a:lnTo>
                  <a:lnTo>
                    <a:pt x="22320" y="1528"/>
                  </a:lnTo>
                  <a:lnTo>
                    <a:pt x="21581" y="1183"/>
                  </a:lnTo>
                  <a:lnTo>
                    <a:pt x="20891" y="888"/>
                  </a:lnTo>
                  <a:lnTo>
                    <a:pt x="20152" y="641"/>
                  </a:lnTo>
                  <a:lnTo>
                    <a:pt x="19364" y="395"/>
                  </a:lnTo>
                  <a:lnTo>
                    <a:pt x="18575" y="247"/>
                  </a:lnTo>
                  <a:lnTo>
                    <a:pt x="17787" y="99"/>
                  </a:lnTo>
                  <a:lnTo>
                    <a:pt x="16999" y="50"/>
                  </a:lnTo>
                  <a:lnTo>
                    <a:pt x="16210" y="1"/>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183;p68">
              <a:extLst>
                <a:ext uri="{FF2B5EF4-FFF2-40B4-BE49-F238E27FC236}">
                  <a16:creationId xmlns:a16="http://schemas.microsoft.com/office/drawing/2014/main" id="{3E098B9C-FC94-48C0-BFAB-4E8861AF3C64}"/>
                </a:ext>
              </a:extLst>
            </p:cNvPr>
            <p:cNvSpPr/>
            <p:nvPr/>
          </p:nvSpPr>
          <p:spPr>
            <a:xfrm>
              <a:off x="3518650" y="2851950"/>
              <a:ext cx="744025" cy="399125"/>
            </a:xfrm>
            <a:custGeom>
              <a:avLst/>
              <a:gdLst/>
              <a:ahLst/>
              <a:cxnLst/>
              <a:rect l="l" t="t" r="r" b="b"/>
              <a:pathLst>
                <a:path w="29761" h="15965" extrusionOk="0">
                  <a:moveTo>
                    <a:pt x="15866" y="0"/>
                  </a:moveTo>
                  <a:lnTo>
                    <a:pt x="14979" y="50"/>
                  </a:lnTo>
                  <a:lnTo>
                    <a:pt x="14092" y="148"/>
                  </a:lnTo>
                  <a:lnTo>
                    <a:pt x="13206" y="296"/>
                  </a:lnTo>
                  <a:lnTo>
                    <a:pt x="12319" y="493"/>
                  </a:lnTo>
                  <a:lnTo>
                    <a:pt x="11432" y="739"/>
                  </a:lnTo>
                  <a:lnTo>
                    <a:pt x="10594" y="1035"/>
                  </a:lnTo>
                  <a:lnTo>
                    <a:pt x="9757" y="1380"/>
                  </a:lnTo>
                  <a:lnTo>
                    <a:pt x="8919" y="1774"/>
                  </a:lnTo>
                  <a:lnTo>
                    <a:pt x="8131" y="2217"/>
                  </a:lnTo>
                  <a:lnTo>
                    <a:pt x="7392" y="2710"/>
                  </a:lnTo>
                  <a:lnTo>
                    <a:pt x="6653" y="3252"/>
                  </a:lnTo>
                  <a:lnTo>
                    <a:pt x="5963" y="3843"/>
                  </a:lnTo>
                  <a:lnTo>
                    <a:pt x="5273" y="4435"/>
                  </a:lnTo>
                  <a:lnTo>
                    <a:pt x="4682" y="5075"/>
                  </a:lnTo>
                  <a:lnTo>
                    <a:pt x="4041" y="5765"/>
                  </a:lnTo>
                  <a:lnTo>
                    <a:pt x="3499" y="6455"/>
                  </a:lnTo>
                  <a:lnTo>
                    <a:pt x="2957" y="7194"/>
                  </a:lnTo>
                  <a:lnTo>
                    <a:pt x="2464" y="7982"/>
                  </a:lnTo>
                  <a:lnTo>
                    <a:pt x="2021" y="8721"/>
                  </a:lnTo>
                  <a:lnTo>
                    <a:pt x="1578" y="9559"/>
                  </a:lnTo>
                  <a:lnTo>
                    <a:pt x="1183" y="10347"/>
                  </a:lnTo>
                  <a:lnTo>
                    <a:pt x="839" y="11185"/>
                  </a:lnTo>
                  <a:lnTo>
                    <a:pt x="543" y="12072"/>
                  </a:lnTo>
                  <a:lnTo>
                    <a:pt x="247" y="12909"/>
                  </a:lnTo>
                  <a:lnTo>
                    <a:pt x="1" y="13796"/>
                  </a:lnTo>
                  <a:lnTo>
                    <a:pt x="641" y="13845"/>
                  </a:lnTo>
                  <a:lnTo>
                    <a:pt x="1331" y="13895"/>
                  </a:lnTo>
                  <a:lnTo>
                    <a:pt x="2612" y="13895"/>
                  </a:lnTo>
                  <a:lnTo>
                    <a:pt x="3253" y="13845"/>
                  </a:lnTo>
                  <a:lnTo>
                    <a:pt x="3893" y="13747"/>
                  </a:lnTo>
                  <a:lnTo>
                    <a:pt x="4534" y="13648"/>
                  </a:lnTo>
                  <a:lnTo>
                    <a:pt x="5174" y="13501"/>
                  </a:lnTo>
                  <a:lnTo>
                    <a:pt x="5766" y="13353"/>
                  </a:lnTo>
                  <a:lnTo>
                    <a:pt x="6406" y="13156"/>
                  </a:lnTo>
                  <a:lnTo>
                    <a:pt x="6997" y="12909"/>
                  </a:lnTo>
                  <a:lnTo>
                    <a:pt x="7589" y="12663"/>
                  </a:lnTo>
                  <a:lnTo>
                    <a:pt x="8180" y="12417"/>
                  </a:lnTo>
                  <a:lnTo>
                    <a:pt x="8771" y="12072"/>
                  </a:lnTo>
                  <a:lnTo>
                    <a:pt x="9313" y="11776"/>
                  </a:lnTo>
                  <a:lnTo>
                    <a:pt x="9855" y="11382"/>
                  </a:lnTo>
                  <a:lnTo>
                    <a:pt x="9855" y="11382"/>
                  </a:lnTo>
                  <a:lnTo>
                    <a:pt x="9510" y="11776"/>
                  </a:lnTo>
                  <a:lnTo>
                    <a:pt x="9215" y="12220"/>
                  </a:lnTo>
                  <a:lnTo>
                    <a:pt x="8919" y="12663"/>
                  </a:lnTo>
                  <a:lnTo>
                    <a:pt x="8722" y="13106"/>
                  </a:lnTo>
                  <a:lnTo>
                    <a:pt x="8574" y="13599"/>
                  </a:lnTo>
                  <a:lnTo>
                    <a:pt x="8574" y="13895"/>
                  </a:lnTo>
                  <a:lnTo>
                    <a:pt x="8574" y="14141"/>
                  </a:lnTo>
                  <a:lnTo>
                    <a:pt x="8623" y="14387"/>
                  </a:lnTo>
                  <a:lnTo>
                    <a:pt x="8722" y="14634"/>
                  </a:lnTo>
                  <a:lnTo>
                    <a:pt x="8820" y="14880"/>
                  </a:lnTo>
                  <a:lnTo>
                    <a:pt x="8968" y="15077"/>
                  </a:lnTo>
                  <a:lnTo>
                    <a:pt x="9215" y="15274"/>
                  </a:lnTo>
                  <a:lnTo>
                    <a:pt x="9461" y="15422"/>
                  </a:lnTo>
                  <a:lnTo>
                    <a:pt x="9757" y="15521"/>
                  </a:lnTo>
                  <a:lnTo>
                    <a:pt x="10052" y="15570"/>
                  </a:lnTo>
                  <a:lnTo>
                    <a:pt x="10348" y="15619"/>
                  </a:lnTo>
                  <a:lnTo>
                    <a:pt x="10693" y="15619"/>
                  </a:lnTo>
                  <a:lnTo>
                    <a:pt x="11333" y="15521"/>
                  </a:lnTo>
                  <a:lnTo>
                    <a:pt x="11875" y="15373"/>
                  </a:lnTo>
                  <a:lnTo>
                    <a:pt x="12466" y="15225"/>
                  </a:lnTo>
                  <a:lnTo>
                    <a:pt x="13008" y="15028"/>
                  </a:lnTo>
                  <a:lnTo>
                    <a:pt x="13501" y="14782"/>
                  </a:lnTo>
                  <a:lnTo>
                    <a:pt x="14043" y="14535"/>
                  </a:lnTo>
                  <a:lnTo>
                    <a:pt x="14536" y="14240"/>
                  </a:lnTo>
                  <a:lnTo>
                    <a:pt x="15029" y="13895"/>
                  </a:lnTo>
                  <a:lnTo>
                    <a:pt x="15472" y="13550"/>
                  </a:lnTo>
                  <a:lnTo>
                    <a:pt x="15915" y="13205"/>
                  </a:lnTo>
                  <a:lnTo>
                    <a:pt x="16310" y="12811"/>
                  </a:lnTo>
                  <a:lnTo>
                    <a:pt x="16704" y="12367"/>
                  </a:lnTo>
                  <a:lnTo>
                    <a:pt x="17098" y="11924"/>
                  </a:lnTo>
                  <a:lnTo>
                    <a:pt x="17443" y="11480"/>
                  </a:lnTo>
                  <a:lnTo>
                    <a:pt x="17738" y="10988"/>
                  </a:lnTo>
                  <a:lnTo>
                    <a:pt x="17985" y="10446"/>
                  </a:lnTo>
                  <a:lnTo>
                    <a:pt x="18231" y="9953"/>
                  </a:lnTo>
                  <a:lnTo>
                    <a:pt x="18133" y="10544"/>
                  </a:lnTo>
                  <a:lnTo>
                    <a:pt x="18083" y="11185"/>
                  </a:lnTo>
                  <a:lnTo>
                    <a:pt x="18083" y="11825"/>
                  </a:lnTo>
                  <a:lnTo>
                    <a:pt x="18133" y="12466"/>
                  </a:lnTo>
                  <a:lnTo>
                    <a:pt x="18231" y="13057"/>
                  </a:lnTo>
                  <a:lnTo>
                    <a:pt x="18379" y="13648"/>
                  </a:lnTo>
                  <a:lnTo>
                    <a:pt x="18576" y="14289"/>
                  </a:lnTo>
                  <a:lnTo>
                    <a:pt x="18822" y="14831"/>
                  </a:lnTo>
                  <a:lnTo>
                    <a:pt x="19020" y="15176"/>
                  </a:lnTo>
                  <a:lnTo>
                    <a:pt x="19217" y="15471"/>
                  </a:lnTo>
                  <a:lnTo>
                    <a:pt x="19463" y="15718"/>
                  </a:lnTo>
                  <a:lnTo>
                    <a:pt x="19759" y="15866"/>
                  </a:lnTo>
                  <a:lnTo>
                    <a:pt x="19956" y="15964"/>
                  </a:lnTo>
                  <a:lnTo>
                    <a:pt x="20399" y="15964"/>
                  </a:lnTo>
                  <a:lnTo>
                    <a:pt x="20645" y="15915"/>
                  </a:lnTo>
                  <a:lnTo>
                    <a:pt x="21089" y="15718"/>
                  </a:lnTo>
                  <a:lnTo>
                    <a:pt x="21483" y="15471"/>
                  </a:lnTo>
                  <a:lnTo>
                    <a:pt x="21927" y="15077"/>
                  </a:lnTo>
                  <a:lnTo>
                    <a:pt x="22321" y="14634"/>
                  </a:lnTo>
                  <a:lnTo>
                    <a:pt x="22666" y="14092"/>
                  </a:lnTo>
                  <a:lnTo>
                    <a:pt x="22912" y="13550"/>
                  </a:lnTo>
                  <a:lnTo>
                    <a:pt x="23060" y="12959"/>
                  </a:lnTo>
                  <a:lnTo>
                    <a:pt x="23208" y="12367"/>
                  </a:lnTo>
                  <a:lnTo>
                    <a:pt x="23208" y="11776"/>
                  </a:lnTo>
                  <a:lnTo>
                    <a:pt x="23158" y="11185"/>
                  </a:lnTo>
                  <a:lnTo>
                    <a:pt x="23405" y="11628"/>
                  </a:lnTo>
                  <a:lnTo>
                    <a:pt x="23700" y="12072"/>
                  </a:lnTo>
                  <a:lnTo>
                    <a:pt x="23996" y="12466"/>
                  </a:lnTo>
                  <a:lnTo>
                    <a:pt x="24341" y="12909"/>
                  </a:lnTo>
                  <a:lnTo>
                    <a:pt x="24686" y="13254"/>
                  </a:lnTo>
                  <a:lnTo>
                    <a:pt x="25080" y="13648"/>
                  </a:lnTo>
                  <a:lnTo>
                    <a:pt x="25917" y="14289"/>
                  </a:lnTo>
                  <a:lnTo>
                    <a:pt x="26804" y="14880"/>
                  </a:lnTo>
                  <a:lnTo>
                    <a:pt x="27248" y="15127"/>
                  </a:lnTo>
                  <a:lnTo>
                    <a:pt x="27740" y="15324"/>
                  </a:lnTo>
                  <a:lnTo>
                    <a:pt x="28233" y="15521"/>
                  </a:lnTo>
                  <a:lnTo>
                    <a:pt x="28726" y="15668"/>
                  </a:lnTo>
                  <a:lnTo>
                    <a:pt x="29219" y="15816"/>
                  </a:lnTo>
                  <a:lnTo>
                    <a:pt x="29761" y="15915"/>
                  </a:lnTo>
                  <a:lnTo>
                    <a:pt x="29761" y="15915"/>
                  </a:lnTo>
                  <a:lnTo>
                    <a:pt x="28874" y="13057"/>
                  </a:lnTo>
                  <a:lnTo>
                    <a:pt x="28923" y="12170"/>
                  </a:lnTo>
                  <a:lnTo>
                    <a:pt x="28874" y="11234"/>
                  </a:lnTo>
                  <a:lnTo>
                    <a:pt x="28775" y="10347"/>
                  </a:lnTo>
                  <a:lnTo>
                    <a:pt x="28578" y="9510"/>
                  </a:lnTo>
                  <a:lnTo>
                    <a:pt x="28332" y="8623"/>
                  </a:lnTo>
                  <a:lnTo>
                    <a:pt x="28036" y="7785"/>
                  </a:lnTo>
                  <a:lnTo>
                    <a:pt x="27691" y="6948"/>
                  </a:lnTo>
                  <a:lnTo>
                    <a:pt x="27248" y="6159"/>
                  </a:lnTo>
                  <a:lnTo>
                    <a:pt x="26755" y="5420"/>
                  </a:lnTo>
                  <a:lnTo>
                    <a:pt x="26213" y="4681"/>
                  </a:lnTo>
                  <a:lnTo>
                    <a:pt x="25622" y="3991"/>
                  </a:lnTo>
                  <a:lnTo>
                    <a:pt x="24981" y="3351"/>
                  </a:lnTo>
                  <a:lnTo>
                    <a:pt x="24292" y="2759"/>
                  </a:lnTo>
                  <a:lnTo>
                    <a:pt x="23552" y="2217"/>
                  </a:lnTo>
                  <a:lnTo>
                    <a:pt x="22813" y="1725"/>
                  </a:lnTo>
                  <a:lnTo>
                    <a:pt x="21976" y="1331"/>
                  </a:lnTo>
                  <a:lnTo>
                    <a:pt x="21187" y="936"/>
                  </a:lnTo>
                  <a:lnTo>
                    <a:pt x="20301" y="641"/>
                  </a:lnTo>
                  <a:lnTo>
                    <a:pt x="19463" y="394"/>
                  </a:lnTo>
                  <a:lnTo>
                    <a:pt x="18576" y="197"/>
                  </a:lnTo>
                  <a:lnTo>
                    <a:pt x="17689" y="99"/>
                  </a:lnTo>
                  <a:lnTo>
                    <a:pt x="16802"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184;p68">
              <a:extLst>
                <a:ext uri="{FF2B5EF4-FFF2-40B4-BE49-F238E27FC236}">
                  <a16:creationId xmlns:a16="http://schemas.microsoft.com/office/drawing/2014/main" id="{2898EA0F-7597-4E24-8DB0-140EE43A2291}"/>
                </a:ext>
              </a:extLst>
            </p:cNvPr>
            <p:cNvSpPr/>
            <p:nvPr/>
          </p:nvSpPr>
          <p:spPr>
            <a:xfrm>
              <a:off x="3518650" y="2851950"/>
              <a:ext cx="744025" cy="399125"/>
            </a:xfrm>
            <a:custGeom>
              <a:avLst/>
              <a:gdLst/>
              <a:ahLst/>
              <a:cxnLst/>
              <a:rect l="l" t="t" r="r" b="b"/>
              <a:pathLst>
                <a:path w="29761" h="15965" fill="none" extrusionOk="0">
                  <a:moveTo>
                    <a:pt x="29761" y="15915"/>
                  </a:moveTo>
                  <a:lnTo>
                    <a:pt x="29761" y="15915"/>
                  </a:lnTo>
                  <a:lnTo>
                    <a:pt x="29219" y="15816"/>
                  </a:lnTo>
                  <a:lnTo>
                    <a:pt x="28726" y="15668"/>
                  </a:lnTo>
                  <a:lnTo>
                    <a:pt x="28233" y="15521"/>
                  </a:lnTo>
                  <a:lnTo>
                    <a:pt x="27740" y="15324"/>
                  </a:lnTo>
                  <a:lnTo>
                    <a:pt x="27248" y="15127"/>
                  </a:lnTo>
                  <a:lnTo>
                    <a:pt x="26804" y="14880"/>
                  </a:lnTo>
                  <a:lnTo>
                    <a:pt x="25917" y="14289"/>
                  </a:lnTo>
                  <a:lnTo>
                    <a:pt x="25080" y="13648"/>
                  </a:lnTo>
                  <a:lnTo>
                    <a:pt x="24686" y="13254"/>
                  </a:lnTo>
                  <a:lnTo>
                    <a:pt x="24341" y="12909"/>
                  </a:lnTo>
                  <a:lnTo>
                    <a:pt x="23996" y="12466"/>
                  </a:lnTo>
                  <a:lnTo>
                    <a:pt x="23700" y="12072"/>
                  </a:lnTo>
                  <a:lnTo>
                    <a:pt x="23405" y="11628"/>
                  </a:lnTo>
                  <a:lnTo>
                    <a:pt x="23158" y="11185"/>
                  </a:lnTo>
                  <a:lnTo>
                    <a:pt x="23158" y="11185"/>
                  </a:lnTo>
                  <a:lnTo>
                    <a:pt x="23208" y="11776"/>
                  </a:lnTo>
                  <a:lnTo>
                    <a:pt x="23208" y="12367"/>
                  </a:lnTo>
                  <a:lnTo>
                    <a:pt x="23060" y="12959"/>
                  </a:lnTo>
                  <a:lnTo>
                    <a:pt x="22912" y="13550"/>
                  </a:lnTo>
                  <a:lnTo>
                    <a:pt x="22666" y="14092"/>
                  </a:lnTo>
                  <a:lnTo>
                    <a:pt x="22321" y="14634"/>
                  </a:lnTo>
                  <a:lnTo>
                    <a:pt x="21927" y="15077"/>
                  </a:lnTo>
                  <a:lnTo>
                    <a:pt x="21483" y="15471"/>
                  </a:lnTo>
                  <a:lnTo>
                    <a:pt x="21483" y="15471"/>
                  </a:lnTo>
                  <a:lnTo>
                    <a:pt x="21089" y="15718"/>
                  </a:lnTo>
                  <a:lnTo>
                    <a:pt x="20645" y="15915"/>
                  </a:lnTo>
                  <a:lnTo>
                    <a:pt x="20399" y="15964"/>
                  </a:lnTo>
                  <a:lnTo>
                    <a:pt x="20202" y="15964"/>
                  </a:lnTo>
                  <a:lnTo>
                    <a:pt x="19956" y="15964"/>
                  </a:lnTo>
                  <a:lnTo>
                    <a:pt x="19759" y="15866"/>
                  </a:lnTo>
                  <a:lnTo>
                    <a:pt x="19759" y="15866"/>
                  </a:lnTo>
                  <a:lnTo>
                    <a:pt x="19463" y="15718"/>
                  </a:lnTo>
                  <a:lnTo>
                    <a:pt x="19217" y="15471"/>
                  </a:lnTo>
                  <a:lnTo>
                    <a:pt x="19020" y="15176"/>
                  </a:lnTo>
                  <a:lnTo>
                    <a:pt x="18822" y="14831"/>
                  </a:lnTo>
                  <a:lnTo>
                    <a:pt x="18822" y="14831"/>
                  </a:lnTo>
                  <a:lnTo>
                    <a:pt x="18576" y="14289"/>
                  </a:lnTo>
                  <a:lnTo>
                    <a:pt x="18379" y="13648"/>
                  </a:lnTo>
                  <a:lnTo>
                    <a:pt x="18231" y="13057"/>
                  </a:lnTo>
                  <a:lnTo>
                    <a:pt x="18133" y="12466"/>
                  </a:lnTo>
                  <a:lnTo>
                    <a:pt x="18083" y="11825"/>
                  </a:lnTo>
                  <a:lnTo>
                    <a:pt x="18083" y="11185"/>
                  </a:lnTo>
                  <a:lnTo>
                    <a:pt x="18133" y="10544"/>
                  </a:lnTo>
                  <a:lnTo>
                    <a:pt x="18231" y="9953"/>
                  </a:lnTo>
                  <a:lnTo>
                    <a:pt x="18231" y="9953"/>
                  </a:lnTo>
                  <a:lnTo>
                    <a:pt x="17985" y="10446"/>
                  </a:lnTo>
                  <a:lnTo>
                    <a:pt x="17738" y="10988"/>
                  </a:lnTo>
                  <a:lnTo>
                    <a:pt x="17443" y="11480"/>
                  </a:lnTo>
                  <a:lnTo>
                    <a:pt x="17098" y="11924"/>
                  </a:lnTo>
                  <a:lnTo>
                    <a:pt x="16704" y="12367"/>
                  </a:lnTo>
                  <a:lnTo>
                    <a:pt x="16310" y="12811"/>
                  </a:lnTo>
                  <a:lnTo>
                    <a:pt x="15915" y="13205"/>
                  </a:lnTo>
                  <a:lnTo>
                    <a:pt x="15472" y="13550"/>
                  </a:lnTo>
                  <a:lnTo>
                    <a:pt x="15029" y="13895"/>
                  </a:lnTo>
                  <a:lnTo>
                    <a:pt x="14536" y="14240"/>
                  </a:lnTo>
                  <a:lnTo>
                    <a:pt x="14043" y="14535"/>
                  </a:lnTo>
                  <a:lnTo>
                    <a:pt x="13501" y="14782"/>
                  </a:lnTo>
                  <a:lnTo>
                    <a:pt x="13008" y="15028"/>
                  </a:lnTo>
                  <a:lnTo>
                    <a:pt x="12466" y="15225"/>
                  </a:lnTo>
                  <a:lnTo>
                    <a:pt x="11875" y="15373"/>
                  </a:lnTo>
                  <a:lnTo>
                    <a:pt x="11333" y="15521"/>
                  </a:lnTo>
                  <a:lnTo>
                    <a:pt x="11333" y="15521"/>
                  </a:lnTo>
                  <a:lnTo>
                    <a:pt x="10693" y="15619"/>
                  </a:lnTo>
                  <a:lnTo>
                    <a:pt x="10348" y="15619"/>
                  </a:lnTo>
                  <a:lnTo>
                    <a:pt x="10052" y="15570"/>
                  </a:lnTo>
                  <a:lnTo>
                    <a:pt x="9757" y="15521"/>
                  </a:lnTo>
                  <a:lnTo>
                    <a:pt x="9461" y="15422"/>
                  </a:lnTo>
                  <a:lnTo>
                    <a:pt x="9215" y="15274"/>
                  </a:lnTo>
                  <a:lnTo>
                    <a:pt x="8968" y="15077"/>
                  </a:lnTo>
                  <a:lnTo>
                    <a:pt x="8968" y="15077"/>
                  </a:lnTo>
                  <a:lnTo>
                    <a:pt x="8820" y="14880"/>
                  </a:lnTo>
                  <a:lnTo>
                    <a:pt x="8722" y="14634"/>
                  </a:lnTo>
                  <a:lnTo>
                    <a:pt x="8623" y="14387"/>
                  </a:lnTo>
                  <a:lnTo>
                    <a:pt x="8574" y="14141"/>
                  </a:lnTo>
                  <a:lnTo>
                    <a:pt x="8574" y="13895"/>
                  </a:lnTo>
                  <a:lnTo>
                    <a:pt x="8574" y="13599"/>
                  </a:lnTo>
                  <a:lnTo>
                    <a:pt x="8722" y="13106"/>
                  </a:lnTo>
                  <a:lnTo>
                    <a:pt x="8722" y="13106"/>
                  </a:lnTo>
                  <a:lnTo>
                    <a:pt x="8919" y="12663"/>
                  </a:lnTo>
                  <a:lnTo>
                    <a:pt x="9215" y="12220"/>
                  </a:lnTo>
                  <a:lnTo>
                    <a:pt x="9510" y="11776"/>
                  </a:lnTo>
                  <a:lnTo>
                    <a:pt x="9855" y="11382"/>
                  </a:lnTo>
                  <a:lnTo>
                    <a:pt x="9855" y="11382"/>
                  </a:lnTo>
                  <a:lnTo>
                    <a:pt x="9313" y="11776"/>
                  </a:lnTo>
                  <a:lnTo>
                    <a:pt x="8771" y="12072"/>
                  </a:lnTo>
                  <a:lnTo>
                    <a:pt x="8180" y="12417"/>
                  </a:lnTo>
                  <a:lnTo>
                    <a:pt x="7589" y="12663"/>
                  </a:lnTo>
                  <a:lnTo>
                    <a:pt x="6997" y="12909"/>
                  </a:lnTo>
                  <a:lnTo>
                    <a:pt x="6406" y="13156"/>
                  </a:lnTo>
                  <a:lnTo>
                    <a:pt x="5766" y="13353"/>
                  </a:lnTo>
                  <a:lnTo>
                    <a:pt x="5174" y="13501"/>
                  </a:lnTo>
                  <a:lnTo>
                    <a:pt x="4534" y="13648"/>
                  </a:lnTo>
                  <a:lnTo>
                    <a:pt x="3893" y="13747"/>
                  </a:lnTo>
                  <a:lnTo>
                    <a:pt x="3253" y="13845"/>
                  </a:lnTo>
                  <a:lnTo>
                    <a:pt x="2612" y="13895"/>
                  </a:lnTo>
                  <a:lnTo>
                    <a:pt x="1972" y="13895"/>
                  </a:lnTo>
                  <a:lnTo>
                    <a:pt x="1331" y="13895"/>
                  </a:lnTo>
                  <a:lnTo>
                    <a:pt x="641" y="13845"/>
                  </a:lnTo>
                  <a:lnTo>
                    <a:pt x="1" y="13796"/>
                  </a:lnTo>
                  <a:lnTo>
                    <a:pt x="1" y="13796"/>
                  </a:lnTo>
                  <a:lnTo>
                    <a:pt x="247" y="12909"/>
                  </a:lnTo>
                  <a:lnTo>
                    <a:pt x="543" y="12072"/>
                  </a:lnTo>
                  <a:lnTo>
                    <a:pt x="839" y="11185"/>
                  </a:lnTo>
                  <a:lnTo>
                    <a:pt x="1183" y="10347"/>
                  </a:lnTo>
                  <a:lnTo>
                    <a:pt x="1578" y="9559"/>
                  </a:lnTo>
                  <a:lnTo>
                    <a:pt x="2021" y="8721"/>
                  </a:lnTo>
                  <a:lnTo>
                    <a:pt x="2464" y="7982"/>
                  </a:lnTo>
                  <a:lnTo>
                    <a:pt x="2957" y="7194"/>
                  </a:lnTo>
                  <a:lnTo>
                    <a:pt x="3499" y="6455"/>
                  </a:lnTo>
                  <a:lnTo>
                    <a:pt x="4041" y="5765"/>
                  </a:lnTo>
                  <a:lnTo>
                    <a:pt x="4682" y="5075"/>
                  </a:lnTo>
                  <a:lnTo>
                    <a:pt x="5273" y="4435"/>
                  </a:lnTo>
                  <a:lnTo>
                    <a:pt x="5963" y="3843"/>
                  </a:lnTo>
                  <a:lnTo>
                    <a:pt x="6653" y="3252"/>
                  </a:lnTo>
                  <a:lnTo>
                    <a:pt x="7392" y="2710"/>
                  </a:lnTo>
                  <a:lnTo>
                    <a:pt x="8131" y="2217"/>
                  </a:lnTo>
                  <a:lnTo>
                    <a:pt x="8131" y="2217"/>
                  </a:lnTo>
                  <a:lnTo>
                    <a:pt x="8919" y="1774"/>
                  </a:lnTo>
                  <a:lnTo>
                    <a:pt x="9757" y="1380"/>
                  </a:lnTo>
                  <a:lnTo>
                    <a:pt x="10594" y="1035"/>
                  </a:lnTo>
                  <a:lnTo>
                    <a:pt x="11432" y="739"/>
                  </a:lnTo>
                  <a:lnTo>
                    <a:pt x="12319" y="493"/>
                  </a:lnTo>
                  <a:lnTo>
                    <a:pt x="13206" y="296"/>
                  </a:lnTo>
                  <a:lnTo>
                    <a:pt x="14092" y="148"/>
                  </a:lnTo>
                  <a:lnTo>
                    <a:pt x="14979" y="50"/>
                  </a:lnTo>
                  <a:lnTo>
                    <a:pt x="15866" y="0"/>
                  </a:lnTo>
                  <a:lnTo>
                    <a:pt x="16802" y="0"/>
                  </a:lnTo>
                  <a:lnTo>
                    <a:pt x="17689" y="99"/>
                  </a:lnTo>
                  <a:lnTo>
                    <a:pt x="18576" y="197"/>
                  </a:lnTo>
                  <a:lnTo>
                    <a:pt x="19463" y="394"/>
                  </a:lnTo>
                  <a:lnTo>
                    <a:pt x="20301" y="641"/>
                  </a:lnTo>
                  <a:lnTo>
                    <a:pt x="21187" y="936"/>
                  </a:lnTo>
                  <a:lnTo>
                    <a:pt x="21976" y="1331"/>
                  </a:lnTo>
                  <a:lnTo>
                    <a:pt x="21976" y="1331"/>
                  </a:lnTo>
                  <a:lnTo>
                    <a:pt x="22813" y="1725"/>
                  </a:lnTo>
                  <a:lnTo>
                    <a:pt x="23552" y="2217"/>
                  </a:lnTo>
                  <a:lnTo>
                    <a:pt x="24292" y="2759"/>
                  </a:lnTo>
                  <a:lnTo>
                    <a:pt x="24981" y="3351"/>
                  </a:lnTo>
                  <a:lnTo>
                    <a:pt x="25622" y="3991"/>
                  </a:lnTo>
                  <a:lnTo>
                    <a:pt x="26213" y="4681"/>
                  </a:lnTo>
                  <a:lnTo>
                    <a:pt x="26755" y="5420"/>
                  </a:lnTo>
                  <a:lnTo>
                    <a:pt x="27248" y="6159"/>
                  </a:lnTo>
                  <a:lnTo>
                    <a:pt x="27691" y="6948"/>
                  </a:lnTo>
                  <a:lnTo>
                    <a:pt x="28036" y="7785"/>
                  </a:lnTo>
                  <a:lnTo>
                    <a:pt x="28332" y="8623"/>
                  </a:lnTo>
                  <a:lnTo>
                    <a:pt x="28578" y="9510"/>
                  </a:lnTo>
                  <a:lnTo>
                    <a:pt x="28775" y="10347"/>
                  </a:lnTo>
                  <a:lnTo>
                    <a:pt x="28874" y="11234"/>
                  </a:lnTo>
                  <a:lnTo>
                    <a:pt x="28923" y="12170"/>
                  </a:lnTo>
                  <a:lnTo>
                    <a:pt x="28874" y="130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185;p68">
              <a:extLst>
                <a:ext uri="{FF2B5EF4-FFF2-40B4-BE49-F238E27FC236}">
                  <a16:creationId xmlns:a16="http://schemas.microsoft.com/office/drawing/2014/main" id="{2E0FD8DE-B77F-48E0-A4C0-6EF30B65B1BD}"/>
                </a:ext>
              </a:extLst>
            </p:cNvPr>
            <p:cNvSpPr/>
            <p:nvPr/>
          </p:nvSpPr>
          <p:spPr>
            <a:xfrm>
              <a:off x="3487875" y="2686875"/>
              <a:ext cx="905375" cy="713225"/>
            </a:xfrm>
            <a:custGeom>
              <a:avLst/>
              <a:gdLst/>
              <a:ahLst/>
              <a:cxnLst/>
              <a:rect l="l" t="t" r="r" b="b"/>
              <a:pathLst>
                <a:path w="36215" h="28529" extrusionOk="0">
                  <a:moveTo>
                    <a:pt x="16999" y="1"/>
                  </a:moveTo>
                  <a:lnTo>
                    <a:pt x="15816" y="99"/>
                  </a:lnTo>
                  <a:lnTo>
                    <a:pt x="14634" y="247"/>
                  </a:lnTo>
                  <a:lnTo>
                    <a:pt x="13451" y="444"/>
                  </a:lnTo>
                  <a:lnTo>
                    <a:pt x="12269" y="740"/>
                  </a:lnTo>
                  <a:lnTo>
                    <a:pt x="11135" y="1134"/>
                  </a:lnTo>
                  <a:lnTo>
                    <a:pt x="10051" y="1578"/>
                  </a:lnTo>
                  <a:lnTo>
                    <a:pt x="8967" y="2120"/>
                  </a:lnTo>
                  <a:lnTo>
                    <a:pt x="7933" y="2711"/>
                  </a:lnTo>
                  <a:lnTo>
                    <a:pt x="6947" y="3401"/>
                  </a:lnTo>
                  <a:lnTo>
                    <a:pt x="6011" y="4140"/>
                  </a:lnTo>
                  <a:lnTo>
                    <a:pt x="5124" y="4928"/>
                  </a:lnTo>
                  <a:lnTo>
                    <a:pt x="4287" y="5766"/>
                  </a:lnTo>
                  <a:lnTo>
                    <a:pt x="3498" y="6702"/>
                  </a:lnTo>
                  <a:lnTo>
                    <a:pt x="3006" y="7392"/>
                  </a:lnTo>
                  <a:lnTo>
                    <a:pt x="2562" y="8131"/>
                  </a:lnTo>
                  <a:lnTo>
                    <a:pt x="2119" y="8870"/>
                  </a:lnTo>
                  <a:lnTo>
                    <a:pt x="1725" y="9658"/>
                  </a:lnTo>
                  <a:lnTo>
                    <a:pt x="1380" y="10446"/>
                  </a:lnTo>
                  <a:lnTo>
                    <a:pt x="1035" y="11235"/>
                  </a:lnTo>
                  <a:lnTo>
                    <a:pt x="788" y="12072"/>
                  </a:lnTo>
                  <a:lnTo>
                    <a:pt x="542" y="12910"/>
                  </a:lnTo>
                  <a:lnTo>
                    <a:pt x="345" y="13748"/>
                  </a:lnTo>
                  <a:lnTo>
                    <a:pt x="197" y="14585"/>
                  </a:lnTo>
                  <a:lnTo>
                    <a:pt x="99" y="15472"/>
                  </a:lnTo>
                  <a:lnTo>
                    <a:pt x="0" y="16310"/>
                  </a:lnTo>
                  <a:lnTo>
                    <a:pt x="0" y="17197"/>
                  </a:lnTo>
                  <a:lnTo>
                    <a:pt x="0" y="18083"/>
                  </a:lnTo>
                  <a:lnTo>
                    <a:pt x="99" y="18921"/>
                  </a:lnTo>
                  <a:lnTo>
                    <a:pt x="197" y="19808"/>
                  </a:lnTo>
                  <a:lnTo>
                    <a:pt x="444" y="21138"/>
                  </a:lnTo>
                  <a:lnTo>
                    <a:pt x="838" y="22419"/>
                  </a:lnTo>
                  <a:lnTo>
                    <a:pt x="1035" y="23109"/>
                  </a:lnTo>
                  <a:lnTo>
                    <a:pt x="1330" y="23750"/>
                  </a:lnTo>
                  <a:lnTo>
                    <a:pt x="1577" y="24341"/>
                  </a:lnTo>
                  <a:lnTo>
                    <a:pt x="1922" y="24981"/>
                  </a:lnTo>
                  <a:lnTo>
                    <a:pt x="1774" y="23750"/>
                  </a:lnTo>
                  <a:lnTo>
                    <a:pt x="1725" y="22419"/>
                  </a:lnTo>
                  <a:lnTo>
                    <a:pt x="1774" y="20990"/>
                  </a:lnTo>
                  <a:lnTo>
                    <a:pt x="1971" y="19463"/>
                  </a:lnTo>
                  <a:lnTo>
                    <a:pt x="3252" y="19463"/>
                  </a:lnTo>
                  <a:lnTo>
                    <a:pt x="4484" y="19364"/>
                  </a:lnTo>
                  <a:lnTo>
                    <a:pt x="5666" y="19167"/>
                  </a:lnTo>
                  <a:lnTo>
                    <a:pt x="6849" y="18872"/>
                  </a:lnTo>
                  <a:lnTo>
                    <a:pt x="7933" y="18527"/>
                  </a:lnTo>
                  <a:lnTo>
                    <a:pt x="8967" y="18083"/>
                  </a:lnTo>
                  <a:lnTo>
                    <a:pt x="9953" y="17541"/>
                  </a:lnTo>
                  <a:lnTo>
                    <a:pt x="10889" y="16901"/>
                  </a:lnTo>
                  <a:lnTo>
                    <a:pt x="11628" y="16260"/>
                  </a:lnTo>
                  <a:lnTo>
                    <a:pt x="12269" y="15571"/>
                  </a:lnTo>
                  <a:lnTo>
                    <a:pt x="12909" y="14782"/>
                  </a:lnTo>
                  <a:lnTo>
                    <a:pt x="13451" y="13994"/>
                  </a:lnTo>
                  <a:lnTo>
                    <a:pt x="13944" y="13107"/>
                  </a:lnTo>
                  <a:lnTo>
                    <a:pt x="14387" y="12220"/>
                  </a:lnTo>
                  <a:lnTo>
                    <a:pt x="14831" y="11333"/>
                  </a:lnTo>
                  <a:lnTo>
                    <a:pt x="15225" y="10397"/>
                  </a:lnTo>
                  <a:lnTo>
                    <a:pt x="11185" y="20005"/>
                  </a:lnTo>
                  <a:lnTo>
                    <a:pt x="11037" y="20350"/>
                  </a:lnTo>
                  <a:lnTo>
                    <a:pt x="10988" y="20695"/>
                  </a:lnTo>
                  <a:lnTo>
                    <a:pt x="10988" y="20990"/>
                  </a:lnTo>
                  <a:lnTo>
                    <a:pt x="11037" y="21138"/>
                  </a:lnTo>
                  <a:lnTo>
                    <a:pt x="11135" y="21286"/>
                  </a:lnTo>
                  <a:lnTo>
                    <a:pt x="11382" y="21434"/>
                  </a:lnTo>
                  <a:lnTo>
                    <a:pt x="11628" y="21483"/>
                  </a:lnTo>
                  <a:lnTo>
                    <a:pt x="12170" y="21483"/>
                  </a:lnTo>
                  <a:lnTo>
                    <a:pt x="12663" y="21335"/>
                  </a:lnTo>
                  <a:lnTo>
                    <a:pt x="13155" y="21188"/>
                  </a:lnTo>
                  <a:lnTo>
                    <a:pt x="13648" y="21040"/>
                  </a:lnTo>
                  <a:lnTo>
                    <a:pt x="14141" y="20843"/>
                  </a:lnTo>
                  <a:lnTo>
                    <a:pt x="14584" y="20596"/>
                  </a:lnTo>
                  <a:lnTo>
                    <a:pt x="15028" y="20350"/>
                  </a:lnTo>
                  <a:lnTo>
                    <a:pt x="15865" y="19759"/>
                  </a:lnTo>
                  <a:lnTo>
                    <a:pt x="16654" y="19069"/>
                  </a:lnTo>
                  <a:lnTo>
                    <a:pt x="17393" y="18281"/>
                  </a:lnTo>
                  <a:lnTo>
                    <a:pt x="18033" y="17492"/>
                  </a:lnTo>
                  <a:lnTo>
                    <a:pt x="18575" y="16605"/>
                  </a:lnTo>
                  <a:lnTo>
                    <a:pt x="19019" y="15669"/>
                  </a:lnTo>
                  <a:lnTo>
                    <a:pt x="19364" y="14684"/>
                  </a:lnTo>
                  <a:lnTo>
                    <a:pt x="19659" y="13698"/>
                  </a:lnTo>
                  <a:lnTo>
                    <a:pt x="19856" y="12664"/>
                  </a:lnTo>
                  <a:lnTo>
                    <a:pt x="19955" y="11629"/>
                  </a:lnTo>
                  <a:lnTo>
                    <a:pt x="20004" y="10594"/>
                  </a:lnTo>
                  <a:lnTo>
                    <a:pt x="20004" y="9740"/>
                  </a:lnTo>
                  <a:lnTo>
                    <a:pt x="20053" y="10348"/>
                  </a:lnTo>
                  <a:lnTo>
                    <a:pt x="20201" y="12417"/>
                  </a:lnTo>
                  <a:lnTo>
                    <a:pt x="20398" y="16605"/>
                  </a:lnTo>
                  <a:lnTo>
                    <a:pt x="20546" y="18527"/>
                  </a:lnTo>
                  <a:lnTo>
                    <a:pt x="20645" y="19364"/>
                  </a:lnTo>
                  <a:lnTo>
                    <a:pt x="20743" y="20153"/>
                  </a:lnTo>
                  <a:lnTo>
                    <a:pt x="20891" y="20793"/>
                  </a:lnTo>
                  <a:lnTo>
                    <a:pt x="21039" y="21335"/>
                  </a:lnTo>
                  <a:lnTo>
                    <a:pt x="21187" y="21680"/>
                  </a:lnTo>
                  <a:lnTo>
                    <a:pt x="21334" y="21828"/>
                  </a:lnTo>
                  <a:lnTo>
                    <a:pt x="21433" y="21927"/>
                  </a:lnTo>
                  <a:lnTo>
                    <a:pt x="21581" y="21927"/>
                  </a:lnTo>
                  <a:lnTo>
                    <a:pt x="21729" y="21877"/>
                  </a:lnTo>
                  <a:lnTo>
                    <a:pt x="21926" y="21730"/>
                  </a:lnTo>
                  <a:lnTo>
                    <a:pt x="22123" y="21434"/>
                  </a:lnTo>
                  <a:lnTo>
                    <a:pt x="22517" y="20744"/>
                  </a:lnTo>
                  <a:lnTo>
                    <a:pt x="22911" y="19808"/>
                  </a:lnTo>
                  <a:lnTo>
                    <a:pt x="23256" y="18724"/>
                  </a:lnTo>
                  <a:lnTo>
                    <a:pt x="23601" y="17591"/>
                  </a:lnTo>
                  <a:lnTo>
                    <a:pt x="23798" y="16507"/>
                  </a:lnTo>
                  <a:lnTo>
                    <a:pt x="23847" y="16014"/>
                  </a:lnTo>
                  <a:lnTo>
                    <a:pt x="23897" y="15521"/>
                  </a:lnTo>
                  <a:lnTo>
                    <a:pt x="23897" y="15226"/>
                  </a:lnTo>
                  <a:lnTo>
                    <a:pt x="24439" y="16310"/>
                  </a:lnTo>
                  <a:lnTo>
                    <a:pt x="25030" y="17394"/>
                  </a:lnTo>
                  <a:lnTo>
                    <a:pt x="25720" y="18428"/>
                  </a:lnTo>
                  <a:lnTo>
                    <a:pt x="26409" y="19414"/>
                  </a:lnTo>
                  <a:lnTo>
                    <a:pt x="27198" y="20399"/>
                  </a:lnTo>
                  <a:lnTo>
                    <a:pt x="28035" y="21286"/>
                  </a:lnTo>
                  <a:lnTo>
                    <a:pt x="28922" y="22124"/>
                  </a:lnTo>
                  <a:lnTo>
                    <a:pt x="29858" y="22863"/>
                  </a:lnTo>
                  <a:lnTo>
                    <a:pt x="30351" y="24390"/>
                  </a:lnTo>
                  <a:lnTo>
                    <a:pt x="30794" y="25819"/>
                  </a:lnTo>
                  <a:lnTo>
                    <a:pt x="31139" y="27248"/>
                  </a:lnTo>
                  <a:lnTo>
                    <a:pt x="31435" y="28529"/>
                  </a:lnTo>
                  <a:lnTo>
                    <a:pt x="32223" y="27691"/>
                  </a:lnTo>
                  <a:lnTo>
                    <a:pt x="32962" y="26755"/>
                  </a:lnTo>
                  <a:lnTo>
                    <a:pt x="33603" y="25770"/>
                  </a:lnTo>
                  <a:lnTo>
                    <a:pt x="34194" y="24735"/>
                  </a:lnTo>
                  <a:lnTo>
                    <a:pt x="34736" y="23700"/>
                  </a:lnTo>
                  <a:lnTo>
                    <a:pt x="35180" y="22616"/>
                  </a:lnTo>
                  <a:lnTo>
                    <a:pt x="35525" y="21483"/>
                  </a:lnTo>
                  <a:lnTo>
                    <a:pt x="35820" y="20350"/>
                  </a:lnTo>
                  <a:lnTo>
                    <a:pt x="36017" y="19167"/>
                  </a:lnTo>
                  <a:lnTo>
                    <a:pt x="36165" y="17985"/>
                  </a:lnTo>
                  <a:lnTo>
                    <a:pt x="36214" y="16852"/>
                  </a:lnTo>
                  <a:lnTo>
                    <a:pt x="36214" y="15669"/>
                  </a:lnTo>
                  <a:lnTo>
                    <a:pt x="36116" y="14487"/>
                  </a:lnTo>
                  <a:lnTo>
                    <a:pt x="35919" y="13304"/>
                  </a:lnTo>
                  <a:lnTo>
                    <a:pt x="35623" y="12171"/>
                  </a:lnTo>
                  <a:lnTo>
                    <a:pt x="35278" y="11038"/>
                  </a:lnTo>
                  <a:lnTo>
                    <a:pt x="34884" y="10200"/>
                  </a:lnTo>
                  <a:lnTo>
                    <a:pt x="34490" y="9313"/>
                  </a:lnTo>
                  <a:lnTo>
                    <a:pt x="34046" y="8525"/>
                  </a:lnTo>
                  <a:lnTo>
                    <a:pt x="33554" y="7687"/>
                  </a:lnTo>
                  <a:lnTo>
                    <a:pt x="32962" y="6948"/>
                  </a:lnTo>
                  <a:lnTo>
                    <a:pt x="32371" y="6209"/>
                  </a:lnTo>
                  <a:lnTo>
                    <a:pt x="31731" y="5519"/>
                  </a:lnTo>
                  <a:lnTo>
                    <a:pt x="31090" y="4830"/>
                  </a:lnTo>
                  <a:lnTo>
                    <a:pt x="30351" y="4189"/>
                  </a:lnTo>
                  <a:lnTo>
                    <a:pt x="29612" y="3598"/>
                  </a:lnTo>
                  <a:lnTo>
                    <a:pt x="28824" y="3056"/>
                  </a:lnTo>
                  <a:lnTo>
                    <a:pt x="27986" y="2563"/>
                  </a:lnTo>
                  <a:lnTo>
                    <a:pt x="27148" y="2120"/>
                  </a:lnTo>
                  <a:lnTo>
                    <a:pt x="26262" y="1725"/>
                  </a:lnTo>
                  <a:lnTo>
                    <a:pt x="25375" y="1331"/>
                  </a:lnTo>
                  <a:lnTo>
                    <a:pt x="24439" y="1036"/>
                  </a:lnTo>
                  <a:lnTo>
                    <a:pt x="23502" y="789"/>
                  </a:lnTo>
                  <a:lnTo>
                    <a:pt x="22517" y="592"/>
                  </a:lnTo>
                  <a:lnTo>
                    <a:pt x="21532" y="444"/>
                  </a:lnTo>
                  <a:lnTo>
                    <a:pt x="20546" y="346"/>
                  </a:lnTo>
                  <a:lnTo>
                    <a:pt x="19364" y="149"/>
                  </a:lnTo>
                  <a:lnTo>
                    <a:pt x="18181" y="50"/>
                  </a:lnTo>
                  <a:lnTo>
                    <a:pt x="16999"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186;p68">
              <a:extLst>
                <a:ext uri="{FF2B5EF4-FFF2-40B4-BE49-F238E27FC236}">
                  <a16:creationId xmlns:a16="http://schemas.microsoft.com/office/drawing/2014/main" id="{82D3DBFE-2D37-43A6-B3EE-6BE6BD9F688D}"/>
                </a:ext>
              </a:extLst>
            </p:cNvPr>
            <p:cNvSpPr/>
            <p:nvPr/>
          </p:nvSpPr>
          <p:spPr>
            <a:xfrm>
              <a:off x="3487875" y="2686875"/>
              <a:ext cx="610975" cy="495200"/>
            </a:xfrm>
            <a:custGeom>
              <a:avLst/>
              <a:gdLst/>
              <a:ahLst/>
              <a:cxnLst/>
              <a:rect l="l" t="t" r="r" b="b"/>
              <a:pathLst>
                <a:path w="24439" h="19808" extrusionOk="0">
                  <a:moveTo>
                    <a:pt x="16999" y="1"/>
                  </a:moveTo>
                  <a:lnTo>
                    <a:pt x="15816" y="99"/>
                  </a:lnTo>
                  <a:lnTo>
                    <a:pt x="14634" y="247"/>
                  </a:lnTo>
                  <a:lnTo>
                    <a:pt x="13451" y="444"/>
                  </a:lnTo>
                  <a:lnTo>
                    <a:pt x="12269" y="740"/>
                  </a:lnTo>
                  <a:lnTo>
                    <a:pt x="11135" y="1134"/>
                  </a:lnTo>
                  <a:lnTo>
                    <a:pt x="10051" y="1578"/>
                  </a:lnTo>
                  <a:lnTo>
                    <a:pt x="8967" y="2120"/>
                  </a:lnTo>
                  <a:lnTo>
                    <a:pt x="7933" y="2711"/>
                  </a:lnTo>
                  <a:lnTo>
                    <a:pt x="6947" y="3401"/>
                  </a:lnTo>
                  <a:lnTo>
                    <a:pt x="6011" y="4140"/>
                  </a:lnTo>
                  <a:lnTo>
                    <a:pt x="5124" y="4928"/>
                  </a:lnTo>
                  <a:lnTo>
                    <a:pt x="4287" y="5766"/>
                  </a:lnTo>
                  <a:lnTo>
                    <a:pt x="3498" y="6702"/>
                  </a:lnTo>
                  <a:lnTo>
                    <a:pt x="3006" y="7392"/>
                  </a:lnTo>
                  <a:lnTo>
                    <a:pt x="2562" y="8131"/>
                  </a:lnTo>
                  <a:lnTo>
                    <a:pt x="2119" y="8870"/>
                  </a:lnTo>
                  <a:lnTo>
                    <a:pt x="1725" y="9658"/>
                  </a:lnTo>
                  <a:lnTo>
                    <a:pt x="1380" y="10446"/>
                  </a:lnTo>
                  <a:lnTo>
                    <a:pt x="1035" y="11235"/>
                  </a:lnTo>
                  <a:lnTo>
                    <a:pt x="788" y="12072"/>
                  </a:lnTo>
                  <a:lnTo>
                    <a:pt x="542" y="12910"/>
                  </a:lnTo>
                  <a:lnTo>
                    <a:pt x="345" y="13748"/>
                  </a:lnTo>
                  <a:lnTo>
                    <a:pt x="197" y="14585"/>
                  </a:lnTo>
                  <a:lnTo>
                    <a:pt x="99" y="15472"/>
                  </a:lnTo>
                  <a:lnTo>
                    <a:pt x="0" y="16310"/>
                  </a:lnTo>
                  <a:lnTo>
                    <a:pt x="0" y="17197"/>
                  </a:lnTo>
                  <a:lnTo>
                    <a:pt x="0" y="18083"/>
                  </a:lnTo>
                  <a:lnTo>
                    <a:pt x="99" y="18921"/>
                  </a:lnTo>
                  <a:lnTo>
                    <a:pt x="197" y="19808"/>
                  </a:lnTo>
                  <a:lnTo>
                    <a:pt x="247" y="18675"/>
                  </a:lnTo>
                  <a:lnTo>
                    <a:pt x="444" y="17541"/>
                  </a:lnTo>
                  <a:lnTo>
                    <a:pt x="690" y="16458"/>
                  </a:lnTo>
                  <a:lnTo>
                    <a:pt x="986" y="15374"/>
                  </a:lnTo>
                  <a:lnTo>
                    <a:pt x="1330" y="14290"/>
                  </a:lnTo>
                  <a:lnTo>
                    <a:pt x="1774" y="13255"/>
                  </a:lnTo>
                  <a:lnTo>
                    <a:pt x="2267" y="12220"/>
                  </a:lnTo>
                  <a:lnTo>
                    <a:pt x="2858" y="11235"/>
                  </a:lnTo>
                  <a:lnTo>
                    <a:pt x="3449" y="10249"/>
                  </a:lnTo>
                  <a:lnTo>
                    <a:pt x="4139" y="9313"/>
                  </a:lnTo>
                  <a:lnTo>
                    <a:pt x="4878" y="8426"/>
                  </a:lnTo>
                  <a:lnTo>
                    <a:pt x="5617" y="7589"/>
                  </a:lnTo>
                  <a:lnTo>
                    <a:pt x="6455" y="6800"/>
                  </a:lnTo>
                  <a:lnTo>
                    <a:pt x="7292" y="6061"/>
                  </a:lnTo>
                  <a:lnTo>
                    <a:pt x="8228" y="5322"/>
                  </a:lnTo>
                  <a:lnTo>
                    <a:pt x="9165" y="4682"/>
                  </a:lnTo>
                  <a:lnTo>
                    <a:pt x="10002" y="4189"/>
                  </a:lnTo>
                  <a:lnTo>
                    <a:pt x="10889" y="3696"/>
                  </a:lnTo>
                  <a:lnTo>
                    <a:pt x="11776" y="3253"/>
                  </a:lnTo>
                  <a:lnTo>
                    <a:pt x="12712" y="2859"/>
                  </a:lnTo>
                  <a:lnTo>
                    <a:pt x="13599" y="2465"/>
                  </a:lnTo>
                  <a:lnTo>
                    <a:pt x="14535" y="2169"/>
                  </a:lnTo>
                  <a:lnTo>
                    <a:pt x="15521" y="1873"/>
                  </a:lnTo>
                  <a:lnTo>
                    <a:pt x="16457" y="1627"/>
                  </a:lnTo>
                  <a:lnTo>
                    <a:pt x="17442" y="1430"/>
                  </a:lnTo>
                  <a:lnTo>
                    <a:pt x="18427" y="1282"/>
                  </a:lnTo>
                  <a:lnTo>
                    <a:pt x="19413" y="1134"/>
                  </a:lnTo>
                  <a:lnTo>
                    <a:pt x="20448" y="1036"/>
                  </a:lnTo>
                  <a:lnTo>
                    <a:pt x="21433" y="986"/>
                  </a:lnTo>
                  <a:lnTo>
                    <a:pt x="23453" y="986"/>
                  </a:lnTo>
                  <a:lnTo>
                    <a:pt x="24439" y="1036"/>
                  </a:lnTo>
                  <a:lnTo>
                    <a:pt x="23502" y="789"/>
                  </a:lnTo>
                  <a:lnTo>
                    <a:pt x="22517" y="592"/>
                  </a:lnTo>
                  <a:lnTo>
                    <a:pt x="21532" y="444"/>
                  </a:lnTo>
                  <a:lnTo>
                    <a:pt x="20546" y="346"/>
                  </a:lnTo>
                  <a:lnTo>
                    <a:pt x="19364" y="149"/>
                  </a:lnTo>
                  <a:lnTo>
                    <a:pt x="18181" y="50"/>
                  </a:lnTo>
                  <a:lnTo>
                    <a:pt x="16999"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187;p68">
              <a:extLst>
                <a:ext uri="{FF2B5EF4-FFF2-40B4-BE49-F238E27FC236}">
                  <a16:creationId xmlns:a16="http://schemas.microsoft.com/office/drawing/2014/main" id="{FD8AE235-70D0-43B7-85F8-EC0DAD39B910}"/>
                </a:ext>
              </a:extLst>
            </p:cNvPr>
            <p:cNvSpPr/>
            <p:nvPr/>
          </p:nvSpPr>
          <p:spPr>
            <a:xfrm>
              <a:off x="3638150" y="2683200"/>
              <a:ext cx="684875" cy="551850"/>
            </a:xfrm>
            <a:custGeom>
              <a:avLst/>
              <a:gdLst/>
              <a:ahLst/>
              <a:cxnLst/>
              <a:rect l="l" t="t" r="r" b="b"/>
              <a:pathLst>
                <a:path w="27395" h="22074" extrusionOk="0">
                  <a:moveTo>
                    <a:pt x="10741" y="0"/>
                  </a:moveTo>
                  <a:lnTo>
                    <a:pt x="9707" y="49"/>
                  </a:lnTo>
                  <a:lnTo>
                    <a:pt x="8770" y="148"/>
                  </a:lnTo>
                  <a:lnTo>
                    <a:pt x="7884" y="296"/>
                  </a:lnTo>
                  <a:lnTo>
                    <a:pt x="7095" y="444"/>
                  </a:lnTo>
                  <a:lnTo>
                    <a:pt x="6356" y="641"/>
                  </a:lnTo>
                  <a:lnTo>
                    <a:pt x="5716" y="788"/>
                  </a:lnTo>
                  <a:lnTo>
                    <a:pt x="4632" y="1183"/>
                  </a:lnTo>
                  <a:lnTo>
                    <a:pt x="3646" y="1528"/>
                  </a:lnTo>
                  <a:lnTo>
                    <a:pt x="2858" y="1872"/>
                  </a:lnTo>
                  <a:lnTo>
                    <a:pt x="2168" y="2168"/>
                  </a:lnTo>
                  <a:lnTo>
                    <a:pt x="1577" y="2464"/>
                  </a:lnTo>
                  <a:lnTo>
                    <a:pt x="1133" y="2759"/>
                  </a:lnTo>
                  <a:lnTo>
                    <a:pt x="739" y="3006"/>
                  </a:lnTo>
                  <a:lnTo>
                    <a:pt x="493" y="3252"/>
                  </a:lnTo>
                  <a:lnTo>
                    <a:pt x="296" y="3498"/>
                  </a:lnTo>
                  <a:lnTo>
                    <a:pt x="148" y="3646"/>
                  </a:lnTo>
                  <a:lnTo>
                    <a:pt x="49" y="3843"/>
                  </a:lnTo>
                  <a:lnTo>
                    <a:pt x="0" y="3991"/>
                  </a:lnTo>
                  <a:lnTo>
                    <a:pt x="0" y="4188"/>
                  </a:lnTo>
                  <a:lnTo>
                    <a:pt x="0" y="4237"/>
                  </a:lnTo>
                  <a:lnTo>
                    <a:pt x="444" y="4040"/>
                  </a:lnTo>
                  <a:lnTo>
                    <a:pt x="1725" y="3646"/>
                  </a:lnTo>
                  <a:lnTo>
                    <a:pt x="2612" y="3449"/>
                  </a:lnTo>
                  <a:lnTo>
                    <a:pt x="3646" y="3203"/>
                  </a:lnTo>
                  <a:lnTo>
                    <a:pt x="4829" y="3006"/>
                  </a:lnTo>
                  <a:lnTo>
                    <a:pt x="6110" y="2858"/>
                  </a:lnTo>
                  <a:lnTo>
                    <a:pt x="7489" y="2809"/>
                  </a:lnTo>
                  <a:lnTo>
                    <a:pt x="8918" y="2809"/>
                  </a:lnTo>
                  <a:lnTo>
                    <a:pt x="9657" y="2858"/>
                  </a:lnTo>
                  <a:lnTo>
                    <a:pt x="10396" y="2956"/>
                  </a:lnTo>
                  <a:lnTo>
                    <a:pt x="11185" y="3055"/>
                  </a:lnTo>
                  <a:lnTo>
                    <a:pt x="11924" y="3203"/>
                  </a:lnTo>
                  <a:lnTo>
                    <a:pt x="12712" y="3400"/>
                  </a:lnTo>
                  <a:lnTo>
                    <a:pt x="13451" y="3646"/>
                  </a:lnTo>
                  <a:lnTo>
                    <a:pt x="14240" y="3942"/>
                  </a:lnTo>
                  <a:lnTo>
                    <a:pt x="14979" y="4237"/>
                  </a:lnTo>
                  <a:lnTo>
                    <a:pt x="15767" y="4632"/>
                  </a:lnTo>
                  <a:lnTo>
                    <a:pt x="16506" y="5026"/>
                  </a:lnTo>
                  <a:lnTo>
                    <a:pt x="17245" y="5519"/>
                  </a:lnTo>
                  <a:lnTo>
                    <a:pt x="17984" y="6060"/>
                  </a:lnTo>
                  <a:lnTo>
                    <a:pt x="18526" y="6553"/>
                  </a:lnTo>
                  <a:lnTo>
                    <a:pt x="19068" y="7095"/>
                  </a:lnTo>
                  <a:lnTo>
                    <a:pt x="19561" y="7637"/>
                  </a:lnTo>
                  <a:lnTo>
                    <a:pt x="20004" y="8179"/>
                  </a:lnTo>
                  <a:lnTo>
                    <a:pt x="20448" y="8820"/>
                  </a:lnTo>
                  <a:lnTo>
                    <a:pt x="20842" y="9411"/>
                  </a:lnTo>
                  <a:lnTo>
                    <a:pt x="21187" y="10051"/>
                  </a:lnTo>
                  <a:lnTo>
                    <a:pt x="21482" y="10692"/>
                  </a:lnTo>
                  <a:lnTo>
                    <a:pt x="21778" y="11332"/>
                  </a:lnTo>
                  <a:lnTo>
                    <a:pt x="22024" y="12022"/>
                  </a:lnTo>
                  <a:lnTo>
                    <a:pt x="22468" y="13353"/>
                  </a:lnTo>
                  <a:lnTo>
                    <a:pt x="22813" y="14683"/>
                  </a:lnTo>
                  <a:lnTo>
                    <a:pt x="23059" y="15964"/>
                  </a:lnTo>
                  <a:lnTo>
                    <a:pt x="23207" y="17196"/>
                  </a:lnTo>
                  <a:lnTo>
                    <a:pt x="23305" y="18329"/>
                  </a:lnTo>
                  <a:lnTo>
                    <a:pt x="23404" y="19364"/>
                  </a:lnTo>
                  <a:lnTo>
                    <a:pt x="23404" y="20300"/>
                  </a:lnTo>
                  <a:lnTo>
                    <a:pt x="23404" y="21581"/>
                  </a:lnTo>
                  <a:lnTo>
                    <a:pt x="23355" y="22074"/>
                  </a:lnTo>
                  <a:lnTo>
                    <a:pt x="27395" y="19511"/>
                  </a:lnTo>
                  <a:lnTo>
                    <a:pt x="27395" y="19068"/>
                  </a:lnTo>
                  <a:lnTo>
                    <a:pt x="27346" y="17836"/>
                  </a:lnTo>
                  <a:lnTo>
                    <a:pt x="27296" y="16999"/>
                  </a:lnTo>
                  <a:lnTo>
                    <a:pt x="27149" y="16013"/>
                  </a:lnTo>
                  <a:lnTo>
                    <a:pt x="27001" y="14929"/>
                  </a:lnTo>
                  <a:lnTo>
                    <a:pt x="26804" y="13747"/>
                  </a:lnTo>
                  <a:lnTo>
                    <a:pt x="26508" y="12515"/>
                  </a:lnTo>
                  <a:lnTo>
                    <a:pt x="26114" y="11234"/>
                  </a:lnTo>
                  <a:lnTo>
                    <a:pt x="25670" y="9904"/>
                  </a:lnTo>
                  <a:lnTo>
                    <a:pt x="25079" y="8573"/>
                  </a:lnTo>
                  <a:lnTo>
                    <a:pt x="24734" y="7933"/>
                  </a:lnTo>
                  <a:lnTo>
                    <a:pt x="24389" y="7292"/>
                  </a:lnTo>
                  <a:lnTo>
                    <a:pt x="23995" y="6652"/>
                  </a:lnTo>
                  <a:lnTo>
                    <a:pt x="23601" y="6011"/>
                  </a:lnTo>
                  <a:lnTo>
                    <a:pt x="23158" y="5420"/>
                  </a:lnTo>
                  <a:lnTo>
                    <a:pt x="22665" y="4829"/>
                  </a:lnTo>
                  <a:lnTo>
                    <a:pt x="22123" y="4237"/>
                  </a:lnTo>
                  <a:lnTo>
                    <a:pt x="21581" y="3695"/>
                  </a:lnTo>
                  <a:lnTo>
                    <a:pt x="21088" y="3252"/>
                  </a:lnTo>
                  <a:lnTo>
                    <a:pt x="20546" y="2858"/>
                  </a:lnTo>
                  <a:lnTo>
                    <a:pt x="20053" y="2513"/>
                  </a:lnTo>
                  <a:lnTo>
                    <a:pt x="19512" y="2168"/>
                  </a:lnTo>
                  <a:lnTo>
                    <a:pt x="18428" y="1577"/>
                  </a:lnTo>
                  <a:lnTo>
                    <a:pt x="17344" y="1084"/>
                  </a:lnTo>
                  <a:lnTo>
                    <a:pt x="16210" y="690"/>
                  </a:lnTo>
                  <a:lnTo>
                    <a:pt x="15077" y="394"/>
                  </a:lnTo>
                  <a:lnTo>
                    <a:pt x="13993" y="197"/>
                  </a:lnTo>
                  <a:lnTo>
                    <a:pt x="12860" y="99"/>
                  </a:lnTo>
                  <a:lnTo>
                    <a:pt x="11776"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188;p68">
              <a:extLst>
                <a:ext uri="{FF2B5EF4-FFF2-40B4-BE49-F238E27FC236}">
                  <a16:creationId xmlns:a16="http://schemas.microsoft.com/office/drawing/2014/main" id="{1CE79A1A-6020-4820-8E10-88E8EDF0ACC9}"/>
                </a:ext>
              </a:extLst>
            </p:cNvPr>
            <p:cNvSpPr/>
            <p:nvPr/>
          </p:nvSpPr>
          <p:spPr>
            <a:xfrm>
              <a:off x="4149325" y="3153725"/>
              <a:ext cx="266100" cy="375725"/>
            </a:xfrm>
            <a:custGeom>
              <a:avLst/>
              <a:gdLst/>
              <a:ahLst/>
              <a:cxnLst/>
              <a:rect l="l" t="t" r="r" b="b"/>
              <a:pathLst>
                <a:path w="10644" h="15029" extrusionOk="0">
                  <a:moveTo>
                    <a:pt x="5765" y="1"/>
                  </a:moveTo>
                  <a:lnTo>
                    <a:pt x="5223" y="50"/>
                  </a:lnTo>
                  <a:lnTo>
                    <a:pt x="4731" y="149"/>
                  </a:lnTo>
                  <a:lnTo>
                    <a:pt x="4189" y="346"/>
                  </a:lnTo>
                  <a:lnTo>
                    <a:pt x="3696" y="592"/>
                  </a:lnTo>
                  <a:lnTo>
                    <a:pt x="3203" y="937"/>
                  </a:lnTo>
                  <a:lnTo>
                    <a:pt x="2760" y="1282"/>
                  </a:lnTo>
                  <a:lnTo>
                    <a:pt x="2316" y="1725"/>
                  </a:lnTo>
                  <a:lnTo>
                    <a:pt x="1922" y="2218"/>
                  </a:lnTo>
                  <a:lnTo>
                    <a:pt x="1528" y="2760"/>
                  </a:lnTo>
                  <a:lnTo>
                    <a:pt x="1183" y="3351"/>
                  </a:lnTo>
                  <a:lnTo>
                    <a:pt x="888" y="3992"/>
                  </a:lnTo>
                  <a:lnTo>
                    <a:pt x="641" y="4632"/>
                  </a:lnTo>
                  <a:lnTo>
                    <a:pt x="395" y="5322"/>
                  </a:lnTo>
                  <a:lnTo>
                    <a:pt x="247" y="6061"/>
                  </a:lnTo>
                  <a:lnTo>
                    <a:pt x="99" y="6849"/>
                  </a:lnTo>
                  <a:lnTo>
                    <a:pt x="1" y="7588"/>
                  </a:lnTo>
                  <a:lnTo>
                    <a:pt x="1" y="8328"/>
                  </a:lnTo>
                  <a:lnTo>
                    <a:pt x="50" y="9067"/>
                  </a:lnTo>
                  <a:lnTo>
                    <a:pt x="148" y="9806"/>
                  </a:lnTo>
                  <a:lnTo>
                    <a:pt x="247" y="10495"/>
                  </a:lnTo>
                  <a:lnTo>
                    <a:pt x="444" y="11136"/>
                  </a:lnTo>
                  <a:lnTo>
                    <a:pt x="641" y="11727"/>
                  </a:lnTo>
                  <a:lnTo>
                    <a:pt x="937" y="12318"/>
                  </a:lnTo>
                  <a:lnTo>
                    <a:pt x="1232" y="12860"/>
                  </a:lnTo>
                  <a:lnTo>
                    <a:pt x="1577" y="13353"/>
                  </a:lnTo>
                  <a:lnTo>
                    <a:pt x="1971" y="13747"/>
                  </a:lnTo>
                  <a:lnTo>
                    <a:pt x="2366" y="14142"/>
                  </a:lnTo>
                  <a:lnTo>
                    <a:pt x="2809" y="14437"/>
                  </a:lnTo>
                  <a:lnTo>
                    <a:pt x="3302" y="14683"/>
                  </a:lnTo>
                  <a:lnTo>
                    <a:pt x="3795" y="14881"/>
                  </a:lnTo>
                  <a:lnTo>
                    <a:pt x="4336" y="14979"/>
                  </a:lnTo>
                  <a:lnTo>
                    <a:pt x="4878" y="15028"/>
                  </a:lnTo>
                  <a:lnTo>
                    <a:pt x="5420" y="14979"/>
                  </a:lnTo>
                  <a:lnTo>
                    <a:pt x="5962" y="14881"/>
                  </a:lnTo>
                  <a:lnTo>
                    <a:pt x="6455" y="14683"/>
                  </a:lnTo>
                  <a:lnTo>
                    <a:pt x="6948" y="14437"/>
                  </a:lnTo>
                  <a:lnTo>
                    <a:pt x="7441" y="14092"/>
                  </a:lnTo>
                  <a:lnTo>
                    <a:pt x="7884" y="13747"/>
                  </a:lnTo>
                  <a:lnTo>
                    <a:pt x="8327" y="13304"/>
                  </a:lnTo>
                  <a:lnTo>
                    <a:pt x="8722" y="12811"/>
                  </a:lnTo>
                  <a:lnTo>
                    <a:pt x="9116" y="12269"/>
                  </a:lnTo>
                  <a:lnTo>
                    <a:pt x="9461" y="11678"/>
                  </a:lnTo>
                  <a:lnTo>
                    <a:pt x="9756" y="11037"/>
                  </a:lnTo>
                  <a:lnTo>
                    <a:pt x="10052" y="10397"/>
                  </a:lnTo>
                  <a:lnTo>
                    <a:pt x="10249" y="9707"/>
                  </a:lnTo>
                  <a:lnTo>
                    <a:pt x="10446" y="8968"/>
                  </a:lnTo>
                  <a:lnTo>
                    <a:pt x="10545" y="8180"/>
                  </a:lnTo>
                  <a:lnTo>
                    <a:pt x="10643" y="7441"/>
                  </a:lnTo>
                  <a:lnTo>
                    <a:pt x="10643" y="6702"/>
                  </a:lnTo>
                  <a:lnTo>
                    <a:pt x="10594" y="5963"/>
                  </a:lnTo>
                  <a:lnTo>
                    <a:pt x="10545" y="5223"/>
                  </a:lnTo>
                  <a:lnTo>
                    <a:pt x="10397" y="4534"/>
                  </a:lnTo>
                  <a:lnTo>
                    <a:pt x="10200" y="3893"/>
                  </a:lnTo>
                  <a:lnTo>
                    <a:pt x="10003" y="3302"/>
                  </a:lnTo>
                  <a:lnTo>
                    <a:pt x="9707" y="2711"/>
                  </a:lnTo>
                  <a:lnTo>
                    <a:pt x="9411" y="2169"/>
                  </a:lnTo>
                  <a:lnTo>
                    <a:pt x="9067" y="1676"/>
                  </a:lnTo>
                  <a:lnTo>
                    <a:pt x="8672" y="1282"/>
                  </a:lnTo>
                  <a:lnTo>
                    <a:pt x="8278" y="888"/>
                  </a:lnTo>
                  <a:lnTo>
                    <a:pt x="7835" y="592"/>
                  </a:lnTo>
                  <a:lnTo>
                    <a:pt x="7342" y="346"/>
                  </a:lnTo>
                  <a:lnTo>
                    <a:pt x="6849" y="149"/>
                  </a:lnTo>
                  <a:lnTo>
                    <a:pt x="6307" y="50"/>
                  </a:lnTo>
                  <a:lnTo>
                    <a:pt x="5765"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189;p68">
              <a:extLst>
                <a:ext uri="{FF2B5EF4-FFF2-40B4-BE49-F238E27FC236}">
                  <a16:creationId xmlns:a16="http://schemas.microsoft.com/office/drawing/2014/main" id="{540538C0-29B0-4769-8651-F332519AC32D}"/>
                </a:ext>
              </a:extLst>
            </p:cNvPr>
            <p:cNvSpPr/>
            <p:nvPr/>
          </p:nvSpPr>
          <p:spPr>
            <a:xfrm>
              <a:off x="4242950" y="3180825"/>
              <a:ext cx="174925" cy="333850"/>
            </a:xfrm>
            <a:custGeom>
              <a:avLst/>
              <a:gdLst/>
              <a:ahLst/>
              <a:cxnLst/>
              <a:rect l="l" t="t" r="r" b="b"/>
              <a:pathLst>
                <a:path w="6997" h="13354" extrusionOk="0">
                  <a:moveTo>
                    <a:pt x="4040" y="1"/>
                  </a:moveTo>
                  <a:lnTo>
                    <a:pt x="3646" y="50"/>
                  </a:lnTo>
                  <a:lnTo>
                    <a:pt x="3301" y="198"/>
                  </a:lnTo>
                  <a:lnTo>
                    <a:pt x="2957" y="346"/>
                  </a:lnTo>
                  <a:lnTo>
                    <a:pt x="2661" y="592"/>
                  </a:lnTo>
                  <a:lnTo>
                    <a:pt x="2316" y="888"/>
                  </a:lnTo>
                  <a:lnTo>
                    <a:pt x="2020" y="1232"/>
                  </a:lnTo>
                  <a:lnTo>
                    <a:pt x="1725" y="1627"/>
                  </a:lnTo>
                  <a:lnTo>
                    <a:pt x="1429" y="2070"/>
                  </a:lnTo>
                  <a:lnTo>
                    <a:pt x="1183" y="2563"/>
                  </a:lnTo>
                  <a:lnTo>
                    <a:pt x="936" y="3105"/>
                  </a:lnTo>
                  <a:lnTo>
                    <a:pt x="690" y="3696"/>
                  </a:lnTo>
                  <a:lnTo>
                    <a:pt x="493" y="4287"/>
                  </a:lnTo>
                  <a:lnTo>
                    <a:pt x="345" y="4879"/>
                  </a:lnTo>
                  <a:lnTo>
                    <a:pt x="197" y="5568"/>
                  </a:lnTo>
                  <a:lnTo>
                    <a:pt x="99" y="6258"/>
                  </a:lnTo>
                  <a:lnTo>
                    <a:pt x="50" y="6899"/>
                  </a:lnTo>
                  <a:lnTo>
                    <a:pt x="0" y="7588"/>
                  </a:lnTo>
                  <a:lnTo>
                    <a:pt x="0" y="8229"/>
                  </a:lnTo>
                  <a:lnTo>
                    <a:pt x="0" y="8869"/>
                  </a:lnTo>
                  <a:lnTo>
                    <a:pt x="99" y="9461"/>
                  </a:lnTo>
                  <a:lnTo>
                    <a:pt x="197" y="10052"/>
                  </a:lnTo>
                  <a:lnTo>
                    <a:pt x="296" y="10594"/>
                  </a:lnTo>
                  <a:lnTo>
                    <a:pt x="493" y="11087"/>
                  </a:lnTo>
                  <a:lnTo>
                    <a:pt x="641" y="11530"/>
                  </a:lnTo>
                  <a:lnTo>
                    <a:pt x="887" y="11974"/>
                  </a:lnTo>
                  <a:lnTo>
                    <a:pt x="1084" y="12318"/>
                  </a:lnTo>
                  <a:lnTo>
                    <a:pt x="1380" y="12663"/>
                  </a:lnTo>
                  <a:lnTo>
                    <a:pt x="1626" y="12910"/>
                  </a:lnTo>
                  <a:lnTo>
                    <a:pt x="1971" y="13156"/>
                  </a:lnTo>
                  <a:lnTo>
                    <a:pt x="2267" y="13255"/>
                  </a:lnTo>
                  <a:lnTo>
                    <a:pt x="2612" y="13353"/>
                  </a:lnTo>
                  <a:lnTo>
                    <a:pt x="2957" y="13353"/>
                  </a:lnTo>
                  <a:lnTo>
                    <a:pt x="3301" y="13304"/>
                  </a:lnTo>
                  <a:lnTo>
                    <a:pt x="3646" y="13205"/>
                  </a:lnTo>
                  <a:lnTo>
                    <a:pt x="3991" y="13008"/>
                  </a:lnTo>
                  <a:lnTo>
                    <a:pt x="4336" y="12762"/>
                  </a:lnTo>
                  <a:lnTo>
                    <a:pt x="4681" y="12466"/>
                  </a:lnTo>
                  <a:lnTo>
                    <a:pt x="4977" y="12121"/>
                  </a:lnTo>
                  <a:lnTo>
                    <a:pt x="5272" y="11727"/>
                  </a:lnTo>
                  <a:lnTo>
                    <a:pt x="5568" y="11284"/>
                  </a:lnTo>
                  <a:lnTo>
                    <a:pt x="5814" y="10791"/>
                  </a:lnTo>
                  <a:lnTo>
                    <a:pt x="6061" y="10249"/>
                  </a:lnTo>
                  <a:lnTo>
                    <a:pt x="6258" y="9707"/>
                  </a:lnTo>
                  <a:lnTo>
                    <a:pt x="6455" y="9116"/>
                  </a:lnTo>
                  <a:lnTo>
                    <a:pt x="6652" y="8475"/>
                  </a:lnTo>
                  <a:lnTo>
                    <a:pt x="6800" y="7786"/>
                  </a:lnTo>
                  <a:lnTo>
                    <a:pt x="6898" y="7145"/>
                  </a:lnTo>
                  <a:lnTo>
                    <a:pt x="6947" y="6455"/>
                  </a:lnTo>
                  <a:lnTo>
                    <a:pt x="6997" y="5765"/>
                  </a:lnTo>
                  <a:lnTo>
                    <a:pt x="6997" y="5125"/>
                  </a:lnTo>
                  <a:lnTo>
                    <a:pt x="6947" y="4484"/>
                  </a:lnTo>
                  <a:lnTo>
                    <a:pt x="6898" y="3893"/>
                  </a:lnTo>
                  <a:lnTo>
                    <a:pt x="6800" y="3302"/>
                  </a:lnTo>
                  <a:lnTo>
                    <a:pt x="6652" y="2760"/>
                  </a:lnTo>
                  <a:lnTo>
                    <a:pt x="6504" y="2267"/>
                  </a:lnTo>
                  <a:lnTo>
                    <a:pt x="6307" y="1824"/>
                  </a:lnTo>
                  <a:lnTo>
                    <a:pt x="6110" y="1380"/>
                  </a:lnTo>
                  <a:lnTo>
                    <a:pt x="5863" y="1035"/>
                  </a:lnTo>
                  <a:lnTo>
                    <a:pt x="5617" y="690"/>
                  </a:lnTo>
                  <a:lnTo>
                    <a:pt x="5322" y="444"/>
                  </a:lnTo>
                  <a:lnTo>
                    <a:pt x="5026" y="247"/>
                  </a:lnTo>
                  <a:lnTo>
                    <a:pt x="4730" y="99"/>
                  </a:lnTo>
                  <a:lnTo>
                    <a:pt x="4385"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90;p68">
              <a:extLst>
                <a:ext uri="{FF2B5EF4-FFF2-40B4-BE49-F238E27FC236}">
                  <a16:creationId xmlns:a16="http://schemas.microsoft.com/office/drawing/2014/main" id="{B0622E82-2335-453C-BF4B-289A876121E6}"/>
                </a:ext>
              </a:extLst>
            </p:cNvPr>
            <p:cNvSpPr/>
            <p:nvPr/>
          </p:nvSpPr>
          <p:spPr>
            <a:xfrm>
              <a:off x="3850000" y="3227625"/>
              <a:ext cx="152775" cy="48075"/>
            </a:xfrm>
            <a:custGeom>
              <a:avLst/>
              <a:gdLst/>
              <a:ahLst/>
              <a:cxnLst/>
              <a:rect l="l" t="t" r="r" b="b"/>
              <a:pathLst>
                <a:path w="6111" h="1923" extrusionOk="0">
                  <a:moveTo>
                    <a:pt x="1577" y="1"/>
                  </a:moveTo>
                  <a:lnTo>
                    <a:pt x="1085" y="100"/>
                  </a:lnTo>
                  <a:lnTo>
                    <a:pt x="592" y="198"/>
                  </a:lnTo>
                  <a:lnTo>
                    <a:pt x="99" y="395"/>
                  </a:lnTo>
                  <a:lnTo>
                    <a:pt x="50" y="444"/>
                  </a:lnTo>
                  <a:lnTo>
                    <a:pt x="1" y="494"/>
                  </a:lnTo>
                  <a:lnTo>
                    <a:pt x="1" y="592"/>
                  </a:lnTo>
                  <a:lnTo>
                    <a:pt x="1" y="641"/>
                  </a:lnTo>
                  <a:lnTo>
                    <a:pt x="50" y="691"/>
                  </a:lnTo>
                  <a:lnTo>
                    <a:pt x="149" y="740"/>
                  </a:lnTo>
                  <a:lnTo>
                    <a:pt x="198" y="789"/>
                  </a:lnTo>
                  <a:lnTo>
                    <a:pt x="296" y="740"/>
                  </a:lnTo>
                  <a:lnTo>
                    <a:pt x="691" y="592"/>
                  </a:lnTo>
                  <a:lnTo>
                    <a:pt x="1134" y="494"/>
                  </a:lnTo>
                  <a:lnTo>
                    <a:pt x="1627" y="395"/>
                  </a:lnTo>
                  <a:lnTo>
                    <a:pt x="2612" y="395"/>
                  </a:lnTo>
                  <a:lnTo>
                    <a:pt x="3056" y="444"/>
                  </a:lnTo>
                  <a:lnTo>
                    <a:pt x="3548" y="592"/>
                  </a:lnTo>
                  <a:lnTo>
                    <a:pt x="4041" y="740"/>
                  </a:lnTo>
                  <a:lnTo>
                    <a:pt x="4484" y="937"/>
                  </a:lnTo>
                  <a:lnTo>
                    <a:pt x="4928" y="1183"/>
                  </a:lnTo>
                  <a:lnTo>
                    <a:pt x="5371" y="1528"/>
                  </a:lnTo>
                  <a:lnTo>
                    <a:pt x="5766" y="1873"/>
                  </a:lnTo>
                  <a:lnTo>
                    <a:pt x="5864" y="1923"/>
                  </a:lnTo>
                  <a:lnTo>
                    <a:pt x="6012" y="1923"/>
                  </a:lnTo>
                  <a:lnTo>
                    <a:pt x="6061" y="1873"/>
                  </a:lnTo>
                  <a:lnTo>
                    <a:pt x="6110" y="1824"/>
                  </a:lnTo>
                  <a:lnTo>
                    <a:pt x="6110" y="1725"/>
                  </a:lnTo>
                  <a:lnTo>
                    <a:pt x="6110" y="1676"/>
                  </a:lnTo>
                  <a:lnTo>
                    <a:pt x="6061" y="1627"/>
                  </a:lnTo>
                  <a:lnTo>
                    <a:pt x="5618" y="1233"/>
                  </a:lnTo>
                  <a:lnTo>
                    <a:pt x="5174" y="888"/>
                  </a:lnTo>
                  <a:lnTo>
                    <a:pt x="4682" y="592"/>
                  </a:lnTo>
                  <a:lnTo>
                    <a:pt x="4189" y="346"/>
                  </a:lnTo>
                  <a:lnTo>
                    <a:pt x="3647" y="198"/>
                  </a:lnTo>
                  <a:lnTo>
                    <a:pt x="3154" y="50"/>
                  </a:lnTo>
                  <a:lnTo>
                    <a:pt x="266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191;p68">
              <a:extLst>
                <a:ext uri="{FF2B5EF4-FFF2-40B4-BE49-F238E27FC236}">
                  <a16:creationId xmlns:a16="http://schemas.microsoft.com/office/drawing/2014/main" id="{282A6E64-E32A-4B27-A8A3-08B5E01E067A}"/>
                </a:ext>
              </a:extLst>
            </p:cNvPr>
            <p:cNvSpPr/>
            <p:nvPr/>
          </p:nvSpPr>
          <p:spPr>
            <a:xfrm>
              <a:off x="3559300" y="3221475"/>
              <a:ext cx="138000" cy="38225"/>
            </a:xfrm>
            <a:custGeom>
              <a:avLst/>
              <a:gdLst/>
              <a:ahLst/>
              <a:cxnLst/>
              <a:rect l="l" t="t" r="r" b="b"/>
              <a:pathLst>
                <a:path w="5520" h="1529" extrusionOk="0">
                  <a:moveTo>
                    <a:pt x="2908" y="1"/>
                  </a:moveTo>
                  <a:lnTo>
                    <a:pt x="2464" y="50"/>
                  </a:lnTo>
                  <a:lnTo>
                    <a:pt x="2070" y="99"/>
                  </a:lnTo>
                  <a:lnTo>
                    <a:pt x="1627" y="198"/>
                  </a:lnTo>
                  <a:lnTo>
                    <a:pt x="1282" y="346"/>
                  </a:lnTo>
                  <a:lnTo>
                    <a:pt x="937" y="543"/>
                  </a:lnTo>
                  <a:lnTo>
                    <a:pt x="592" y="740"/>
                  </a:lnTo>
                  <a:lnTo>
                    <a:pt x="296" y="986"/>
                  </a:lnTo>
                  <a:lnTo>
                    <a:pt x="50" y="1232"/>
                  </a:lnTo>
                  <a:lnTo>
                    <a:pt x="1" y="1282"/>
                  </a:lnTo>
                  <a:lnTo>
                    <a:pt x="1" y="1380"/>
                  </a:lnTo>
                  <a:lnTo>
                    <a:pt x="1" y="1429"/>
                  </a:lnTo>
                  <a:lnTo>
                    <a:pt x="50" y="1528"/>
                  </a:lnTo>
                  <a:lnTo>
                    <a:pt x="296" y="1528"/>
                  </a:lnTo>
                  <a:lnTo>
                    <a:pt x="346" y="1479"/>
                  </a:lnTo>
                  <a:lnTo>
                    <a:pt x="543" y="1232"/>
                  </a:lnTo>
                  <a:lnTo>
                    <a:pt x="838" y="1035"/>
                  </a:lnTo>
                  <a:lnTo>
                    <a:pt x="1085" y="887"/>
                  </a:lnTo>
                  <a:lnTo>
                    <a:pt x="1430" y="690"/>
                  </a:lnTo>
                  <a:lnTo>
                    <a:pt x="1775" y="592"/>
                  </a:lnTo>
                  <a:lnTo>
                    <a:pt x="2120" y="493"/>
                  </a:lnTo>
                  <a:lnTo>
                    <a:pt x="2514" y="444"/>
                  </a:lnTo>
                  <a:lnTo>
                    <a:pt x="2908" y="395"/>
                  </a:lnTo>
                  <a:lnTo>
                    <a:pt x="3499" y="444"/>
                  </a:lnTo>
                  <a:lnTo>
                    <a:pt x="4041" y="592"/>
                  </a:lnTo>
                  <a:lnTo>
                    <a:pt x="4632" y="838"/>
                  </a:lnTo>
                  <a:lnTo>
                    <a:pt x="5174" y="1183"/>
                  </a:lnTo>
                  <a:lnTo>
                    <a:pt x="5273" y="1232"/>
                  </a:lnTo>
                  <a:lnTo>
                    <a:pt x="5322" y="1232"/>
                  </a:lnTo>
                  <a:lnTo>
                    <a:pt x="5421" y="1183"/>
                  </a:lnTo>
                  <a:lnTo>
                    <a:pt x="5470" y="1134"/>
                  </a:lnTo>
                  <a:lnTo>
                    <a:pt x="5519" y="1085"/>
                  </a:lnTo>
                  <a:lnTo>
                    <a:pt x="5519" y="986"/>
                  </a:lnTo>
                  <a:lnTo>
                    <a:pt x="5470" y="937"/>
                  </a:lnTo>
                  <a:lnTo>
                    <a:pt x="5421" y="887"/>
                  </a:lnTo>
                  <a:lnTo>
                    <a:pt x="5125" y="690"/>
                  </a:lnTo>
                  <a:lnTo>
                    <a:pt x="4829" y="493"/>
                  </a:lnTo>
                  <a:lnTo>
                    <a:pt x="4189" y="198"/>
                  </a:lnTo>
                  <a:lnTo>
                    <a:pt x="3548" y="50"/>
                  </a:lnTo>
                  <a:lnTo>
                    <a:pt x="290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192;p68">
              <a:extLst>
                <a:ext uri="{FF2B5EF4-FFF2-40B4-BE49-F238E27FC236}">
                  <a16:creationId xmlns:a16="http://schemas.microsoft.com/office/drawing/2014/main" id="{0856D47C-471E-47DB-971D-55B8857952FB}"/>
                </a:ext>
              </a:extLst>
            </p:cNvPr>
            <p:cNvSpPr/>
            <p:nvPr/>
          </p:nvSpPr>
          <p:spPr>
            <a:xfrm>
              <a:off x="3723125" y="3359425"/>
              <a:ext cx="20975" cy="110900"/>
            </a:xfrm>
            <a:custGeom>
              <a:avLst/>
              <a:gdLst/>
              <a:ahLst/>
              <a:cxnLst/>
              <a:rect l="l" t="t" r="r" b="b"/>
              <a:pathLst>
                <a:path w="839" h="4436" extrusionOk="0">
                  <a:moveTo>
                    <a:pt x="247" y="1"/>
                  </a:moveTo>
                  <a:lnTo>
                    <a:pt x="149" y="50"/>
                  </a:lnTo>
                  <a:lnTo>
                    <a:pt x="99" y="50"/>
                  </a:lnTo>
                  <a:lnTo>
                    <a:pt x="50" y="149"/>
                  </a:lnTo>
                  <a:lnTo>
                    <a:pt x="50" y="198"/>
                  </a:lnTo>
                  <a:lnTo>
                    <a:pt x="1" y="789"/>
                  </a:lnTo>
                  <a:lnTo>
                    <a:pt x="50" y="1676"/>
                  </a:lnTo>
                  <a:lnTo>
                    <a:pt x="149" y="2563"/>
                  </a:lnTo>
                  <a:lnTo>
                    <a:pt x="247" y="3401"/>
                  </a:lnTo>
                  <a:lnTo>
                    <a:pt x="444" y="4288"/>
                  </a:lnTo>
                  <a:lnTo>
                    <a:pt x="494" y="4386"/>
                  </a:lnTo>
                  <a:lnTo>
                    <a:pt x="543" y="4435"/>
                  </a:lnTo>
                  <a:lnTo>
                    <a:pt x="691" y="4435"/>
                  </a:lnTo>
                  <a:lnTo>
                    <a:pt x="789" y="4386"/>
                  </a:lnTo>
                  <a:lnTo>
                    <a:pt x="839" y="4337"/>
                  </a:lnTo>
                  <a:lnTo>
                    <a:pt x="839" y="4288"/>
                  </a:lnTo>
                  <a:lnTo>
                    <a:pt x="839" y="4189"/>
                  </a:lnTo>
                  <a:lnTo>
                    <a:pt x="641" y="3351"/>
                  </a:lnTo>
                  <a:lnTo>
                    <a:pt x="543" y="2514"/>
                  </a:lnTo>
                  <a:lnTo>
                    <a:pt x="444" y="1627"/>
                  </a:lnTo>
                  <a:lnTo>
                    <a:pt x="395" y="789"/>
                  </a:lnTo>
                  <a:lnTo>
                    <a:pt x="444" y="247"/>
                  </a:lnTo>
                  <a:lnTo>
                    <a:pt x="395" y="149"/>
                  </a:lnTo>
                  <a:lnTo>
                    <a:pt x="395" y="100"/>
                  </a:lnTo>
                  <a:lnTo>
                    <a:pt x="297" y="50"/>
                  </a:lnTo>
                  <a:lnTo>
                    <a:pt x="24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193;p68">
              <a:extLst>
                <a:ext uri="{FF2B5EF4-FFF2-40B4-BE49-F238E27FC236}">
                  <a16:creationId xmlns:a16="http://schemas.microsoft.com/office/drawing/2014/main" id="{0442092D-2AD9-4192-9756-1B9D1382DF2B}"/>
                </a:ext>
              </a:extLst>
            </p:cNvPr>
            <p:cNvSpPr/>
            <p:nvPr/>
          </p:nvSpPr>
          <p:spPr>
            <a:xfrm>
              <a:off x="3886950" y="3334800"/>
              <a:ext cx="39450" cy="60375"/>
            </a:xfrm>
            <a:custGeom>
              <a:avLst/>
              <a:gdLst/>
              <a:ahLst/>
              <a:cxnLst/>
              <a:rect l="l" t="t" r="r" b="b"/>
              <a:pathLst>
                <a:path w="1578" h="2415" extrusionOk="0">
                  <a:moveTo>
                    <a:pt x="641" y="1"/>
                  </a:moveTo>
                  <a:lnTo>
                    <a:pt x="494" y="99"/>
                  </a:lnTo>
                  <a:lnTo>
                    <a:pt x="346" y="198"/>
                  </a:lnTo>
                  <a:lnTo>
                    <a:pt x="247" y="345"/>
                  </a:lnTo>
                  <a:lnTo>
                    <a:pt x="149" y="543"/>
                  </a:lnTo>
                  <a:lnTo>
                    <a:pt x="50" y="740"/>
                  </a:lnTo>
                  <a:lnTo>
                    <a:pt x="1" y="937"/>
                  </a:lnTo>
                  <a:lnTo>
                    <a:pt x="1" y="1183"/>
                  </a:lnTo>
                  <a:lnTo>
                    <a:pt x="1" y="1429"/>
                  </a:lnTo>
                  <a:lnTo>
                    <a:pt x="50" y="1676"/>
                  </a:lnTo>
                  <a:lnTo>
                    <a:pt x="149" y="1873"/>
                  </a:lnTo>
                  <a:lnTo>
                    <a:pt x="247" y="2070"/>
                  </a:lnTo>
                  <a:lnTo>
                    <a:pt x="346" y="2218"/>
                  </a:lnTo>
                  <a:lnTo>
                    <a:pt x="494" y="2316"/>
                  </a:lnTo>
                  <a:lnTo>
                    <a:pt x="641" y="2366"/>
                  </a:lnTo>
                  <a:lnTo>
                    <a:pt x="789" y="2415"/>
                  </a:lnTo>
                  <a:lnTo>
                    <a:pt x="937" y="2366"/>
                  </a:lnTo>
                  <a:lnTo>
                    <a:pt x="1085" y="2316"/>
                  </a:lnTo>
                  <a:lnTo>
                    <a:pt x="1233" y="2218"/>
                  </a:lnTo>
                  <a:lnTo>
                    <a:pt x="1331" y="2070"/>
                  </a:lnTo>
                  <a:lnTo>
                    <a:pt x="1430" y="1873"/>
                  </a:lnTo>
                  <a:lnTo>
                    <a:pt x="1528" y="1676"/>
                  </a:lnTo>
                  <a:lnTo>
                    <a:pt x="1578" y="1429"/>
                  </a:lnTo>
                  <a:lnTo>
                    <a:pt x="1578" y="1183"/>
                  </a:lnTo>
                  <a:lnTo>
                    <a:pt x="1578" y="937"/>
                  </a:lnTo>
                  <a:lnTo>
                    <a:pt x="1528" y="740"/>
                  </a:lnTo>
                  <a:lnTo>
                    <a:pt x="1430" y="543"/>
                  </a:lnTo>
                  <a:lnTo>
                    <a:pt x="1331" y="345"/>
                  </a:lnTo>
                  <a:lnTo>
                    <a:pt x="1233" y="198"/>
                  </a:lnTo>
                  <a:lnTo>
                    <a:pt x="1085" y="99"/>
                  </a:lnTo>
                  <a:lnTo>
                    <a:pt x="937"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194;p68">
              <a:extLst>
                <a:ext uri="{FF2B5EF4-FFF2-40B4-BE49-F238E27FC236}">
                  <a16:creationId xmlns:a16="http://schemas.microsoft.com/office/drawing/2014/main" id="{F9FFA284-3D47-4E90-AAD9-33A0291577A2}"/>
                </a:ext>
              </a:extLst>
            </p:cNvPr>
            <p:cNvSpPr/>
            <p:nvPr/>
          </p:nvSpPr>
          <p:spPr>
            <a:xfrm>
              <a:off x="3608575" y="3334800"/>
              <a:ext cx="39450" cy="60375"/>
            </a:xfrm>
            <a:custGeom>
              <a:avLst/>
              <a:gdLst/>
              <a:ahLst/>
              <a:cxnLst/>
              <a:rect l="l" t="t" r="r" b="b"/>
              <a:pathLst>
                <a:path w="1578" h="2415" extrusionOk="0">
                  <a:moveTo>
                    <a:pt x="641" y="1"/>
                  </a:moveTo>
                  <a:lnTo>
                    <a:pt x="493" y="99"/>
                  </a:lnTo>
                  <a:lnTo>
                    <a:pt x="346" y="198"/>
                  </a:lnTo>
                  <a:lnTo>
                    <a:pt x="247" y="345"/>
                  </a:lnTo>
                  <a:lnTo>
                    <a:pt x="149" y="543"/>
                  </a:lnTo>
                  <a:lnTo>
                    <a:pt x="50" y="740"/>
                  </a:lnTo>
                  <a:lnTo>
                    <a:pt x="1" y="937"/>
                  </a:lnTo>
                  <a:lnTo>
                    <a:pt x="1" y="1183"/>
                  </a:lnTo>
                  <a:lnTo>
                    <a:pt x="1" y="1429"/>
                  </a:lnTo>
                  <a:lnTo>
                    <a:pt x="50" y="1676"/>
                  </a:lnTo>
                  <a:lnTo>
                    <a:pt x="149" y="1873"/>
                  </a:lnTo>
                  <a:lnTo>
                    <a:pt x="247" y="2070"/>
                  </a:lnTo>
                  <a:lnTo>
                    <a:pt x="346" y="2218"/>
                  </a:lnTo>
                  <a:lnTo>
                    <a:pt x="493" y="2316"/>
                  </a:lnTo>
                  <a:lnTo>
                    <a:pt x="641" y="2366"/>
                  </a:lnTo>
                  <a:lnTo>
                    <a:pt x="789" y="2415"/>
                  </a:lnTo>
                  <a:lnTo>
                    <a:pt x="937" y="2366"/>
                  </a:lnTo>
                  <a:lnTo>
                    <a:pt x="1085" y="2316"/>
                  </a:lnTo>
                  <a:lnTo>
                    <a:pt x="1232" y="2218"/>
                  </a:lnTo>
                  <a:lnTo>
                    <a:pt x="1331" y="2070"/>
                  </a:lnTo>
                  <a:lnTo>
                    <a:pt x="1430" y="1873"/>
                  </a:lnTo>
                  <a:lnTo>
                    <a:pt x="1528" y="1676"/>
                  </a:lnTo>
                  <a:lnTo>
                    <a:pt x="1577" y="1429"/>
                  </a:lnTo>
                  <a:lnTo>
                    <a:pt x="1577" y="1183"/>
                  </a:lnTo>
                  <a:lnTo>
                    <a:pt x="1577" y="937"/>
                  </a:lnTo>
                  <a:lnTo>
                    <a:pt x="1528" y="740"/>
                  </a:lnTo>
                  <a:lnTo>
                    <a:pt x="1430" y="543"/>
                  </a:lnTo>
                  <a:lnTo>
                    <a:pt x="1331" y="345"/>
                  </a:lnTo>
                  <a:lnTo>
                    <a:pt x="1232" y="198"/>
                  </a:lnTo>
                  <a:lnTo>
                    <a:pt x="1085" y="99"/>
                  </a:lnTo>
                  <a:lnTo>
                    <a:pt x="937"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95;p68">
              <a:extLst>
                <a:ext uri="{FF2B5EF4-FFF2-40B4-BE49-F238E27FC236}">
                  <a16:creationId xmlns:a16="http://schemas.microsoft.com/office/drawing/2014/main" id="{C4F22C3A-2FDD-4359-B4CB-9124D7876FCA}"/>
                </a:ext>
              </a:extLst>
            </p:cNvPr>
            <p:cNvSpPr/>
            <p:nvPr/>
          </p:nvSpPr>
          <p:spPr>
            <a:xfrm>
              <a:off x="3777325" y="3476450"/>
              <a:ext cx="163850" cy="121975"/>
            </a:xfrm>
            <a:custGeom>
              <a:avLst/>
              <a:gdLst/>
              <a:ahLst/>
              <a:cxnLst/>
              <a:rect l="l" t="t" r="r" b="b"/>
              <a:pathLst>
                <a:path w="6554" h="4879" extrusionOk="0">
                  <a:moveTo>
                    <a:pt x="6110" y="1"/>
                  </a:moveTo>
                  <a:lnTo>
                    <a:pt x="198" y="1774"/>
                  </a:lnTo>
                  <a:lnTo>
                    <a:pt x="1" y="1824"/>
                  </a:lnTo>
                  <a:lnTo>
                    <a:pt x="50" y="2021"/>
                  </a:lnTo>
                  <a:lnTo>
                    <a:pt x="296" y="2563"/>
                  </a:lnTo>
                  <a:lnTo>
                    <a:pt x="444" y="2908"/>
                  </a:lnTo>
                  <a:lnTo>
                    <a:pt x="641" y="3302"/>
                  </a:lnTo>
                  <a:lnTo>
                    <a:pt x="937" y="3647"/>
                  </a:lnTo>
                  <a:lnTo>
                    <a:pt x="1233" y="4041"/>
                  </a:lnTo>
                  <a:lnTo>
                    <a:pt x="1528" y="4287"/>
                  </a:lnTo>
                  <a:lnTo>
                    <a:pt x="1824" y="4484"/>
                  </a:lnTo>
                  <a:lnTo>
                    <a:pt x="2169" y="4681"/>
                  </a:lnTo>
                  <a:lnTo>
                    <a:pt x="2563" y="4780"/>
                  </a:lnTo>
                  <a:lnTo>
                    <a:pt x="2957" y="4879"/>
                  </a:lnTo>
                  <a:lnTo>
                    <a:pt x="3401" y="4879"/>
                  </a:lnTo>
                  <a:lnTo>
                    <a:pt x="3893" y="4829"/>
                  </a:lnTo>
                  <a:lnTo>
                    <a:pt x="4435" y="4731"/>
                  </a:lnTo>
                  <a:lnTo>
                    <a:pt x="4829" y="4583"/>
                  </a:lnTo>
                  <a:lnTo>
                    <a:pt x="5125" y="4435"/>
                  </a:lnTo>
                  <a:lnTo>
                    <a:pt x="5371" y="4287"/>
                  </a:lnTo>
                  <a:lnTo>
                    <a:pt x="5618" y="4090"/>
                  </a:lnTo>
                  <a:lnTo>
                    <a:pt x="5864" y="3942"/>
                  </a:lnTo>
                  <a:lnTo>
                    <a:pt x="6012" y="3696"/>
                  </a:lnTo>
                  <a:lnTo>
                    <a:pt x="6258" y="3253"/>
                  </a:lnTo>
                  <a:lnTo>
                    <a:pt x="6455" y="2809"/>
                  </a:lnTo>
                  <a:lnTo>
                    <a:pt x="6505" y="2316"/>
                  </a:lnTo>
                  <a:lnTo>
                    <a:pt x="6554" y="1873"/>
                  </a:lnTo>
                  <a:lnTo>
                    <a:pt x="6505" y="1430"/>
                  </a:lnTo>
                  <a:lnTo>
                    <a:pt x="6357" y="789"/>
                  </a:lnTo>
                  <a:lnTo>
                    <a:pt x="6160" y="247"/>
                  </a:lnTo>
                  <a:lnTo>
                    <a:pt x="61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196;p68">
              <a:extLst>
                <a:ext uri="{FF2B5EF4-FFF2-40B4-BE49-F238E27FC236}">
                  <a16:creationId xmlns:a16="http://schemas.microsoft.com/office/drawing/2014/main" id="{68749D3E-C973-4893-858F-64F0B35EC4F7}"/>
                </a:ext>
              </a:extLst>
            </p:cNvPr>
            <p:cNvSpPr/>
            <p:nvPr/>
          </p:nvSpPr>
          <p:spPr>
            <a:xfrm>
              <a:off x="3782250" y="3476450"/>
              <a:ext cx="154000" cy="56700"/>
            </a:xfrm>
            <a:custGeom>
              <a:avLst/>
              <a:gdLst/>
              <a:ahLst/>
              <a:cxnLst/>
              <a:rect l="l" t="t" r="r" b="b"/>
              <a:pathLst>
                <a:path w="6160" h="2268" extrusionOk="0">
                  <a:moveTo>
                    <a:pt x="5913" y="1"/>
                  </a:moveTo>
                  <a:lnTo>
                    <a:pt x="1" y="1774"/>
                  </a:lnTo>
                  <a:lnTo>
                    <a:pt x="198" y="1922"/>
                  </a:lnTo>
                  <a:lnTo>
                    <a:pt x="395" y="2119"/>
                  </a:lnTo>
                  <a:lnTo>
                    <a:pt x="592" y="2218"/>
                  </a:lnTo>
                  <a:lnTo>
                    <a:pt x="839" y="2267"/>
                  </a:lnTo>
                  <a:lnTo>
                    <a:pt x="1134" y="2218"/>
                  </a:lnTo>
                  <a:lnTo>
                    <a:pt x="1627" y="2119"/>
                  </a:lnTo>
                  <a:lnTo>
                    <a:pt x="3105" y="1774"/>
                  </a:lnTo>
                  <a:lnTo>
                    <a:pt x="4731" y="1282"/>
                  </a:lnTo>
                  <a:lnTo>
                    <a:pt x="6160" y="789"/>
                  </a:lnTo>
                  <a:lnTo>
                    <a:pt x="6012" y="247"/>
                  </a:lnTo>
                  <a:lnTo>
                    <a:pt x="59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197;p68">
              <a:extLst>
                <a:ext uri="{FF2B5EF4-FFF2-40B4-BE49-F238E27FC236}">
                  <a16:creationId xmlns:a16="http://schemas.microsoft.com/office/drawing/2014/main" id="{6A12A4BE-1888-4B1B-8A22-C0121A0621E2}"/>
                </a:ext>
              </a:extLst>
            </p:cNvPr>
            <p:cNvSpPr/>
            <p:nvPr/>
          </p:nvSpPr>
          <p:spPr>
            <a:xfrm>
              <a:off x="3808125" y="3512175"/>
              <a:ext cx="133050" cy="86250"/>
            </a:xfrm>
            <a:custGeom>
              <a:avLst/>
              <a:gdLst/>
              <a:ahLst/>
              <a:cxnLst/>
              <a:rect l="l" t="t" r="r" b="b"/>
              <a:pathLst>
                <a:path w="5322" h="3450" extrusionOk="0">
                  <a:moveTo>
                    <a:pt x="5273" y="1"/>
                  </a:moveTo>
                  <a:lnTo>
                    <a:pt x="4731" y="50"/>
                  </a:lnTo>
                  <a:lnTo>
                    <a:pt x="4139" y="148"/>
                  </a:lnTo>
                  <a:lnTo>
                    <a:pt x="3450" y="345"/>
                  </a:lnTo>
                  <a:lnTo>
                    <a:pt x="2809" y="592"/>
                  </a:lnTo>
                  <a:lnTo>
                    <a:pt x="2070" y="937"/>
                  </a:lnTo>
                  <a:lnTo>
                    <a:pt x="1380" y="1380"/>
                  </a:lnTo>
                  <a:lnTo>
                    <a:pt x="690" y="1922"/>
                  </a:lnTo>
                  <a:lnTo>
                    <a:pt x="345" y="2218"/>
                  </a:lnTo>
                  <a:lnTo>
                    <a:pt x="1" y="2612"/>
                  </a:lnTo>
                  <a:lnTo>
                    <a:pt x="296" y="2858"/>
                  </a:lnTo>
                  <a:lnTo>
                    <a:pt x="592" y="3055"/>
                  </a:lnTo>
                  <a:lnTo>
                    <a:pt x="937" y="3252"/>
                  </a:lnTo>
                  <a:lnTo>
                    <a:pt x="1331" y="3351"/>
                  </a:lnTo>
                  <a:lnTo>
                    <a:pt x="1725" y="3450"/>
                  </a:lnTo>
                  <a:lnTo>
                    <a:pt x="2169" y="3450"/>
                  </a:lnTo>
                  <a:lnTo>
                    <a:pt x="2661" y="3400"/>
                  </a:lnTo>
                  <a:lnTo>
                    <a:pt x="3203" y="3302"/>
                  </a:lnTo>
                  <a:lnTo>
                    <a:pt x="3597" y="3154"/>
                  </a:lnTo>
                  <a:lnTo>
                    <a:pt x="3893" y="3006"/>
                  </a:lnTo>
                  <a:lnTo>
                    <a:pt x="4139" y="2858"/>
                  </a:lnTo>
                  <a:lnTo>
                    <a:pt x="4386" y="2661"/>
                  </a:lnTo>
                  <a:lnTo>
                    <a:pt x="4632" y="2513"/>
                  </a:lnTo>
                  <a:lnTo>
                    <a:pt x="4780" y="2267"/>
                  </a:lnTo>
                  <a:lnTo>
                    <a:pt x="5026" y="1824"/>
                  </a:lnTo>
                  <a:lnTo>
                    <a:pt x="5223" y="1380"/>
                  </a:lnTo>
                  <a:lnTo>
                    <a:pt x="5273" y="887"/>
                  </a:lnTo>
                  <a:lnTo>
                    <a:pt x="5322" y="444"/>
                  </a:lnTo>
                  <a:lnTo>
                    <a:pt x="52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198;p68">
              <a:extLst>
                <a:ext uri="{FF2B5EF4-FFF2-40B4-BE49-F238E27FC236}">
                  <a16:creationId xmlns:a16="http://schemas.microsoft.com/office/drawing/2014/main" id="{53F736A0-0F77-44C3-8A80-4D64C03456F5}"/>
                </a:ext>
              </a:extLst>
            </p:cNvPr>
            <p:cNvSpPr/>
            <p:nvPr/>
          </p:nvSpPr>
          <p:spPr>
            <a:xfrm>
              <a:off x="3559300" y="3535575"/>
              <a:ext cx="203275" cy="205750"/>
            </a:xfrm>
            <a:custGeom>
              <a:avLst/>
              <a:gdLst/>
              <a:ahLst/>
              <a:cxnLst/>
              <a:rect l="l" t="t" r="r" b="b"/>
              <a:pathLst>
                <a:path w="8131" h="8230" extrusionOk="0">
                  <a:moveTo>
                    <a:pt x="1" y="1"/>
                  </a:moveTo>
                  <a:lnTo>
                    <a:pt x="1" y="346"/>
                  </a:lnTo>
                  <a:lnTo>
                    <a:pt x="1" y="888"/>
                  </a:lnTo>
                  <a:lnTo>
                    <a:pt x="99" y="1479"/>
                  </a:lnTo>
                  <a:lnTo>
                    <a:pt x="247" y="2169"/>
                  </a:lnTo>
                  <a:lnTo>
                    <a:pt x="494" y="2908"/>
                  </a:lnTo>
                  <a:lnTo>
                    <a:pt x="838" y="3696"/>
                  </a:lnTo>
                  <a:lnTo>
                    <a:pt x="1331" y="4484"/>
                  </a:lnTo>
                  <a:lnTo>
                    <a:pt x="1578" y="4879"/>
                  </a:lnTo>
                  <a:lnTo>
                    <a:pt x="1922" y="5273"/>
                  </a:lnTo>
                  <a:lnTo>
                    <a:pt x="2267" y="5618"/>
                  </a:lnTo>
                  <a:lnTo>
                    <a:pt x="2711" y="6012"/>
                  </a:lnTo>
                  <a:lnTo>
                    <a:pt x="3154" y="6406"/>
                  </a:lnTo>
                  <a:lnTo>
                    <a:pt x="3647" y="6751"/>
                  </a:lnTo>
                  <a:lnTo>
                    <a:pt x="4140" y="7047"/>
                  </a:lnTo>
                  <a:lnTo>
                    <a:pt x="4583" y="7293"/>
                  </a:lnTo>
                  <a:lnTo>
                    <a:pt x="5470" y="7687"/>
                  </a:lnTo>
                  <a:lnTo>
                    <a:pt x="6308" y="7933"/>
                  </a:lnTo>
                  <a:lnTo>
                    <a:pt x="6997" y="8130"/>
                  </a:lnTo>
                  <a:lnTo>
                    <a:pt x="7589" y="8180"/>
                  </a:lnTo>
                  <a:lnTo>
                    <a:pt x="8131" y="8229"/>
                  </a:lnTo>
                  <a:lnTo>
                    <a:pt x="8131" y="8032"/>
                  </a:lnTo>
                  <a:lnTo>
                    <a:pt x="7589" y="7983"/>
                  </a:lnTo>
                  <a:lnTo>
                    <a:pt x="7047" y="7933"/>
                  </a:lnTo>
                  <a:lnTo>
                    <a:pt x="6357" y="7736"/>
                  </a:lnTo>
                  <a:lnTo>
                    <a:pt x="5568" y="7490"/>
                  </a:lnTo>
                  <a:lnTo>
                    <a:pt x="4682" y="7096"/>
                  </a:lnTo>
                  <a:lnTo>
                    <a:pt x="4238" y="6849"/>
                  </a:lnTo>
                  <a:lnTo>
                    <a:pt x="3745" y="6554"/>
                  </a:lnTo>
                  <a:lnTo>
                    <a:pt x="3302" y="6258"/>
                  </a:lnTo>
                  <a:lnTo>
                    <a:pt x="2809" y="5864"/>
                  </a:lnTo>
                  <a:lnTo>
                    <a:pt x="2415" y="5470"/>
                  </a:lnTo>
                  <a:lnTo>
                    <a:pt x="2070" y="5125"/>
                  </a:lnTo>
                  <a:lnTo>
                    <a:pt x="1775" y="4731"/>
                  </a:lnTo>
                  <a:lnTo>
                    <a:pt x="1479" y="4337"/>
                  </a:lnTo>
                  <a:lnTo>
                    <a:pt x="1036" y="3598"/>
                  </a:lnTo>
                  <a:lnTo>
                    <a:pt x="691" y="2858"/>
                  </a:lnTo>
                  <a:lnTo>
                    <a:pt x="444" y="2119"/>
                  </a:lnTo>
                  <a:lnTo>
                    <a:pt x="296" y="1479"/>
                  </a:lnTo>
                  <a:lnTo>
                    <a:pt x="198" y="888"/>
                  </a:lnTo>
                  <a:lnTo>
                    <a:pt x="198" y="346"/>
                  </a:lnTo>
                  <a:lnTo>
                    <a:pt x="19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199;p68">
              <a:extLst>
                <a:ext uri="{FF2B5EF4-FFF2-40B4-BE49-F238E27FC236}">
                  <a16:creationId xmlns:a16="http://schemas.microsoft.com/office/drawing/2014/main" id="{FB5BE1B1-7DE1-4CD5-9A78-FD7CABC4A89E}"/>
                </a:ext>
              </a:extLst>
            </p:cNvPr>
            <p:cNvSpPr/>
            <p:nvPr/>
          </p:nvSpPr>
          <p:spPr>
            <a:xfrm>
              <a:off x="3725600" y="3701875"/>
              <a:ext cx="121975" cy="73925"/>
            </a:xfrm>
            <a:custGeom>
              <a:avLst/>
              <a:gdLst/>
              <a:ahLst/>
              <a:cxnLst/>
              <a:rect l="l" t="t" r="r" b="b"/>
              <a:pathLst>
                <a:path w="4879" h="2957" extrusionOk="0">
                  <a:moveTo>
                    <a:pt x="2464" y="0"/>
                  </a:moveTo>
                  <a:lnTo>
                    <a:pt x="1971" y="50"/>
                  </a:lnTo>
                  <a:lnTo>
                    <a:pt x="1479" y="99"/>
                  </a:lnTo>
                  <a:lnTo>
                    <a:pt x="1084" y="247"/>
                  </a:lnTo>
                  <a:lnTo>
                    <a:pt x="740" y="444"/>
                  </a:lnTo>
                  <a:lnTo>
                    <a:pt x="444" y="641"/>
                  </a:lnTo>
                  <a:lnTo>
                    <a:pt x="198" y="887"/>
                  </a:lnTo>
                  <a:lnTo>
                    <a:pt x="50" y="1183"/>
                  </a:lnTo>
                  <a:lnTo>
                    <a:pt x="0" y="1478"/>
                  </a:lnTo>
                  <a:lnTo>
                    <a:pt x="50" y="1774"/>
                  </a:lnTo>
                  <a:lnTo>
                    <a:pt x="198" y="2070"/>
                  </a:lnTo>
                  <a:lnTo>
                    <a:pt x="444" y="2316"/>
                  </a:lnTo>
                  <a:lnTo>
                    <a:pt x="740" y="2513"/>
                  </a:lnTo>
                  <a:lnTo>
                    <a:pt x="1084" y="2710"/>
                  </a:lnTo>
                  <a:lnTo>
                    <a:pt x="1479" y="2858"/>
                  </a:lnTo>
                  <a:lnTo>
                    <a:pt x="1971" y="2957"/>
                  </a:lnTo>
                  <a:lnTo>
                    <a:pt x="2957" y="2957"/>
                  </a:lnTo>
                  <a:lnTo>
                    <a:pt x="3400" y="2858"/>
                  </a:lnTo>
                  <a:lnTo>
                    <a:pt x="3794" y="2710"/>
                  </a:lnTo>
                  <a:lnTo>
                    <a:pt x="4188" y="2513"/>
                  </a:lnTo>
                  <a:lnTo>
                    <a:pt x="4484" y="2316"/>
                  </a:lnTo>
                  <a:lnTo>
                    <a:pt x="4681" y="2070"/>
                  </a:lnTo>
                  <a:lnTo>
                    <a:pt x="4829" y="1774"/>
                  </a:lnTo>
                  <a:lnTo>
                    <a:pt x="4878" y="1478"/>
                  </a:lnTo>
                  <a:lnTo>
                    <a:pt x="4829" y="1183"/>
                  </a:lnTo>
                  <a:lnTo>
                    <a:pt x="4681" y="887"/>
                  </a:lnTo>
                  <a:lnTo>
                    <a:pt x="4484" y="641"/>
                  </a:lnTo>
                  <a:lnTo>
                    <a:pt x="4188" y="444"/>
                  </a:lnTo>
                  <a:lnTo>
                    <a:pt x="3794" y="247"/>
                  </a:lnTo>
                  <a:lnTo>
                    <a:pt x="3400" y="99"/>
                  </a:lnTo>
                  <a:lnTo>
                    <a:pt x="2957" y="50"/>
                  </a:lnTo>
                  <a:lnTo>
                    <a:pt x="2464"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200;p68">
              <a:extLst>
                <a:ext uri="{FF2B5EF4-FFF2-40B4-BE49-F238E27FC236}">
                  <a16:creationId xmlns:a16="http://schemas.microsoft.com/office/drawing/2014/main" id="{5DB298A1-EDDA-47D4-AC21-0F3538809B7F}"/>
                </a:ext>
              </a:extLst>
            </p:cNvPr>
            <p:cNvSpPr/>
            <p:nvPr/>
          </p:nvSpPr>
          <p:spPr>
            <a:xfrm>
              <a:off x="936875" y="5218200"/>
              <a:ext cx="4813775" cy="258675"/>
            </a:xfrm>
            <a:custGeom>
              <a:avLst/>
              <a:gdLst/>
              <a:ahLst/>
              <a:cxnLst/>
              <a:rect l="l" t="t" r="r" b="b"/>
              <a:pathLst>
                <a:path w="192551" h="10347" extrusionOk="0">
                  <a:moveTo>
                    <a:pt x="192551" y="0"/>
                  </a:moveTo>
                  <a:lnTo>
                    <a:pt x="0" y="7095"/>
                  </a:lnTo>
                  <a:lnTo>
                    <a:pt x="0" y="10002"/>
                  </a:lnTo>
                  <a:lnTo>
                    <a:pt x="157716" y="10347"/>
                  </a:lnTo>
                  <a:lnTo>
                    <a:pt x="192551" y="2809"/>
                  </a:lnTo>
                  <a:lnTo>
                    <a:pt x="192551" y="0"/>
                  </a:lnTo>
                  <a:close/>
                </a:path>
              </a:pathLst>
            </a:custGeom>
            <a:solidFill>
              <a:srgbClr val="D9F1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01;p68">
              <a:extLst>
                <a:ext uri="{FF2B5EF4-FFF2-40B4-BE49-F238E27FC236}">
                  <a16:creationId xmlns:a16="http://schemas.microsoft.com/office/drawing/2014/main" id="{159A8764-0795-4C5C-8A52-47BFBFF3FB92}"/>
                </a:ext>
              </a:extLst>
            </p:cNvPr>
            <p:cNvSpPr/>
            <p:nvPr/>
          </p:nvSpPr>
          <p:spPr>
            <a:xfrm>
              <a:off x="936875" y="5218200"/>
              <a:ext cx="4813775" cy="178625"/>
            </a:xfrm>
            <a:custGeom>
              <a:avLst/>
              <a:gdLst/>
              <a:ahLst/>
              <a:cxnLst/>
              <a:rect l="l" t="t" r="r" b="b"/>
              <a:pathLst>
                <a:path w="192551" h="7145" extrusionOk="0">
                  <a:moveTo>
                    <a:pt x="192551" y="0"/>
                  </a:moveTo>
                  <a:lnTo>
                    <a:pt x="56908" y="49"/>
                  </a:lnTo>
                  <a:lnTo>
                    <a:pt x="0" y="7095"/>
                  </a:lnTo>
                  <a:lnTo>
                    <a:pt x="157470" y="7144"/>
                  </a:lnTo>
                  <a:lnTo>
                    <a:pt x="1925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202;p68">
              <a:extLst>
                <a:ext uri="{FF2B5EF4-FFF2-40B4-BE49-F238E27FC236}">
                  <a16:creationId xmlns:a16="http://schemas.microsoft.com/office/drawing/2014/main" id="{F58C2E82-EED3-463D-8D5D-076594034787}"/>
                </a:ext>
              </a:extLst>
            </p:cNvPr>
            <p:cNvSpPr/>
            <p:nvPr/>
          </p:nvSpPr>
          <p:spPr>
            <a:xfrm>
              <a:off x="936875" y="5218200"/>
              <a:ext cx="4813775" cy="178625"/>
            </a:xfrm>
            <a:custGeom>
              <a:avLst/>
              <a:gdLst/>
              <a:ahLst/>
              <a:cxnLst/>
              <a:rect l="l" t="t" r="r" b="b"/>
              <a:pathLst>
                <a:path w="192551" h="7145" fill="none" extrusionOk="0">
                  <a:moveTo>
                    <a:pt x="56908" y="49"/>
                  </a:moveTo>
                  <a:lnTo>
                    <a:pt x="192551" y="0"/>
                  </a:lnTo>
                  <a:lnTo>
                    <a:pt x="157470" y="7144"/>
                  </a:lnTo>
                  <a:lnTo>
                    <a:pt x="0" y="7095"/>
                  </a:lnTo>
                  <a:lnTo>
                    <a:pt x="56908" y="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203;p68">
              <a:extLst>
                <a:ext uri="{FF2B5EF4-FFF2-40B4-BE49-F238E27FC236}">
                  <a16:creationId xmlns:a16="http://schemas.microsoft.com/office/drawing/2014/main" id="{B67BABED-C681-47B3-848C-E34CD1B35C15}"/>
                </a:ext>
              </a:extLst>
            </p:cNvPr>
            <p:cNvSpPr/>
            <p:nvPr/>
          </p:nvSpPr>
          <p:spPr>
            <a:xfrm>
              <a:off x="2447025" y="5058050"/>
              <a:ext cx="133050" cy="161400"/>
            </a:xfrm>
            <a:custGeom>
              <a:avLst/>
              <a:gdLst/>
              <a:ahLst/>
              <a:cxnLst/>
              <a:rect l="l" t="t" r="r" b="b"/>
              <a:pathLst>
                <a:path w="5322" h="6456" extrusionOk="0">
                  <a:moveTo>
                    <a:pt x="1774" y="1"/>
                  </a:moveTo>
                  <a:lnTo>
                    <a:pt x="1331" y="50"/>
                  </a:lnTo>
                  <a:lnTo>
                    <a:pt x="986" y="198"/>
                  </a:lnTo>
                  <a:lnTo>
                    <a:pt x="690" y="296"/>
                  </a:lnTo>
                  <a:lnTo>
                    <a:pt x="0" y="691"/>
                  </a:lnTo>
                  <a:lnTo>
                    <a:pt x="444" y="1331"/>
                  </a:lnTo>
                  <a:lnTo>
                    <a:pt x="838" y="1972"/>
                  </a:lnTo>
                  <a:lnTo>
                    <a:pt x="1183" y="2711"/>
                  </a:lnTo>
                  <a:lnTo>
                    <a:pt x="1429" y="3450"/>
                  </a:lnTo>
                  <a:lnTo>
                    <a:pt x="1577" y="4189"/>
                  </a:lnTo>
                  <a:lnTo>
                    <a:pt x="1675" y="4928"/>
                  </a:lnTo>
                  <a:lnTo>
                    <a:pt x="1725" y="5716"/>
                  </a:lnTo>
                  <a:lnTo>
                    <a:pt x="1675" y="6455"/>
                  </a:lnTo>
                  <a:lnTo>
                    <a:pt x="3006" y="6455"/>
                  </a:lnTo>
                  <a:lnTo>
                    <a:pt x="3942" y="5322"/>
                  </a:lnTo>
                  <a:lnTo>
                    <a:pt x="4287" y="4829"/>
                  </a:lnTo>
                  <a:lnTo>
                    <a:pt x="4582" y="4435"/>
                  </a:lnTo>
                  <a:lnTo>
                    <a:pt x="4878" y="3844"/>
                  </a:lnTo>
                  <a:lnTo>
                    <a:pt x="5075" y="3253"/>
                  </a:lnTo>
                  <a:lnTo>
                    <a:pt x="5272" y="2612"/>
                  </a:lnTo>
                  <a:lnTo>
                    <a:pt x="5321" y="1972"/>
                  </a:lnTo>
                  <a:lnTo>
                    <a:pt x="4977" y="1578"/>
                  </a:lnTo>
                  <a:lnTo>
                    <a:pt x="4582" y="1233"/>
                  </a:lnTo>
                  <a:lnTo>
                    <a:pt x="4139" y="937"/>
                  </a:lnTo>
                  <a:lnTo>
                    <a:pt x="3696" y="641"/>
                  </a:lnTo>
                  <a:lnTo>
                    <a:pt x="3203" y="395"/>
                  </a:lnTo>
                  <a:lnTo>
                    <a:pt x="2710" y="198"/>
                  </a:lnTo>
                  <a:lnTo>
                    <a:pt x="2217" y="50"/>
                  </a:lnTo>
                  <a:lnTo>
                    <a:pt x="1774" y="1"/>
                  </a:lnTo>
                  <a:close/>
                </a:path>
              </a:pathLst>
            </a:custGeom>
            <a:solidFill>
              <a:srgbClr val="DBF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204;p68">
              <a:extLst>
                <a:ext uri="{FF2B5EF4-FFF2-40B4-BE49-F238E27FC236}">
                  <a16:creationId xmlns:a16="http://schemas.microsoft.com/office/drawing/2014/main" id="{B36B610F-BD60-4704-8982-0A326EC56ED9}"/>
                </a:ext>
              </a:extLst>
            </p:cNvPr>
            <p:cNvSpPr/>
            <p:nvPr/>
          </p:nvSpPr>
          <p:spPr>
            <a:xfrm>
              <a:off x="2447025" y="5058050"/>
              <a:ext cx="133050" cy="161400"/>
            </a:xfrm>
            <a:custGeom>
              <a:avLst/>
              <a:gdLst/>
              <a:ahLst/>
              <a:cxnLst/>
              <a:rect l="l" t="t" r="r" b="b"/>
              <a:pathLst>
                <a:path w="5322" h="6456" fill="none" extrusionOk="0">
                  <a:moveTo>
                    <a:pt x="1774" y="1"/>
                  </a:moveTo>
                  <a:lnTo>
                    <a:pt x="1774" y="1"/>
                  </a:lnTo>
                  <a:lnTo>
                    <a:pt x="1331" y="50"/>
                  </a:lnTo>
                  <a:lnTo>
                    <a:pt x="1331" y="50"/>
                  </a:lnTo>
                  <a:lnTo>
                    <a:pt x="986" y="198"/>
                  </a:lnTo>
                  <a:lnTo>
                    <a:pt x="690" y="296"/>
                  </a:lnTo>
                  <a:lnTo>
                    <a:pt x="0" y="691"/>
                  </a:lnTo>
                  <a:lnTo>
                    <a:pt x="0" y="691"/>
                  </a:lnTo>
                  <a:lnTo>
                    <a:pt x="444" y="1331"/>
                  </a:lnTo>
                  <a:lnTo>
                    <a:pt x="838" y="1972"/>
                  </a:lnTo>
                  <a:lnTo>
                    <a:pt x="1183" y="2711"/>
                  </a:lnTo>
                  <a:lnTo>
                    <a:pt x="1429" y="3450"/>
                  </a:lnTo>
                  <a:lnTo>
                    <a:pt x="1429" y="3450"/>
                  </a:lnTo>
                  <a:lnTo>
                    <a:pt x="1577" y="4189"/>
                  </a:lnTo>
                  <a:lnTo>
                    <a:pt x="1675" y="4928"/>
                  </a:lnTo>
                  <a:lnTo>
                    <a:pt x="1725" y="5716"/>
                  </a:lnTo>
                  <a:lnTo>
                    <a:pt x="1675" y="6455"/>
                  </a:lnTo>
                  <a:lnTo>
                    <a:pt x="3006" y="6455"/>
                  </a:lnTo>
                  <a:lnTo>
                    <a:pt x="3006" y="6455"/>
                  </a:lnTo>
                  <a:lnTo>
                    <a:pt x="3942" y="5322"/>
                  </a:lnTo>
                  <a:lnTo>
                    <a:pt x="4287" y="4829"/>
                  </a:lnTo>
                  <a:lnTo>
                    <a:pt x="4582" y="4435"/>
                  </a:lnTo>
                  <a:lnTo>
                    <a:pt x="4582" y="4435"/>
                  </a:lnTo>
                  <a:lnTo>
                    <a:pt x="4878" y="3844"/>
                  </a:lnTo>
                  <a:lnTo>
                    <a:pt x="5075" y="3253"/>
                  </a:lnTo>
                  <a:lnTo>
                    <a:pt x="5272" y="2612"/>
                  </a:lnTo>
                  <a:lnTo>
                    <a:pt x="5321" y="1972"/>
                  </a:lnTo>
                  <a:lnTo>
                    <a:pt x="5321" y="1972"/>
                  </a:lnTo>
                  <a:lnTo>
                    <a:pt x="4977" y="1578"/>
                  </a:lnTo>
                  <a:lnTo>
                    <a:pt x="4582" y="1233"/>
                  </a:lnTo>
                  <a:lnTo>
                    <a:pt x="4139" y="937"/>
                  </a:lnTo>
                  <a:lnTo>
                    <a:pt x="3696" y="641"/>
                  </a:lnTo>
                  <a:lnTo>
                    <a:pt x="3203" y="395"/>
                  </a:lnTo>
                  <a:lnTo>
                    <a:pt x="2710" y="198"/>
                  </a:lnTo>
                  <a:lnTo>
                    <a:pt x="2217" y="50"/>
                  </a:lnTo>
                  <a:lnTo>
                    <a:pt x="177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205;p68">
              <a:extLst>
                <a:ext uri="{FF2B5EF4-FFF2-40B4-BE49-F238E27FC236}">
                  <a16:creationId xmlns:a16="http://schemas.microsoft.com/office/drawing/2014/main" id="{7E6019FD-6523-4222-A8BE-D3139DE6FE0A}"/>
                </a:ext>
              </a:extLst>
            </p:cNvPr>
            <p:cNvSpPr/>
            <p:nvPr/>
          </p:nvSpPr>
          <p:spPr>
            <a:xfrm>
              <a:off x="2486425" y="5219425"/>
              <a:ext cx="35750" cy="36975"/>
            </a:xfrm>
            <a:custGeom>
              <a:avLst/>
              <a:gdLst/>
              <a:ahLst/>
              <a:cxnLst/>
              <a:rect l="l" t="t" r="r" b="b"/>
              <a:pathLst>
                <a:path w="1430" h="1479" extrusionOk="0">
                  <a:moveTo>
                    <a:pt x="99" y="0"/>
                  </a:moveTo>
                  <a:lnTo>
                    <a:pt x="99" y="739"/>
                  </a:lnTo>
                  <a:lnTo>
                    <a:pt x="1" y="1478"/>
                  </a:lnTo>
                  <a:lnTo>
                    <a:pt x="444" y="1478"/>
                  </a:lnTo>
                  <a:lnTo>
                    <a:pt x="641" y="1134"/>
                  </a:lnTo>
                  <a:lnTo>
                    <a:pt x="888" y="789"/>
                  </a:lnTo>
                  <a:lnTo>
                    <a:pt x="1430" y="0"/>
                  </a:lnTo>
                  <a:close/>
                </a:path>
              </a:pathLst>
            </a:custGeom>
            <a:solidFill>
              <a:srgbClr val="DBF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206;p68">
              <a:extLst>
                <a:ext uri="{FF2B5EF4-FFF2-40B4-BE49-F238E27FC236}">
                  <a16:creationId xmlns:a16="http://schemas.microsoft.com/office/drawing/2014/main" id="{B541FBBB-AD71-4C00-85A0-9740CADF326A}"/>
                </a:ext>
              </a:extLst>
            </p:cNvPr>
            <p:cNvSpPr/>
            <p:nvPr/>
          </p:nvSpPr>
          <p:spPr>
            <a:xfrm>
              <a:off x="2225300" y="5219425"/>
              <a:ext cx="296875" cy="41900"/>
            </a:xfrm>
            <a:custGeom>
              <a:avLst/>
              <a:gdLst/>
              <a:ahLst/>
              <a:cxnLst/>
              <a:rect l="l" t="t" r="r" b="b"/>
              <a:pathLst>
                <a:path w="11875" h="1676" fill="none" extrusionOk="0">
                  <a:moveTo>
                    <a:pt x="11875" y="0"/>
                  </a:moveTo>
                  <a:lnTo>
                    <a:pt x="10544" y="0"/>
                  </a:lnTo>
                  <a:lnTo>
                    <a:pt x="10544" y="0"/>
                  </a:lnTo>
                  <a:lnTo>
                    <a:pt x="10544" y="739"/>
                  </a:lnTo>
                  <a:lnTo>
                    <a:pt x="10446" y="1478"/>
                  </a:lnTo>
                  <a:lnTo>
                    <a:pt x="10446" y="1478"/>
                  </a:lnTo>
                  <a:lnTo>
                    <a:pt x="7884" y="1577"/>
                  </a:lnTo>
                  <a:lnTo>
                    <a:pt x="5272" y="1626"/>
                  </a:lnTo>
                  <a:lnTo>
                    <a:pt x="0" y="1676"/>
                  </a:lnTo>
                  <a:lnTo>
                    <a:pt x="0" y="1676"/>
                  </a:lnTo>
                  <a:lnTo>
                    <a:pt x="0" y="1676"/>
                  </a:lnTo>
                  <a:lnTo>
                    <a:pt x="5272" y="1626"/>
                  </a:lnTo>
                  <a:lnTo>
                    <a:pt x="7884" y="1577"/>
                  </a:lnTo>
                  <a:lnTo>
                    <a:pt x="10446" y="1478"/>
                  </a:lnTo>
                  <a:lnTo>
                    <a:pt x="10446" y="1478"/>
                  </a:lnTo>
                  <a:lnTo>
                    <a:pt x="10889" y="1478"/>
                  </a:lnTo>
                  <a:lnTo>
                    <a:pt x="10889" y="1478"/>
                  </a:lnTo>
                  <a:lnTo>
                    <a:pt x="11086" y="1134"/>
                  </a:lnTo>
                  <a:lnTo>
                    <a:pt x="11333" y="789"/>
                  </a:lnTo>
                  <a:lnTo>
                    <a:pt x="118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207;p68">
              <a:extLst>
                <a:ext uri="{FF2B5EF4-FFF2-40B4-BE49-F238E27FC236}">
                  <a16:creationId xmlns:a16="http://schemas.microsoft.com/office/drawing/2014/main" id="{69F33164-2D47-42AE-9A9E-6D433CCFC2A4}"/>
                </a:ext>
              </a:extLst>
            </p:cNvPr>
            <p:cNvSpPr/>
            <p:nvPr/>
          </p:nvSpPr>
          <p:spPr>
            <a:xfrm>
              <a:off x="2610850" y="5191100"/>
              <a:ext cx="114575" cy="28350"/>
            </a:xfrm>
            <a:custGeom>
              <a:avLst/>
              <a:gdLst/>
              <a:ahLst/>
              <a:cxnLst/>
              <a:rect l="l" t="t" r="r" b="b"/>
              <a:pathLst>
                <a:path w="4583" h="1134" extrusionOk="0">
                  <a:moveTo>
                    <a:pt x="4139" y="0"/>
                  </a:moveTo>
                  <a:lnTo>
                    <a:pt x="3252" y="148"/>
                  </a:lnTo>
                  <a:lnTo>
                    <a:pt x="2316" y="197"/>
                  </a:lnTo>
                  <a:lnTo>
                    <a:pt x="1035" y="148"/>
                  </a:lnTo>
                  <a:lnTo>
                    <a:pt x="641" y="591"/>
                  </a:lnTo>
                  <a:lnTo>
                    <a:pt x="0" y="1133"/>
                  </a:lnTo>
                  <a:lnTo>
                    <a:pt x="4582" y="1133"/>
                  </a:lnTo>
                  <a:lnTo>
                    <a:pt x="4385" y="591"/>
                  </a:lnTo>
                  <a:lnTo>
                    <a:pt x="4139" y="0"/>
                  </a:lnTo>
                  <a:close/>
                </a:path>
              </a:pathLst>
            </a:custGeom>
            <a:solidFill>
              <a:srgbClr val="DBF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208;p68">
              <a:extLst>
                <a:ext uri="{FF2B5EF4-FFF2-40B4-BE49-F238E27FC236}">
                  <a16:creationId xmlns:a16="http://schemas.microsoft.com/office/drawing/2014/main" id="{60099965-0DB6-4579-9E07-70BCB32734F7}"/>
                </a:ext>
              </a:extLst>
            </p:cNvPr>
            <p:cNvSpPr/>
            <p:nvPr/>
          </p:nvSpPr>
          <p:spPr>
            <a:xfrm>
              <a:off x="2610850" y="5191100"/>
              <a:ext cx="114575" cy="28350"/>
            </a:xfrm>
            <a:custGeom>
              <a:avLst/>
              <a:gdLst/>
              <a:ahLst/>
              <a:cxnLst/>
              <a:rect l="l" t="t" r="r" b="b"/>
              <a:pathLst>
                <a:path w="4583" h="1134" fill="none" extrusionOk="0">
                  <a:moveTo>
                    <a:pt x="4139" y="0"/>
                  </a:moveTo>
                  <a:lnTo>
                    <a:pt x="4139" y="0"/>
                  </a:lnTo>
                  <a:lnTo>
                    <a:pt x="3252" y="148"/>
                  </a:lnTo>
                  <a:lnTo>
                    <a:pt x="2316" y="197"/>
                  </a:lnTo>
                  <a:lnTo>
                    <a:pt x="2316" y="197"/>
                  </a:lnTo>
                  <a:lnTo>
                    <a:pt x="1035" y="148"/>
                  </a:lnTo>
                  <a:lnTo>
                    <a:pt x="1035" y="148"/>
                  </a:lnTo>
                  <a:lnTo>
                    <a:pt x="641" y="591"/>
                  </a:lnTo>
                  <a:lnTo>
                    <a:pt x="0" y="1133"/>
                  </a:lnTo>
                  <a:lnTo>
                    <a:pt x="4582" y="1133"/>
                  </a:lnTo>
                  <a:lnTo>
                    <a:pt x="4582" y="1133"/>
                  </a:lnTo>
                  <a:lnTo>
                    <a:pt x="4385" y="591"/>
                  </a:lnTo>
                  <a:lnTo>
                    <a:pt x="41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209;p68">
              <a:extLst>
                <a:ext uri="{FF2B5EF4-FFF2-40B4-BE49-F238E27FC236}">
                  <a16:creationId xmlns:a16="http://schemas.microsoft.com/office/drawing/2014/main" id="{E26E4926-3157-4FDE-A9D4-EFD148140B1D}"/>
                </a:ext>
              </a:extLst>
            </p:cNvPr>
            <p:cNvSpPr/>
            <p:nvPr/>
          </p:nvSpPr>
          <p:spPr>
            <a:xfrm>
              <a:off x="2570200" y="5219425"/>
              <a:ext cx="160150" cy="33275"/>
            </a:xfrm>
            <a:custGeom>
              <a:avLst/>
              <a:gdLst/>
              <a:ahLst/>
              <a:cxnLst/>
              <a:rect l="l" t="t" r="r" b="b"/>
              <a:pathLst>
                <a:path w="6406" h="1331" extrusionOk="0">
                  <a:moveTo>
                    <a:pt x="1626" y="0"/>
                  </a:moveTo>
                  <a:lnTo>
                    <a:pt x="838" y="690"/>
                  </a:lnTo>
                  <a:lnTo>
                    <a:pt x="0" y="1331"/>
                  </a:lnTo>
                  <a:lnTo>
                    <a:pt x="3301" y="1084"/>
                  </a:lnTo>
                  <a:lnTo>
                    <a:pt x="6406" y="789"/>
                  </a:lnTo>
                  <a:lnTo>
                    <a:pt x="6208" y="0"/>
                  </a:lnTo>
                  <a:close/>
                </a:path>
              </a:pathLst>
            </a:custGeom>
            <a:solidFill>
              <a:srgbClr val="DBF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210;p68">
              <a:extLst>
                <a:ext uri="{FF2B5EF4-FFF2-40B4-BE49-F238E27FC236}">
                  <a16:creationId xmlns:a16="http://schemas.microsoft.com/office/drawing/2014/main" id="{16F55EF3-0E29-4D59-AAB8-11F8762F6FFD}"/>
                </a:ext>
              </a:extLst>
            </p:cNvPr>
            <p:cNvSpPr/>
            <p:nvPr/>
          </p:nvSpPr>
          <p:spPr>
            <a:xfrm>
              <a:off x="2570200" y="5219425"/>
              <a:ext cx="160150" cy="33275"/>
            </a:xfrm>
            <a:custGeom>
              <a:avLst/>
              <a:gdLst/>
              <a:ahLst/>
              <a:cxnLst/>
              <a:rect l="l" t="t" r="r" b="b"/>
              <a:pathLst>
                <a:path w="6406" h="1331" fill="none" extrusionOk="0">
                  <a:moveTo>
                    <a:pt x="6208" y="0"/>
                  </a:moveTo>
                  <a:lnTo>
                    <a:pt x="1626" y="0"/>
                  </a:lnTo>
                  <a:lnTo>
                    <a:pt x="1626" y="0"/>
                  </a:lnTo>
                  <a:lnTo>
                    <a:pt x="838" y="690"/>
                  </a:lnTo>
                  <a:lnTo>
                    <a:pt x="0" y="1331"/>
                  </a:lnTo>
                  <a:lnTo>
                    <a:pt x="0" y="1331"/>
                  </a:lnTo>
                  <a:lnTo>
                    <a:pt x="3301" y="1084"/>
                  </a:lnTo>
                  <a:lnTo>
                    <a:pt x="6406" y="789"/>
                  </a:lnTo>
                  <a:lnTo>
                    <a:pt x="6406" y="789"/>
                  </a:lnTo>
                  <a:lnTo>
                    <a:pt x="620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211;p68">
              <a:extLst>
                <a:ext uri="{FF2B5EF4-FFF2-40B4-BE49-F238E27FC236}">
                  <a16:creationId xmlns:a16="http://schemas.microsoft.com/office/drawing/2014/main" id="{63F24CE7-B4F0-4179-A8AD-F9822867DE03}"/>
                </a:ext>
              </a:extLst>
            </p:cNvPr>
            <p:cNvSpPr/>
            <p:nvPr/>
          </p:nvSpPr>
          <p:spPr>
            <a:xfrm>
              <a:off x="2233925" y="5075300"/>
              <a:ext cx="256225" cy="160150"/>
            </a:xfrm>
            <a:custGeom>
              <a:avLst/>
              <a:gdLst/>
              <a:ahLst/>
              <a:cxnLst/>
              <a:rect l="l" t="t" r="r" b="b"/>
              <a:pathLst>
                <a:path w="10249" h="6406" extrusionOk="0">
                  <a:moveTo>
                    <a:pt x="8524" y="1"/>
                  </a:moveTo>
                  <a:lnTo>
                    <a:pt x="7933" y="444"/>
                  </a:lnTo>
                  <a:lnTo>
                    <a:pt x="7292" y="937"/>
                  </a:lnTo>
                  <a:lnTo>
                    <a:pt x="6011" y="2119"/>
                  </a:lnTo>
                  <a:lnTo>
                    <a:pt x="4681" y="3351"/>
                  </a:lnTo>
                  <a:lnTo>
                    <a:pt x="3301" y="4583"/>
                  </a:lnTo>
                  <a:lnTo>
                    <a:pt x="2809" y="4977"/>
                  </a:lnTo>
                  <a:lnTo>
                    <a:pt x="2562" y="5125"/>
                  </a:lnTo>
                  <a:lnTo>
                    <a:pt x="2267" y="5273"/>
                  </a:lnTo>
                  <a:lnTo>
                    <a:pt x="1922" y="5322"/>
                  </a:lnTo>
                  <a:lnTo>
                    <a:pt x="1725" y="5273"/>
                  </a:lnTo>
                  <a:lnTo>
                    <a:pt x="1528" y="5223"/>
                  </a:lnTo>
                  <a:lnTo>
                    <a:pt x="1331" y="5125"/>
                  </a:lnTo>
                  <a:lnTo>
                    <a:pt x="1183" y="4928"/>
                  </a:lnTo>
                  <a:lnTo>
                    <a:pt x="1035" y="4681"/>
                  </a:lnTo>
                  <a:lnTo>
                    <a:pt x="986" y="4386"/>
                  </a:lnTo>
                  <a:lnTo>
                    <a:pt x="444" y="5371"/>
                  </a:lnTo>
                  <a:lnTo>
                    <a:pt x="0" y="6406"/>
                  </a:lnTo>
                  <a:lnTo>
                    <a:pt x="5026" y="5765"/>
                  </a:lnTo>
                  <a:lnTo>
                    <a:pt x="10199" y="5765"/>
                  </a:lnTo>
                  <a:lnTo>
                    <a:pt x="10249" y="5026"/>
                  </a:lnTo>
                  <a:lnTo>
                    <a:pt x="10199" y="4238"/>
                  </a:lnTo>
                  <a:lnTo>
                    <a:pt x="10101" y="3499"/>
                  </a:lnTo>
                  <a:lnTo>
                    <a:pt x="9953" y="2760"/>
                  </a:lnTo>
                  <a:lnTo>
                    <a:pt x="9707" y="2021"/>
                  </a:lnTo>
                  <a:lnTo>
                    <a:pt x="9362" y="1282"/>
                  </a:lnTo>
                  <a:lnTo>
                    <a:pt x="8968" y="641"/>
                  </a:lnTo>
                  <a:lnTo>
                    <a:pt x="8524" y="1"/>
                  </a:lnTo>
                  <a:close/>
                </a:path>
              </a:pathLst>
            </a:custGeom>
            <a:solidFill>
              <a:srgbClr val="617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212;p68">
              <a:extLst>
                <a:ext uri="{FF2B5EF4-FFF2-40B4-BE49-F238E27FC236}">
                  <a16:creationId xmlns:a16="http://schemas.microsoft.com/office/drawing/2014/main" id="{7FB3170D-5318-494F-B174-0A26B2FA4EC6}"/>
                </a:ext>
              </a:extLst>
            </p:cNvPr>
            <p:cNvSpPr/>
            <p:nvPr/>
          </p:nvSpPr>
          <p:spPr>
            <a:xfrm>
              <a:off x="2233925" y="5075300"/>
              <a:ext cx="256225" cy="160150"/>
            </a:xfrm>
            <a:custGeom>
              <a:avLst/>
              <a:gdLst/>
              <a:ahLst/>
              <a:cxnLst/>
              <a:rect l="l" t="t" r="r" b="b"/>
              <a:pathLst>
                <a:path w="10249" h="6406" fill="none" extrusionOk="0">
                  <a:moveTo>
                    <a:pt x="8524" y="1"/>
                  </a:moveTo>
                  <a:lnTo>
                    <a:pt x="8524" y="1"/>
                  </a:lnTo>
                  <a:lnTo>
                    <a:pt x="7933" y="444"/>
                  </a:lnTo>
                  <a:lnTo>
                    <a:pt x="7292" y="937"/>
                  </a:lnTo>
                  <a:lnTo>
                    <a:pt x="6011" y="2119"/>
                  </a:lnTo>
                  <a:lnTo>
                    <a:pt x="4681" y="3351"/>
                  </a:lnTo>
                  <a:lnTo>
                    <a:pt x="3301" y="4583"/>
                  </a:lnTo>
                  <a:lnTo>
                    <a:pt x="3301" y="4583"/>
                  </a:lnTo>
                  <a:lnTo>
                    <a:pt x="2809" y="4977"/>
                  </a:lnTo>
                  <a:lnTo>
                    <a:pt x="2562" y="5125"/>
                  </a:lnTo>
                  <a:lnTo>
                    <a:pt x="2267" y="5273"/>
                  </a:lnTo>
                  <a:lnTo>
                    <a:pt x="2267" y="5273"/>
                  </a:lnTo>
                  <a:lnTo>
                    <a:pt x="1922" y="5322"/>
                  </a:lnTo>
                  <a:lnTo>
                    <a:pt x="1922" y="5322"/>
                  </a:lnTo>
                  <a:lnTo>
                    <a:pt x="1725" y="5273"/>
                  </a:lnTo>
                  <a:lnTo>
                    <a:pt x="1528" y="5223"/>
                  </a:lnTo>
                  <a:lnTo>
                    <a:pt x="1331" y="5125"/>
                  </a:lnTo>
                  <a:lnTo>
                    <a:pt x="1183" y="4928"/>
                  </a:lnTo>
                  <a:lnTo>
                    <a:pt x="1183" y="4928"/>
                  </a:lnTo>
                  <a:lnTo>
                    <a:pt x="1035" y="4681"/>
                  </a:lnTo>
                  <a:lnTo>
                    <a:pt x="986" y="4386"/>
                  </a:lnTo>
                  <a:lnTo>
                    <a:pt x="986" y="4386"/>
                  </a:lnTo>
                  <a:lnTo>
                    <a:pt x="444" y="5371"/>
                  </a:lnTo>
                  <a:lnTo>
                    <a:pt x="0" y="6406"/>
                  </a:lnTo>
                  <a:lnTo>
                    <a:pt x="5026" y="5765"/>
                  </a:lnTo>
                  <a:lnTo>
                    <a:pt x="10199" y="5765"/>
                  </a:lnTo>
                  <a:lnTo>
                    <a:pt x="10199" y="5765"/>
                  </a:lnTo>
                  <a:lnTo>
                    <a:pt x="10249" y="5026"/>
                  </a:lnTo>
                  <a:lnTo>
                    <a:pt x="10199" y="4238"/>
                  </a:lnTo>
                  <a:lnTo>
                    <a:pt x="10101" y="3499"/>
                  </a:lnTo>
                  <a:lnTo>
                    <a:pt x="9953" y="2760"/>
                  </a:lnTo>
                  <a:lnTo>
                    <a:pt x="9953" y="2760"/>
                  </a:lnTo>
                  <a:lnTo>
                    <a:pt x="9707" y="2021"/>
                  </a:lnTo>
                  <a:lnTo>
                    <a:pt x="9362" y="1282"/>
                  </a:lnTo>
                  <a:lnTo>
                    <a:pt x="8968" y="641"/>
                  </a:lnTo>
                  <a:lnTo>
                    <a:pt x="852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213;p68">
              <a:extLst>
                <a:ext uri="{FF2B5EF4-FFF2-40B4-BE49-F238E27FC236}">
                  <a16:creationId xmlns:a16="http://schemas.microsoft.com/office/drawing/2014/main" id="{0A470349-DED7-46CE-93A7-6D8EF64729A4}"/>
                </a:ext>
              </a:extLst>
            </p:cNvPr>
            <p:cNvSpPr/>
            <p:nvPr/>
          </p:nvSpPr>
          <p:spPr>
            <a:xfrm>
              <a:off x="2225300" y="5219425"/>
              <a:ext cx="263625" cy="41900"/>
            </a:xfrm>
            <a:custGeom>
              <a:avLst/>
              <a:gdLst/>
              <a:ahLst/>
              <a:cxnLst/>
              <a:rect l="l" t="t" r="r" b="b"/>
              <a:pathLst>
                <a:path w="10545" h="1676" extrusionOk="0">
                  <a:moveTo>
                    <a:pt x="5371" y="0"/>
                  </a:moveTo>
                  <a:lnTo>
                    <a:pt x="345" y="641"/>
                  </a:lnTo>
                  <a:lnTo>
                    <a:pt x="0" y="1676"/>
                  </a:lnTo>
                  <a:lnTo>
                    <a:pt x="0" y="1676"/>
                  </a:lnTo>
                  <a:lnTo>
                    <a:pt x="5272" y="1626"/>
                  </a:lnTo>
                  <a:lnTo>
                    <a:pt x="7884" y="1577"/>
                  </a:lnTo>
                  <a:lnTo>
                    <a:pt x="10446" y="1478"/>
                  </a:lnTo>
                  <a:lnTo>
                    <a:pt x="10544" y="739"/>
                  </a:lnTo>
                  <a:lnTo>
                    <a:pt x="10544" y="0"/>
                  </a:lnTo>
                  <a:close/>
                </a:path>
              </a:pathLst>
            </a:custGeom>
            <a:solidFill>
              <a:srgbClr val="617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214;p68">
              <a:extLst>
                <a:ext uri="{FF2B5EF4-FFF2-40B4-BE49-F238E27FC236}">
                  <a16:creationId xmlns:a16="http://schemas.microsoft.com/office/drawing/2014/main" id="{84F257F2-F482-4C49-9038-E8774998AE55}"/>
                </a:ext>
              </a:extLst>
            </p:cNvPr>
            <p:cNvSpPr/>
            <p:nvPr/>
          </p:nvSpPr>
          <p:spPr>
            <a:xfrm>
              <a:off x="2225300" y="5219425"/>
              <a:ext cx="263625" cy="41900"/>
            </a:xfrm>
            <a:custGeom>
              <a:avLst/>
              <a:gdLst/>
              <a:ahLst/>
              <a:cxnLst/>
              <a:rect l="l" t="t" r="r" b="b"/>
              <a:pathLst>
                <a:path w="10545" h="1676" fill="none" extrusionOk="0">
                  <a:moveTo>
                    <a:pt x="10544" y="0"/>
                  </a:moveTo>
                  <a:lnTo>
                    <a:pt x="5371" y="0"/>
                  </a:lnTo>
                  <a:lnTo>
                    <a:pt x="345" y="641"/>
                  </a:lnTo>
                  <a:lnTo>
                    <a:pt x="345" y="641"/>
                  </a:lnTo>
                  <a:lnTo>
                    <a:pt x="0" y="1676"/>
                  </a:lnTo>
                  <a:lnTo>
                    <a:pt x="0" y="1676"/>
                  </a:lnTo>
                  <a:lnTo>
                    <a:pt x="0" y="1676"/>
                  </a:lnTo>
                  <a:lnTo>
                    <a:pt x="5272" y="1626"/>
                  </a:lnTo>
                  <a:lnTo>
                    <a:pt x="7884" y="1577"/>
                  </a:lnTo>
                  <a:lnTo>
                    <a:pt x="10446" y="1478"/>
                  </a:lnTo>
                  <a:lnTo>
                    <a:pt x="10446" y="1478"/>
                  </a:lnTo>
                  <a:lnTo>
                    <a:pt x="10544" y="739"/>
                  </a:lnTo>
                  <a:lnTo>
                    <a:pt x="105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215;p68">
              <a:extLst>
                <a:ext uri="{FF2B5EF4-FFF2-40B4-BE49-F238E27FC236}">
                  <a16:creationId xmlns:a16="http://schemas.microsoft.com/office/drawing/2014/main" id="{3549445B-9A85-451D-A5FF-DB774E16A2B8}"/>
                </a:ext>
              </a:extLst>
            </p:cNvPr>
            <p:cNvSpPr/>
            <p:nvPr/>
          </p:nvSpPr>
          <p:spPr>
            <a:xfrm>
              <a:off x="2258550" y="4920100"/>
              <a:ext cx="493975" cy="299350"/>
            </a:xfrm>
            <a:custGeom>
              <a:avLst/>
              <a:gdLst/>
              <a:ahLst/>
              <a:cxnLst/>
              <a:rect l="l" t="t" r="r" b="b"/>
              <a:pathLst>
                <a:path w="19759" h="11974" extrusionOk="0">
                  <a:moveTo>
                    <a:pt x="8623" y="0"/>
                  </a:moveTo>
                  <a:lnTo>
                    <a:pt x="7441" y="887"/>
                  </a:lnTo>
                  <a:lnTo>
                    <a:pt x="6307" y="1873"/>
                  </a:lnTo>
                  <a:lnTo>
                    <a:pt x="5223" y="2907"/>
                  </a:lnTo>
                  <a:lnTo>
                    <a:pt x="4189" y="3991"/>
                  </a:lnTo>
                  <a:lnTo>
                    <a:pt x="3203" y="5125"/>
                  </a:lnTo>
                  <a:lnTo>
                    <a:pt x="2218" y="6356"/>
                  </a:lnTo>
                  <a:lnTo>
                    <a:pt x="1331" y="7588"/>
                  </a:lnTo>
                  <a:lnTo>
                    <a:pt x="493" y="8919"/>
                  </a:lnTo>
                  <a:lnTo>
                    <a:pt x="296" y="9313"/>
                  </a:lnTo>
                  <a:lnTo>
                    <a:pt x="99" y="9756"/>
                  </a:lnTo>
                  <a:lnTo>
                    <a:pt x="1" y="10200"/>
                  </a:lnTo>
                  <a:lnTo>
                    <a:pt x="1" y="10594"/>
                  </a:lnTo>
                  <a:lnTo>
                    <a:pt x="50" y="10889"/>
                  </a:lnTo>
                  <a:lnTo>
                    <a:pt x="198" y="11136"/>
                  </a:lnTo>
                  <a:lnTo>
                    <a:pt x="346" y="11333"/>
                  </a:lnTo>
                  <a:lnTo>
                    <a:pt x="543" y="11431"/>
                  </a:lnTo>
                  <a:lnTo>
                    <a:pt x="740" y="11481"/>
                  </a:lnTo>
                  <a:lnTo>
                    <a:pt x="937" y="11530"/>
                  </a:lnTo>
                  <a:lnTo>
                    <a:pt x="1282" y="11481"/>
                  </a:lnTo>
                  <a:lnTo>
                    <a:pt x="1577" y="11333"/>
                  </a:lnTo>
                  <a:lnTo>
                    <a:pt x="1824" y="11185"/>
                  </a:lnTo>
                  <a:lnTo>
                    <a:pt x="2316" y="10791"/>
                  </a:lnTo>
                  <a:lnTo>
                    <a:pt x="3696" y="9559"/>
                  </a:lnTo>
                  <a:lnTo>
                    <a:pt x="5026" y="8327"/>
                  </a:lnTo>
                  <a:lnTo>
                    <a:pt x="6307" y="7145"/>
                  </a:lnTo>
                  <a:lnTo>
                    <a:pt x="6948" y="6652"/>
                  </a:lnTo>
                  <a:lnTo>
                    <a:pt x="7539" y="6209"/>
                  </a:lnTo>
                  <a:lnTo>
                    <a:pt x="8229" y="5814"/>
                  </a:lnTo>
                  <a:lnTo>
                    <a:pt x="8525" y="5716"/>
                  </a:lnTo>
                  <a:lnTo>
                    <a:pt x="8870" y="5568"/>
                  </a:lnTo>
                  <a:lnTo>
                    <a:pt x="9313" y="5519"/>
                  </a:lnTo>
                  <a:lnTo>
                    <a:pt x="9756" y="5568"/>
                  </a:lnTo>
                  <a:lnTo>
                    <a:pt x="10249" y="5716"/>
                  </a:lnTo>
                  <a:lnTo>
                    <a:pt x="10742" y="5913"/>
                  </a:lnTo>
                  <a:lnTo>
                    <a:pt x="11235" y="6159"/>
                  </a:lnTo>
                  <a:lnTo>
                    <a:pt x="11678" y="6455"/>
                  </a:lnTo>
                  <a:lnTo>
                    <a:pt x="12121" y="6751"/>
                  </a:lnTo>
                  <a:lnTo>
                    <a:pt x="12516" y="7096"/>
                  </a:lnTo>
                  <a:lnTo>
                    <a:pt x="12860" y="7490"/>
                  </a:lnTo>
                  <a:lnTo>
                    <a:pt x="12811" y="8130"/>
                  </a:lnTo>
                  <a:lnTo>
                    <a:pt x="12614" y="8771"/>
                  </a:lnTo>
                  <a:lnTo>
                    <a:pt x="12417" y="9362"/>
                  </a:lnTo>
                  <a:lnTo>
                    <a:pt x="12121" y="9953"/>
                  </a:lnTo>
                  <a:lnTo>
                    <a:pt x="11826" y="10347"/>
                  </a:lnTo>
                  <a:lnTo>
                    <a:pt x="11481" y="10840"/>
                  </a:lnTo>
                  <a:lnTo>
                    <a:pt x="10545" y="11973"/>
                  </a:lnTo>
                  <a:lnTo>
                    <a:pt x="14092" y="11973"/>
                  </a:lnTo>
                  <a:lnTo>
                    <a:pt x="14733" y="11431"/>
                  </a:lnTo>
                  <a:lnTo>
                    <a:pt x="15127" y="10988"/>
                  </a:lnTo>
                  <a:lnTo>
                    <a:pt x="16408" y="11037"/>
                  </a:lnTo>
                  <a:lnTo>
                    <a:pt x="17344" y="10988"/>
                  </a:lnTo>
                  <a:lnTo>
                    <a:pt x="18231" y="10840"/>
                  </a:lnTo>
                  <a:lnTo>
                    <a:pt x="19019" y="10692"/>
                  </a:lnTo>
                  <a:lnTo>
                    <a:pt x="19758" y="10397"/>
                  </a:lnTo>
                  <a:lnTo>
                    <a:pt x="18280" y="2858"/>
                  </a:lnTo>
                  <a:lnTo>
                    <a:pt x="17048" y="2316"/>
                  </a:lnTo>
                  <a:lnTo>
                    <a:pt x="15915" y="1873"/>
                  </a:lnTo>
                  <a:lnTo>
                    <a:pt x="14733" y="1429"/>
                  </a:lnTo>
                  <a:lnTo>
                    <a:pt x="13600" y="1035"/>
                  </a:lnTo>
                  <a:lnTo>
                    <a:pt x="12417" y="740"/>
                  </a:lnTo>
                  <a:lnTo>
                    <a:pt x="11235" y="444"/>
                  </a:lnTo>
                  <a:lnTo>
                    <a:pt x="9953" y="198"/>
                  </a:lnTo>
                  <a:lnTo>
                    <a:pt x="8623" y="0"/>
                  </a:lnTo>
                  <a:close/>
                </a:path>
              </a:pathLst>
            </a:custGeom>
            <a:solidFill>
              <a:srgbClr val="FFCC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216;p68">
              <a:extLst>
                <a:ext uri="{FF2B5EF4-FFF2-40B4-BE49-F238E27FC236}">
                  <a16:creationId xmlns:a16="http://schemas.microsoft.com/office/drawing/2014/main" id="{7DB16975-51FA-4371-AEC1-4F4A13F44C11}"/>
                </a:ext>
              </a:extLst>
            </p:cNvPr>
            <p:cNvSpPr/>
            <p:nvPr/>
          </p:nvSpPr>
          <p:spPr>
            <a:xfrm>
              <a:off x="2258550" y="4920100"/>
              <a:ext cx="493975" cy="299350"/>
            </a:xfrm>
            <a:custGeom>
              <a:avLst/>
              <a:gdLst/>
              <a:ahLst/>
              <a:cxnLst/>
              <a:rect l="l" t="t" r="r" b="b"/>
              <a:pathLst>
                <a:path w="19759" h="11974" fill="none" extrusionOk="0">
                  <a:moveTo>
                    <a:pt x="8623" y="0"/>
                  </a:moveTo>
                  <a:lnTo>
                    <a:pt x="8623" y="0"/>
                  </a:lnTo>
                  <a:lnTo>
                    <a:pt x="7441" y="887"/>
                  </a:lnTo>
                  <a:lnTo>
                    <a:pt x="6307" y="1873"/>
                  </a:lnTo>
                  <a:lnTo>
                    <a:pt x="5223" y="2907"/>
                  </a:lnTo>
                  <a:lnTo>
                    <a:pt x="4189" y="3991"/>
                  </a:lnTo>
                  <a:lnTo>
                    <a:pt x="3203" y="5125"/>
                  </a:lnTo>
                  <a:lnTo>
                    <a:pt x="2218" y="6356"/>
                  </a:lnTo>
                  <a:lnTo>
                    <a:pt x="1331" y="7588"/>
                  </a:lnTo>
                  <a:lnTo>
                    <a:pt x="493" y="8919"/>
                  </a:lnTo>
                  <a:lnTo>
                    <a:pt x="493" y="8919"/>
                  </a:lnTo>
                  <a:lnTo>
                    <a:pt x="296" y="9313"/>
                  </a:lnTo>
                  <a:lnTo>
                    <a:pt x="99" y="9756"/>
                  </a:lnTo>
                  <a:lnTo>
                    <a:pt x="1" y="10200"/>
                  </a:lnTo>
                  <a:lnTo>
                    <a:pt x="1" y="10594"/>
                  </a:lnTo>
                  <a:lnTo>
                    <a:pt x="1" y="10594"/>
                  </a:lnTo>
                  <a:lnTo>
                    <a:pt x="50" y="10889"/>
                  </a:lnTo>
                  <a:lnTo>
                    <a:pt x="198" y="11136"/>
                  </a:lnTo>
                  <a:lnTo>
                    <a:pt x="198" y="11136"/>
                  </a:lnTo>
                  <a:lnTo>
                    <a:pt x="346" y="11333"/>
                  </a:lnTo>
                  <a:lnTo>
                    <a:pt x="543" y="11431"/>
                  </a:lnTo>
                  <a:lnTo>
                    <a:pt x="740" y="11481"/>
                  </a:lnTo>
                  <a:lnTo>
                    <a:pt x="937" y="11530"/>
                  </a:lnTo>
                  <a:lnTo>
                    <a:pt x="937" y="11530"/>
                  </a:lnTo>
                  <a:lnTo>
                    <a:pt x="1282" y="11481"/>
                  </a:lnTo>
                  <a:lnTo>
                    <a:pt x="1282" y="11481"/>
                  </a:lnTo>
                  <a:lnTo>
                    <a:pt x="1577" y="11333"/>
                  </a:lnTo>
                  <a:lnTo>
                    <a:pt x="1824" y="11185"/>
                  </a:lnTo>
                  <a:lnTo>
                    <a:pt x="2316" y="10791"/>
                  </a:lnTo>
                  <a:lnTo>
                    <a:pt x="2316" y="10791"/>
                  </a:lnTo>
                  <a:lnTo>
                    <a:pt x="3696" y="9559"/>
                  </a:lnTo>
                  <a:lnTo>
                    <a:pt x="5026" y="8327"/>
                  </a:lnTo>
                  <a:lnTo>
                    <a:pt x="6307" y="7145"/>
                  </a:lnTo>
                  <a:lnTo>
                    <a:pt x="6948" y="6652"/>
                  </a:lnTo>
                  <a:lnTo>
                    <a:pt x="7539" y="6209"/>
                  </a:lnTo>
                  <a:lnTo>
                    <a:pt x="7539" y="6209"/>
                  </a:lnTo>
                  <a:lnTo>
                    <a:pt x="8229" y="5814"/>
                  </a:lnTo>
                  <a:lnTo>
                    <a:pt x="8525" y="5716"/>
                  </a:lnTo>
                  <a:lnTo>
                    <a:pt x="8870" y="5568"/>
                  </a:lnTo>
                  <a:lnTo>
                    <a:pt x="8870" y="5568"/>
                  </a:lnTo>
                  <a:lnTo>
                    <a:pt x="9313" y="5519"/>
                  </a:lnTo>
                  <a:lnTo>
                    <a:pt x="9313" y="5519"/>
                  </a:lnTo>
                  <a:lnTo>
                    <a:pt x="9756" y="5568"/>
                  </a:lnTo>
                  <a:lnTo>
                    <a:pt x="10249" y="5716"/>
                  </a:lnTo>
                  <a:lnTo>
                    <a:pt x="10742" y="5913"/>
                  </a:lnTo>
                  <a:lnTo>
                    <a:pt x="11235" y="6159"/>
                  </a:lnTo>
                  <a:lnTo>
                    <a:pt x="11678" y="6455"/>
                  </a:lnTo>
                  <a:lnTo>
                    <a:pt x="12121" y="6751"/>
                  </a:lnTo>
                  <a:lnTo>
                    <a:pt x="12516" y="7096"/>
                  </a:lnTo>
                  <a:lnTo>
                    <a:pt x="12860" y="7490"/>
                  </a:lnTo>
                  <a:lnTo>
                    <a:pt x="12860" y="7490"/>
                  </a:lnTo>
                  <a:lnTo>
                    <a:pt x="12811" y="8130"/>
                  </a:lnTo>
                  <a:lnTo>
                    <a:pt x="12614" y="8771"/>
                  </a:lnTo>
                  <a:lnTo>
                    <a:pt x="12417" y="9362"/>
                  </a:lnTo>
                  <a:lnTo>
                    <a:pt x="12121" y="9953"/>
                  </a:lnTo>
                  <a:lnTo>
                    <a:pt x="12121" y="9953"/>
                  </a:lnTo>
                  <a:lnTo>
                    <a:pt x="11826" y="10347"/>
                  </a:lnTo>
                  <a:lnTo>
                    <a:pt x="11481" y="10840"/>
                  </a:lnTo>
                  <a:lnTo>
                    <a:pt x="10545" y="11973"/>
                  </a:lnTo>
                  <a:lnTo>
                    <a:pt x="14092" y="11973"/>
                  </a:lnTo>
                  <a:lnTo>
                    <a:pt x="14092" y="11973"/>
                  </a:lnTo>
                  <a:lnTo>
                    <a:pt x="14733" y="11431"/>
                  </a:lnTo>
                  <a:lnTo>
                    <a:pt x="15127" y="10988"/>
                  </a:lnTo>
                  <a:lnTo>
                    <a:pt x="15127" y="10988"/>
                  </a:lnTo>
                  <a:lnTo>
                    <a:pt x="16408" y="11037"/>
                  </a:lnTo>
                  <a:lnTo>
                    <a:pt x="16408" y="11037"/>
                  </a:lnTo>
                  <a:lnTo>
                    <a:pt x="17344" y="10988"/>
                  </a:lnTo>
                  <a:lnTo>
                    <a:pt x="18231" y="10840"/>
                  </a:lnTo>
                  <a:lnTo>
                    <a:pt x="18231" y="10840"/>
                  </a:lnTo>
                  <a:lnTo>
                    <a:pt x="19019" y="10692"/>
                  </a:lnTo>
                  <a:lnTo>
                    <a:pt x="19758" y="10397"/>
                  </a:lnTo>
                  <a:lnTo>
                    <a:pt x="18280" y="2858"/>
                  </a:lnTo>
                  <a:lnTo>
                    <a:pt x="18280" y="2858"/>
                  </a:lnTo>
                  <a:lnTo>
                    <a:pt x="17048" y="2316"/>
                  </a:lnTo>
                  <a:lnTo>
                    <a:pt x="15915" y="1873"/>
                  </a:lnTo>
                  <a:lnTo>
                    <a:pt x="14733" y="1429"/>
                  </a:lnTo>
                  <a:lnTo>
                    <a:pt x="13600" y="1035"/>
                  </a:lnTo>
                  <a:lnTo>
                    <a:pt x="12417" y="740"/>
                  </a:lnTo>
                  <a:lnTo>
                    <a:pt x="11235" y="444"/>
                  </a:lnTo>
                  <a:lnTo>
                    <a:pt x="9953" y="198"/>
                  </a:lnTo>
                  <a:lnTo>
                    <a:pt x="862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217;p68">
              <a:extLst>
                <a:ext uri="{FF2B5EF4-FFF2-40B4-BE49-F238E27FC236}">
                  <a16:creationId xmlns:a16="http://schemas.microsoft.com/office/drawing/2014/main" id="{92684BF2-F467-4D2E-B90F-27A18E6B9677}"/>
                </a:ext>
              </a:extLst>
            </p:cNvPr>
            <p:cNvSpPr/>
            <p:nvPr/>
          </p:nvSpPr>
          <p:spPr>
            <a:xfrm>
              <a:off x="2715550" y="4991550"/>
              <a:ext cx="55450" cy="188475"/>
            </a:xfrm>
            <a:custGeom>
              <a:avLst/>
              <a:gdLst/>
              <a:ahLst/>
              <a:cxnLst/>
              <a:rect l="l" t="t" r="r" b="b"/>
              <a:pathLst>
                <a:path w="2218" h="7539" extrusionOk="0">
                  <a:moveTo>
                    <a:pt x="0" y="0"/>
                  </a:moveTo>
                  <a:lnTo>
                    <a:pt x="1478" y="7539"/>
                  </a:lnTo>
                  <a:lnTo>
                    <a:pt x="2217" y="7243"/>
                  </a:lnTo>
                  <a:lnTo>
                    <a:pt x="2217" y="6405"/>
                  </a:lnTo>
                  <a:lnTo>
                    <a:pt x="2119" y="5568"/>
                  </a:lnTo>
                  <a:lnTo>
                    <a:pt x="1971" y="4632"/>
                  </a:lnTo>
                  <a:lnTo>
                    <a:pt x="1774" y="3745"/>
                  </a:lnTo>
                  <a:lnTo>
                    <a:pt x="1528" y="2809"/>
                  </a:lnTo>
                  <a:lnTo>
                    <a:pt x="1232" y="1922"/>
                  </a:lnTo>
                  <a:lnTo>
                    <a:pt x="936" y="1035"/>
                  </a:lnTo>
                  <a:lnTo>
                    <a:pt x="542" y="247"/>
                  </a:lnTo>
                  <a:lnTo>
                    <a:pt x="0" y="0"/>
                  </a:lnTo>
                  <a:close/>
                </a:path>
              </a:pathLst>
            </a:custGeom>
            <a:solidFill>
              <a:srgbClr val="FF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218;p68">
              <a:extLst>
                <a:ext uri="{FF2B5EF4-FFF2-40B4-BE49-F238E27FC236}">
                  <a16:creationId xmlns:a16="http://schemas.microsoft.com/office/drawing/2014/main" id="{C6FEE657-5B78-4B84-879B-6137C8DEE204}"/>
                </a:ext>
              </a:extLst>
            </p:cNvPr>
            <p:cNvSpPr/>
            <p:nvPr/>
          </p:nvSpPr>
          <p:spPr>
            <a:xfrm>
              <a:off x="2715550" y="4991550"/>
              <a:ext cx="55450" cy="188475"/>
            </a:xfrm>
            <a:custGeom>
              <a:avLst/>
              <a:gdLst/>
              <a:ahLst/>
              <a:cxnLst/>
              <a:rect l="l" t="t" r="r" b="b"/>
              <a:pathLst>
                <a:path w="2218" h="7539" fill="none" extrusionOk="0">
                  <a:moveTo>
                    <a:pt x="0" y="0"/>
                  </a:moveTo>
                  <a:lnTo>
                    <a:pt x="1478" y="7539"/>
                  </a:lnTo>
                  <a:lnTo>
                    <a:pt x="1478" y="7539"/>
                  </a:lnTo>
                  <a:lnTo>
                    <a:pt x="2217" y="7243"/>
                  </a:lnTo>
                  <a:lnTo>
                    <a:pt x="2217" y="7243"/>
                  </a:lnTo>
                  <a:lnTo>
                    <a:pt x="2217" y="6405"/>
                  </a:lnTo>
                  <a:lnTo>
                    <a:pt x="2119" y="5568"/>
                  </a:lnTo>
                  <a:lnTo>
                    <a:pt x="1971" y="4632"/>
                  </a:lnTo>
                  <a:lnTo>
                    <a:pt x="1774" y="3745"/>
                  </a:lnTo>
                  <a:lnTo>
                    <a:pt x="1528" y="2809"/>
                  </a:lnTo>
                  <a:lnTo>
                    <a:pt x="1232" y="1922"/>
                  </a:lnTo>
                  <a:lnTo>
                    <a:pt x="936" y="1035"/>
                  </a:lnTo>
                  <a:lnTo>
                    <a:pt x="542" y="247"/>
                  </a:lnTo>
                  <a:lnTo>
                    <a:pt x="542" y="247"/>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219;p68">
              <a:extLst>
                <a:ext uri="{FF2B5EF4-FFF2-40B4-BE49-F238E27FC236}">
                  <a16:creationId xmlns:a16="http://schemas.microsoft.com/office/drawing/2014/main" id="{2E487E06-B4AB-4EC6-9600-1C3FF4906CF9}"/>
                </a:ext>
              </a:extLst>
            </p:cNvPr>
            <p:cNvSpPr/>
            <p:nvPr/>
          </p:nvSpPr>
          <p:spPr>
            <a:xfrm>
              <a:off x="2493825" y="5219425"/>
              <a:ext cx="117050" cy="62850"/>
            </a:xfrm>
            <a:custGeom>
              <a:avLst/>
              <a:gdLst/>
              <a:ahLst/>
              <a:cxnLst/>
              <a:rect l="l" t="t" r="r" b="b"/>
              <a:pathLst>
                <a:path w="4682" h="2514" extrusionOk="0">
                  <a:moveTo>
                    <a:pt x="1134" y="0"/>
                  </a:moveTo>
                  <a:lnTo>
                    <a:pt x="592" y="789"/>
                  </a:lnTo>
                  <a:lnTo>
                    <a:pt x="345" y="1134"/>
                  </a:lnTo>
                  <a:lnTo>
                    <a:pt x="148" y="1478"/>
                  </a:lnTo>
                  <a:lnTo>
                    <a:pt x="50" y="1774"/>
                  </a:lnTo>
                  <a:lnTo>
                    <a:pt x="0" y="1971"/>
                  </a:lnTo>
                  <a:lnTo>
                    <a:pt x="50" y="2218"/>
                  </a:lnTo>
                  <a:lnTo>
                    <a:pt x="148" y="2365"/>
                  </a:lnTo>
                  <a:lnTo>
                    <a:pt x="345" y="2464"/>
                  </a:lnTo>
                  <a:lnTo>
                    <a:pt x="592" y="2513"/>
                  </a:lnTo>
                  <a:lnTo>
                    <a:pt x="838" y="2464"/>
                  </a:lnTo>
                  <a:lnTo>
                    <a:pt x="1084" y="2415"/>
                  </a:lnTo>
                  <a:lnTo>
                    <a:pt x="1676" y="2168"/>
                  </a:lnTo>
                  <a:lnTo>
                    <a:pt x="2365" y="1774"/>
                  </a:lnTo>
                  <a:lnTo>
                    <a:pt x="3055" y="1331"/>
                  </a:lnTo>
                  <a:lnTo>
                    <a:pt x="3893" y="690"/>
                  </a:lnTo>
                  <a:lnTo>
                    <a:pt x="4681" y="0"/>
                  </a:lnTo>
                  <a:close/>
                </a:path>
              </a:pathLst>
            </a:custGeom>
            <a:solidFill>
              <a:srgbClr val="FFCC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220;p68">
              <a:extLst>
                <a:ext uri="{FF2B5EF4-FFF2-40B4-BE49-F238E27FC236}">
                  <a16:creationId xmlns:a16="http://schemas.microsoft.com/office/drawing/2014/main" id="{5C0C4135-8D85-4637-AF17-8B929D0642C9}"/>
                </a:ext>
              </a:extLst>
            </p:cNvPr>
            <p:cNvSpPr/>
            <p:nvPr/>
          </p:nvSpPr>
          <p:spPr>
            <a:xfrm>
              <a:off x="2493825" y="5219425"/>
              <a:ext cx="117050" cy="62850"/>
            </a:xfrm>
            <a:custGeom>
              <a:avLst/>
              <a:gdLst/>
              <a:ahLst/>
              <a:cxnLst/>
              <a:rect l="l" t="t" r="r" b="b"/>
              <a:pathLst>
                <a:path w="4682" h="2514" fill="none" extrusionOk="0">
                  <a:moveTo>
                    <a:pt x="4681" y="0"/>
                  </a:moveTo>
                  <a:lnTo>
                    <a:pt x="1134" y="0"/>
                  </a:lnTo>
                  <a:lnTo>
                    <a:pt x="1134" y="0"/>
                  </a:lnTo>
                  <a:lnTo>
                    <a:pt x="592" y="789"/>
                  </a:lnTo>
                  <a:lnTo>
                    <a:pt x="345" y="1134"/>
                  </a:lnTo>
                  <a:lnTo>
                    <a:pt x="148" y="1478"/>
                  </a:lnTo>
                  <a:lnTo>
                    <a:pt x="148" y="1478"/>
                  </a:lnTo>
                  <a:lnTo>
                    <a:pt x="50" y="1774"/>
                  </a:lnTo>
                  <a:lnTo>
                    <a:pt x="0" y="1971"/>
                  </a:lnTo>
                  <a:lnTo>
                    <a:pt x="50" y="2218"/>
                  </a:lnTo>
                  <a:lnTo>
                    <a:pt x="148" y="2365"/>
                  </a:lnTo>
                  <a:lnTo>
                    <a:pt x="148" y="2365"/>
                  </a:lnTo>
                  <a:lnTo>
                    <a:pt x="345" y="2464"/>
                  </a:lnTo>
                  <a:lnTo>
                    <a:pt x="592" y="2513"/>
                  </a:lnTo>
                  <a:lnTo>
                    <a:pt x="592" y="2513"/>
                  </a:lnTo>
                  <a:lnTo>
                    <a:pt x="838" y="2464"/>
                  </a:lnTo>
                  <a:lnTo>
                    <a:pt x="1084" y="2415"/>
                  </a:lnTo>
                  <a:lnTo>
                    <a:pt x="1676" y="2168"/>
                  </a:lnTo>
                  <a:lnTo>
                    <a:pt x="2365" y="1774"/>
                  </a:lnTo>
                  <a:lnTo>
                    <a:pt x="3055" y="1331"/>
                  </a:lnTo>
                  <a:lnTo>
                    <a:pt x="3055" y="1331"/>
                  </a:lnTo>
                  <a:lnTo>
                    <a:pt x="3893" y="690"/>
                  </a:lnTo>
                  <a:lnTo>
                    <a:pt x="46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221;p68">
              <a:extLst>
                <a:ext uri="{FF2B5EF4-FFF2-40B4-BE49-F238E27FC236}">
                  <a16:creationId xmlns:a16="http://schemas.microsoft.com/office/drawing/2014/main" id="{CE2ECF4F-DF50-4052-80B4-F18D06A6A844}"/>
                </a:ext>
              </a:extLst>
            </p:cNvPr>
            <p:cNvSpPr/>
            <p:nvPr/>
          </p:nvSpPr>
          <p:spPr>
            <a:xfrm>
              <a:off x="2597300" y="5182475"/>
              <a:ext cx="1909275" cy="102250"/>
            </a:xfrm>
            <a:custGeom>
              <a:avLst/>
              <a:gdLst/>
              <a:ahLst/>
              <a:cxnLst/>
              <a:rect l="l" t="t" r="r" b="b"/>
              <a:pathLst>
                <a:path w="76371" h="4090" extrusionOk="0">
                  <a:moveTo>
                    <a:pt x="76370" y="0"/>
                  </a:moveTo>
                  <a:lnTo>
                    <a:pt x="0" y="1873"/>
                  </a:lnTo>
                  <a:lnTo>
                    <a:pt x="0" y="4090"/>
                  </a:lnTo>
                  <a:lnTo>
                    <a:pt x="62574" y="4090"/>
                  </a:lnTo>
                  <a:lnTo>
                    <a:pt x="76370" y="1380"/>
                  </a:lnTo>
                  <a:lnTo>
                    <a:pt x="76370" y="0"/>
                  </a:lnTo>
                  <a:close/>
                </a:path>
              </a:pathLst>
            </a:custGeom>
            <a:solidFill>
              <a:srgbClr val="D9F1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222;p68">
              <a:extLst>
                <a:ext uri="{FF2B5EF4-FFF2-40B4-BE49-F238E27FC236}">
                  <a16:creationId xmlns:a16="http://schemas.microsoft.com/office/drawing/2014/main" id="{1500A669-D7D8-4603-9AB1-02544BBB61F1}"/>
                </a:ext>
              </a:extLst>
            </p:cNvPr>
            <p:cNvSpPr/>
            <p:nvPr/>
          </p:nvSpPr>
          <p:spPr>
            <a:xfrm>
              <a:off x="2597300" y="5182475"/>
              <a:ext cx="1909275" cy="48050"/>
            </a:xfrm>
            <a:custGeom>
              <a:avLst/>
              <a:gdLst/>
              <a:ahLst/>
              <a:cxnLst/>
              <a:rect l="l" t="t" r="r" b="b"/>
              <a:pathLst>
                <a:path w="76371" h="1922" extrusionOk="0">
                  <a:moveTo>
                    <a:pt x="22616" y="0"/>
                  </a:moveTo>
                  <a:lnTo>
                    <a:pt x="0" y="1873"/>
                  </a:lnTo>
                  <a:lnTo>
                    <a:pt x="62476" y="1922"/>
                  </a:lnTo>
                  <a:lnTo>
                    <a:pt x="76370" y="0"/>
                  </a:lnTo>
                  <a:close/>
                </a:path>
              </a:pathLst>
            </a:custGeom>
            <a:solidFill>
              <a:srgbClr val="D9F1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223;p68">
              <a:extLst>
                <a:ext uri="{FF2B5EF4-FFF2-40B4-BE49-F238E27FC236}">
                  <a16:creationId xmlns:a16="http://schemas.microsoft.com/office/drawing/2014/main" id="{108FB3A7-9A9C-44E0-8230-FA5D2FBF116D}"/>
                </a:ext>
              </a:extLst>
            </p:cNvPr>
            <p:cNvSpPr/>
            <p:nvPr/>
          </p:nvSpPr>
          <p:spPr>
            <a:xfrm>
              <a:off x="4373500" y="4881925"/>
              <a:ext cx="147850" cy="280850"/>
            </a:xfrm>
            <a:custGeom>
              <a:avLst/>
              <a:gdLst/>
              <a:ahLst/>
              <a:cxnLst/>
              <a:rect l="l" t="t" r="r" b="b"/>
              <a:pathLst>
                <a:path w="5914" h="11234" extrusionOk="0">
                  <a:moveTo>
                    <a:pt x="1923" y="0"/>
                  </a:moveTo>
                  <a:lnTo>
                    <a:pt x="1725" y="197"/>
                  </a:lnTo>
                  <a:lnTo>
                    <a:pt x="1331" y="788"/>
                  </a:lnTo>
                  <a:lnTo>
                    <a:pt x="1036" y="1183"/>
                  </a:lnTo>
                  <a:lnTo>
                    <a:pt x="789" y="1725"/>
                  </a:lnTo>
                  <a:lnTo>
                    <a:pt x="543" y="2316"/>
                  </a:lnTo>
                  <a:lnTo>
                    <a:pt x="297" y="3006"/>
                  </a:lnTo>
                  <a:lnTo>
                    <a:pt x="100" y="3745"/>
                  </a:lnTo>
                  <a:lnTo>
                    <a:pt x="1" y="4582"/>
                  </a:lnTo>
                  <a:lnTo>
                    <a:pt x="1" y="5518"/>
                  </a:lnTo>
                  <a:lnTo>
                    <a:pt x="50" y="6504"/>
                  </a:lnTo>
                  <a:lnTo>
                    <a:pt x="149" y="7046"/>
                  </a:lnTo>
                  <a:lnTo>
                    <a:pt x="297" y="7588"/>
                  </a:lnTo>
                  <a:lnTo>
                    <a:pt x="444" y="8130"/>
                  </a:lnTo>
                  <a:lnTo>
                    <a:pt x="641" y="8721"/>
                  </a:lnTo>
                  <a:lnTo>
                    <a:pt x="888" y="9312"/>
                  </a:lnTo>
                  <a:lnTo>
                    <a:pt x="1134" y="9953"/>
                  </a:lnTo>
                  <a:lnTo>
                    <a:pt x="1479" y="10544"/>
                  </a:lnTo>
                  <a:lnTo>
                    <a:pt x="1824" y="11234"/>
                  </a:lnTo>
                  <a:lnTo>
                    <a:pt x="2021" y="11185"/>
                  </a:lnTo>
                  <a:lnTo>
                    <a:pt x="2415" y="11037"/>
                  </a:lnTo>
                  <a:lnTo>
                    <a:pt x="3056" y="10741"/>
                  </a:lnTo>
                  <a:lnTo>
                    <a:pt x="3401" y="10544"/>
                  </a:lnTo>
                  <a:lnTo>
                    <a:pt x="3746" y="10298"/>
                  </a:lnTo>
                  <a:lnTo>
                    <a:pt x="4090" y="10002"/>
                  </a:lnTo>
                  <a:lnTo>
                    <a:pt x="4485" y="9657"/>
                  </a:lnTo>
                  <a:lnTo>
                    <a:pt x="4780" y="9263"/>
                  </a:lnTo>
                  <a:lnTo>
                    <a:pt x="5125" y="8770"/>
                  </a:lnTo>
                  <a:lnTo>
                    <a:pt x="5372" y="8228"/>
                  </a:lnTo>
                  <a:lnTo>
                    <a:pt x="5618" y="7588"/>
                  </a:lnTo>
                  <a:lnTo>
                    <a:pt x="5815" y="6898"/>
                  </a:lnTo>
                  <a:lnTo>
                    <a:pt x="5913" y="6110"/>
                  </a:lnTo>
                  <a:lnTo>
                    <a:pt x="5864" y="5617"/>
                  </a:lnTo>
                  <a:lnTo>
                    <a:pt x="5766" y="5075"/>
                  </a:lnTo>
                  <a:lnTo>
                    <a:pt x="5618" y="4533"/>
                  </a:lnTo>
                  <a:lnTo>
                    <a:pt x="5372" y="3991"/>
                  </a:lnTo>
                  <a:lnTo>
                    <a:pt x="5076" y="3449"/>
                  </a:lnTo>
                  <a:lnTo>
                    <a:pt x="4731" y="2956"/>
                  </a:lnTo>
                  <a:lnTo>
                    <a:pt x="4386" y="2464"/>
                  </a:lnTo>
                  <a:lnTo>
                    <a:pt x="3992" y="2020"/>
                  </a:lnTo>
                  <a:lnTo>
                    <a:pt x="3253" y="1183"/>
                  </a:lnTo>
                  <a:lnTo>
                    <a:pt x="2563" y="542"/>
                  </a:lnTo>
                  <a:lnTo>
                    <a:pt x="1923"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224;p68">
              <a:extLst>
                <a:ext uri="{FF2B5EF4-FFF2-40B4-BE49-F238E27FC236}">
                  <a16:creationId xmlns:a16="http://schemas.microsoft.com/office/drawing/2014/main" id="{188D6D60-09B4-4F04-99F2-CA65A74F3F6E}"/>
                </a:ext>
              </a:extLst>
            </p:cNvPr>
            <p:cNvSpPr/>
            <p:nvPr/>
          </p:nvSpPr>
          <p:spPr>
            <a:xfrm>
              <a:off x="3958400" y="4864675"/>
              <a:ext cx="535850" cy="340000"/>
            </a:xfrm>
            <a:custGeom>
              <a:avLst/>
              <a:gdLst/>
              <a:ahLst/>
              <a:cxnLst/>
              <a:rect l="l" t="t" r="r" b="b"/>
              <a:pathLst>
                <a:path w="21434" h="13600" extrusionOk="0">
                  <a:moveTo>
                    <a:pt x="7096" y="0"/>
                  </a:moveTo>
                  <a:lnTo>
                    <a:pt x="5864" y="50"/>
                  </a:lnTo>
                  <a:lnTo>
                    <a:pt x="5371" y="99"/>
                  </a:lnTo>
                  <a:lnTo>
                    <a:pt x="5076" y="148"/>
                  </a:lnTo>
                  <a:lnTo>
                    <a:pt x="4780" y="296"/>
                  </a:lnTo>
                  <a:lnTo>
                    <a:pt x="4435" y="493"/>
                  </a:lnTo>
                  <a:lnTo>
                    <a:pt x="4090" y="739"/>
                  </a:lnTo>
                  <a:lnTo>
                    <a:pt x="3745" y="1084"/>
                  </a:lnTo>
                  <a:lnTo>
                    <a:pt x="3006" y="1922"/>
                  </a:lnTo>
                  <a:lnTo>
                    <a:pt x="2267" y="2907"/>
                  </a:lnTo>
                  <a:lnTo>
                    <a:pt x="1577" y="3893"/>
                  </a:lnTo>
                  <a:lnTo>
                    <a:pt x="986" y="4878"/>
                  </a:lnTo>
                  <a:lnTo>
                    <a:pt x="543" y="5716"/>
                  </a:lnTo>
                  <a:lnTo>
                    <a:pt x="296" y="6406"/>
                  </a:lnTo>
                  <a:lnTo>
                    <a:pt x="198" y="6800"/>
                  </a:lnTo>
                  <a:lnTo>
                    <a:pt x="99" y="7243"/>
                  </a:lnTo>
                  <a:lnTo>
                    <a:pt x="1" y="8229"/>
                  </a:lnTo>
                  <a:lnTo>
                    <a:pt x="1" y="9313"/>
                  </a:lnTo>
                  <a:lnTo>
                    <a:pt x="50" y="10396"/>
                  </a:lnTo>
                  <a:lnTo>
                    <a:pt x="148" y="10889"/>
                  </a:lnTo>
                  <a:lnTo>
                    <a:pt x="247" y="11382"/>
                  </a:lnTo>
                  <a:lnTo>
                    <a:pt x="395" y="11776"/>
                  </a:lnTo>
                  <a:lnTo>
                    <a:pt x="543" y="12170"/>
                  </a:lnTo>
                  <a:lnTo>
                    <a:pt x="740" y="12466"/>
                  </a:lnTo>
                  <a:lnTo>
                    <a:pt x="937" y="12712"/>
                  </a:lnTo>
                  <a:lnTo>
                    <a:pt x="1183" y="12860"/>
                  </a:lnTo>
                  <a:lnTo>
                    <a:pt x="1479" y="12909"/>
                  </a:lnTo>
                  <a:lnTo>
                    <a:pt x="1676" y="12909"/>
                  </a:lnTo>
                  <a:lnTo>
                    <a:pt x="1873" y="12811"/>
                  </a:lnTo>
                  <a:lnTo>
                    <a:pt x="2021" y="12663"/>
                  </a:lnTo>
                  <a:lnTo>
                    <a:pt x="2169" y="12417"/>
                  </a:lnTo>
                  <a:lnTo>
                    <a:pt x="2267" y="12170"/>
                  </a:lnTo>
                  <a:lnTo>
                    <a:pt x="2366" y="11875"/>
                  </a:lnTo>
                  <a:lnTo>
                    <a:pt x="2464" y="11185"/>
                  </a:lnTo>
                  <a:lnTo>
                    <a:pt x="2612" y="9559"/>
                  </a:lnTo>
                  <a:lnTo>
                    <a:pt x="2711" y="8771"/>
                  </a:lnTo>
                  <a:lnTo>
                    <a:pt x="2809" y="8031"/>
                  </a:lnTo>
                  <a:lnTo>
                    <a:pt x="2858" y="7736"/>
                  </a:lnTo>
                  <a:lnTo>
                    <a:pt x="3006" y="7440"/>
                  </a:lnTo>
                  <a:lnTo>
                    <a:pt x="3351" y="6800"/>
                  </a:lnTo>
                  <a:lnTo>
                    <a:pt x="3942" y="5913"/>
                  </a:lnTo>
                  <a:lnTo>
                    <a:pt x="4829" y="4829"/>
                  </a:lnTo>
                  <a:lnTo>
                    <a:pt x="4583" y="5617"/>
                  </a:lnTo>
                  <a:lnTo>
                    <a:pt x="4386" y="6356"/>
                  </a:lnTo>
                  <a:lnTo>
                    <a:pt x="4238" y="7046"/>
                  </a:lnTo>
                  <a:lnTo>
                    <a:pt x="4189" y="7736"/>
                  </a:lnTo>
                  <a:lnTo>
                    <a:pt x="4139" y="8376"/>
                  </a:lnTo>
                  <a:lnTo>
                    <a:pt x="4189" y="8968"/>
                  </a:lnTo>
                  <a:lnTo>
                    <a:pt x="4238" y="9559"/>
                  </a:lnTo>
                  <a:lnTo>
                    <a:pt x="4337" y="10101"/>
                  </a:lnTo>
                  <a:lnTo>
                    <a:pt x="4435" y="10347"/>
                  </a:lnTo>
                  <a:lnTo>
                    <a:pt x="4534" y="10594"/>
                  </a:lnTo>
                  <a:lnTo>
                    <a:pt x="4928" y="11136"/>
                  </a:lnTo>
                  <a:lnTo>
                    <a:pt x="5371" y="11776"/>
                  </a:lnTo>
                  <a:lnTo>
                    <a:pt x="5913" y="12367"/>
                  </a:lnTo>
                  <a:lnTo>
                    <a:pt x="6455" y="12909"/>
                  </a:lnTo>
                  <a:lnTo>
                    <a:pt x="6997" y="13303"/>
                  </a:lnTo>
                  <a:lnTo>
                    <a:pt x="7194" y="13451"/>
                  </a:lnTo>
                  <a:lnTo>
                    <a:pt x="7441" y="13550"/>
                  </a:lnTo>
                  <a:lnTo>
                    <a:pt x="7638" y="13599"/>
                  </a:lnTo>
                  <a:lnTo>
                    <a:pt x="7785" y="13599"/>
                  </a:lnTo>
                  <a:lnTo>
                    <a:pt x="8032" y="13501"/>
                  </a:lnTo>
                  <a:lnTo>
                    <a:pt x="8229" y="13303"/>
                  </a:lnTo>
                  <a:lnTo>
                    <a:pt x="8327" y="13106"/>
                  </a:lnTo>
                  <a:lnTo>
                    <a:pt x="8377" y="12811"/>
                  </a:lnTo>
                  <a:lnTo>
                    <a:pt x="8327" y="12564"/>
                  </a:lnTo>
                  <a:lnTo>
                    <a:pt x="8278" y="12220"/>
                  </a:lnTo>
                  <a:lnTo>
                    <a:pt x="8032" y="11579"/>
                  </a:lnTo>
                  <a:lnTo>
                    <a:pt x="7736" y="10889"/>
                  </a:lnTo>
                  <a:lnTo>
                    <a:pt x="7441" y="10298"/>
                  </a:lnTo>
                  <a:lnTo>
                    <a:pt x="7145" y="9805"/>
                  </a:lnTo>
                  <a:lnTo>
                    <a:pt x="6997" y="9460"/>
                  </a:lnTo>
                  <a:lnTo>
                    <a:pt x="6948" y="9066"/>
                  </a:lnTo>
                  <a:lnTo>
                    <a:pt x="6997" y="8573"/>
                  </a:lnTo>
                  <a:lnTo>
                    <a:pt x="7243" y="7342"/>
                  </a:lnTo>
                  <a:lnTo>
                    <a:pt x="7342" y="7834"/>
                  </a:lnTo>
                  <a:lnTo>
                    <a:pt x="7441" y="8327"/>
                  </a:lnTo>
                  <a:lnTo>
                    <a:pt x="7638" y="8820"/>
                  </a:lnTo>
                  <a:lnTo>
                    <a:pt x="7835" y="9263"/>
                  </a:lnTo>
                  <a:lnTo>
                    <a:pt x="8130" y="9657"/>
                  </a:lnTo>
                  <a:lnTo>
                    <a:pt x="8426" y="10002"/>
                  </a:lnTo>
                  <a:lnTo>
                    <a:pt x="8722" y="10298"/>
                  </a:lnTo>
                  <a:lnTo>
                    <a:pt x="9067" y="10495"/>
                  </a:lnTo>
                  <a:lnTo>
                    <a:pt x="9411" y="10643"/>
                  </a:lnTo>
                  <a:lnTo>
                    <a:pt x="9756" y="10741"/>
                  </a:lnTo>
                  <a:lnTo>
                    <a:pt x="10101" y="10791"/>
                  </a:lnTo>
                  <a:lnTo>
                    <a:pt x="10446" y="10741"/>
                  </a:lnTo>
                  <a:lnTo>
                    <a:pt x="10791" y="10643"/>
                  </a:lnTo>
                  <a:lnTo>
                    <a:pt x="11185" y="10495"/>
                  </a:lnTo>
                  <a:lnTo>
                    <a:pt x="11530" y="10298"/>
                  </a:lnTo>
                  <a:lnTo>
                    <a:pt x="11875" y="10052"/>
                  </a:lnTo>
                  <a:lnTo>
                    <a:pt x="12466" y="10495"/>
                  </a:lnTo>
                  <a:lnTo>
                    <a:pt x="12762" y="10692"/>
                  </a:lnTo>
                  <a:lnTo>
                    <a:pt x="13107" y="10840"/>
                  </a:lnTo>
                  <a:lnTo>
                    <a:pt x="13501" y="10988"/>
                  </a:lnTo>
                  <a:lnTo>
                    <a:pt x="13846" y="11037"/>
                  </a:lnTo>
                  <a:lnTo>
                    <a:pt x="14240" y="11037"/>
                  </a:lnTo>
                  <a:lnTo>
                    <a:pt x="14634" y="10988"/>
                  </a:lnTo>
                  <a:lnTo>
                    <a:pt x="14930" y="10889"/>
                  </a:lnTo>
                  <a:lnTo>
                    <a:pt x="15225" y="10692"/>
                  </a:lnTo>
                  <a:lnTo>
                    <a:pt x="15472" y="10446"/>
                  </a:lnTo>
                  <a:lnTo>
                    <a:pt x="15718" y="10150"/>
                  </a:lnTo>
                  <a:lnTo>
                    <a:pt x="15866" y="9756"/>
                  </a:lnTo>
                  <a:lnTo>
                    <a:pt x="16014" y="9362"/>
                  </a:lnTo>
                  <a:lnTo>
                    <a:pt x="16063" y="8869"/>
                  </a:lnTo>
                  <a:lnTo>
                    <a:pt x="16014" y="8327"/>
                  </a:lnTo>
                  <a:lnTo>
                    <a:pt x="17837" y="8327"/>
                  </a:lnTo>
                  <a:lnTo>
                    <a:pt x="18871" y="8229"/>
                  </a:lnTo>
                  <a:lnTo>
                    <a:pt x="19857" y="8081"/>
                  </a:lnTo>
                  <a:lnTo>
                    <a:pt x="20694" y="7884"/>
                  </a:lnTo>
                  <a:lnTo>
                    <a:pt x="20941" y="7785"/>
                  </a:lnTo>
                  <a:lnTo>
                    <a:pt x="21089" y="7687"/>
                  </a:lnTo>
                  <a:lnTo>
                    <a:pt x="21138" y="7489"/>
                  </a:lnTo>
                  <a:lnTo>
                    <a:pt x="21187" y="7243"/>
                  </a:lnTo>
                  <a:lnTo>
                    <a:pt x="21335" y="6455"/>
                  </a:lnTo>
                  <a:lnTo>
                    <a:pt x="21384" y="5420"/>
                  </a:lnTo>
                  <a:lnTo>
                    <a:pt x="21434" y="4336"/>
                  </a:lnTo>
                  <a:lnTo>
                    <a:pt x="21434" y="3203"/>
                  </a:lnTo>
                  <a:lnTo>
                    <a:pt x="21335" y="2168"/>
                  </a:lnTo>
                  <a:lnTo>
                    <a:pt x="21236" y="1725"/>
                  </a:lnTo>
                  <a:lnTo>
                    <a:pt x="21138" y="1331"/>
                  </a:lnTo>
                  <a:lnTo>
                    <a:pt x="20990" y="1035"/>
                  </a:lnTo>
                  <a:lnTo>
                    <a:pt x="20842" y="789"/>
                  </a:lnTo>
                  <a:lnTo>
                    <a:pt x="20547" y="739"/>
                  </a:lnTo>
                  <a:lnTo>
                    <a:pt x="19857" y="739"/>
                  </a:lnTo>
                  <a:lnTo>
                    <a:pt x="18822" y="690"/>
                  </a:lnTo>
                  <a:lnTo>
                    <a:pt x="17590" y="592"/>
                  </a:lnTo>
                  <a:lnTo>
                    <a:pt x="16556" y="493"/>
                  </a:lnTo>
                  <a:lnTo>
                    <a:pt x="15472" y="345"/>
                  </a:lnTo>
                  <a:lnTo>
                    <a:pt x="14683" y="247"/>
                  </a:lnTo>
                  <a:lnTo>
                    <a:pt x="13452" y="148"/>
                  </a:lnTo>
                  <a:lnTo>
                    <a:pt x="10249" y="50"/>
                  </a:lnTo>
                  <a:lnTo>
                    <a:pt x="8574"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225;p68">
              <a:extLst>
                <a:ext uri="{FF2B5EF4-FFF2-40B4-BE49-F238E27FC236}">
                  <a16:creationId xmlns:a16="http://schemas.microsoft.com/office/drawing/2014/main" id="{170EF2DF-7D80-4A6F-B077-B107E215B7D4}"/>
                </a:ext>
              </a:extLst>
            </p:cNvPr>
            <p:cNvSpPr/>
            <p:nvPr/>
          </p:nvSpPr>
          <p:spPr>
            <a:xfrm>
              <a:off x="4396925" y="4879450"/>
              <a:ext cx="97325" cy="193425"/>
            </a:xfrm>
            <a:custGeom>
              <a:avLst/>
              <a:gdLst/>
              <a:ahLst/>
              <a:cxnLst/>
              <a:rect l="l" t="t" r="r" b="b"/>
              <a:pathLst>
                <a:path w="3893" h="7737" extrusionOk="0">
                  <a:moveTo>
                    <a:pt x="0" y="1"/>
                  </a:moveTo>
                  <a:lnTo>
                    <a:pt x="296" y="641"/>
                  </a:lnTo>
                  <a:lnTo>
                    <a:pt x="542" y="1282"/>
                  </a:lnTo>
                  <a:lnTo>
                    <a:pt x="739" y="1971"/>
                  </a:lnTo>
                  <a:lnTo>
                    <a:pt x="838" y="2612"/>
                  </a:lnTo>
                  <a:lnTo>
                    <a:pt x="936" y="3302"/>
                  </a:lnTo>
                  <a:lnTo>
                    <a:pt x="986" y="3991"/>
                  </a:lnTo>
                  <a:lnTo>
                    <a:pt x="986" y="4731"/>
                  </a:lnTo>
                  <a:lnTo>
                    <a:pt x="887" y="5420"/>
                  </a:lnTo>
                  <a:lnTo>
                    <a:pt x="838" y="6012"/>
                  </a:lnTo>
                  <a:lnTo>
                    <a:pt x="690" y="6603"/>
                  </a:lnTo>
                  <a:lnTo>
                    <a:pt x="493" y="7194"/>
                  </a:lnTo>
                  <a:lnTo>
                    <a:pt x="296" y="7736"/>
                  </a:lnTo>
                  <a:lnTo>
                    <a:pt x="1330" y="7638"/>
                  </a:lnTo>
                  <a:lnTo>
                    <a:pt x="2316" y="7490"/>
                  </a:lnTo>
                  <a:lnTo>
                    <a:pt x="3153" y="7293"/>
                  </a:lnTo>
                  <a:lnTo>
                    <a:pt x="3400" y="7194"/>
                  </a:lnTo>
                  <a:lnTo>
                    <a:pt x="3548" y="7096"/>
                  </a:lnTo>
                  <a:lnTo>
                    <a:pt x="3597" y="6898"/>
                  </a:lnTo>
                  <a:lnTo>
                    <a:pt x="3646" y="6652"/>
                  </a:lnTo>
                  <a:lnTo>
                    <a:pt x="3794" y="5864"/>
                  </a:lnTo>
                  <a:lnTo>
                    <a:pt x="3843" y="4829"/>
                  </a:lnTo>
                  <a:lnTo>
                    <a:pt x="3893" y="3745"/>
                  </a:lnTo>
                  <a:lnTo>
                    <a:pt x="3893" y="2612"/>
                  </a:lnTo>
                  <a:lnTo>
                    <a:pt x="3794" y="1577"/>
                  </a:lnTo>
                  <a:lnTo>
                    <a:pt x="3695" y="1134"/>
                  </a:lnTo>
                  <a:lnTo>
                    <a:pt x="3597" y="740"/>
                  </a:lnTo>
                  <a:lnTo>
                    <a:pt x="3449" y="444"/>
                  </a:lnTo>
                  <a:lnTo>
                    <a:pt x="3301" y="198"/>
                  </a:lnTo>
                  <a:lnTo>
                    <a:pt x="3006" y="148"/>
                  </a:lnTo>
                  <a:lnTo>
                    <a:pt x="2316" y="148"/>
                  </a:lnTo>
                  <a:lnTo>
                    <a:pt x="1281" y="99"/>
                  </a:lnTo>
                  <a:lnTo>
                    <a:pt x="0"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226;p68">
              <a:extLst>
                <a:ext uri="{FF2B5EF4-FFF2-40B4-BE49-F238E27FC236}">
                  <a16:creationId xmlns:a16="http://schemas.microsoft.com/office/drawing/2014/main" id="{E2965DC9-900B-454F-941E-E7264BB4491A}"/>
                </a:ext>
              </a:extLst>
            </p:cNvPr>
            <p:cNvSpPr/>
            <p:nvPr/>
          </p:nvSpPr>
          <p:spPr>
            <a:xfrm>
              <a:off x="4204750" y="4976750"/>
              <a:ext cx="48075" cy="131825"/>
            </a:xfrm>
            <a:custGeom>
              <a:avLst/>
              <a:gdLst/>
              <a:ahLst/>
              <a:cxnLst/>
              <a:rect l="l" t="t" r="r" b="b"/>
              <a:pathLst>
                <a:path w="1923" h="5273" extrusionOk="0">
                  <a:moveTo>
                    <a:pt x="50" y="1"/>
                  </a:moveTo>
                  <a:lnTo>
                    <a:pt x="1" y="99"/>
                  </a:lnTo>
                  <a:lnTo>
                    <a:pt x="99" y="839"/>
                  </a:lnTo>
                  <a:lnTo>
                    <a:pt x="198" y="1528"/>
                  </a:lnTo>
                  <a:lnTo>
                    <a:pt x="346" y="2169"/>
                  </a:lnTo>
                  <a:lnTo>
                    <a:pt x="494" y="2809"/>
                  </a:lnTo>
                  <a:lnTo>
                    <a:pt x="740" y="3401"/>
                  </a:lnTo>
                  <a:lnTo>
                    <a:pt x="1036" y="3992"/>
                  </a:lnTo>
                  <a:lnTo>
                    <a:pt x="1331" y="4632"/>
                  </a:lnTo>
                  <a:lnTo>
                    <a:pt x="1725" y="5273"/>
                  </a:lnTo>
                  <a:lnTo>
                    <a:pt x="1873" y="5273"/>
                  </a:lnTo>
                  <a:lnTo>
                    <a:pt x="1922" y="5224"/>
                  </a:lnTo>
                  <a:lnTo>
                    <a:pt x="1922" y="5125"/>
                  </a:lnTo>
                  <a:lnTo>
                    <a:pt x="1528" y="4534"/>
                  </a:lnTo>
                  <a:lnTo>
                    <a:pt x="1183" y="3943"/>
                  </a:lnTo>
                  <a:lnTo>
                    <a:pt x="937" y="3351"/>
                  </a:lnTo>
                  <a:lnTo>
                    <a:pt x="691" y="2711"/>
                  </a:lnTo>
                  <a:lnTo>
                    <a:pt x="494" y="2120"/>
                  </a:lnTo>
                  <a:lnTo>
                    <a:pt x="395" y="1479"/>
                  </a:lnTo>
                  <a:lnTo>
                    <a:pt x="296" y="789"/>
                  </a:lnTo>
                  <a:lnTo>
                    <a:pt x="198" y="99"/>
                  </a:lnTo>
                  <a:lnTo>
                    <a:pt x="1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227;p68">
              <a:extLst>
                <a:ext uri="{FF2B5EF4-FFF2-40B4-BE49-F238E27FC236}">
                  <a16:creationId xmlns:a16="http://schemas.microsoft.com/office/drawing/2014/main" id="{5AA7D129-BD9C-415A-A6F8-1253F2437DA9}"/>
                </a:ext>
              </a:extLst>
            </p:cNvPr>
            <p:cNvSpPr/>
            <p:nvPr/>
          </p:nvSpPr>
          <p:spPr>
            <a:xfrm>
              <a:off x="4327925" y="5054375"/>
              <a:ext cx="28375" cy="19725"/>
            </a:xfrm>
            <a:custGeom>
              <a:avLst/>
              <a:gdLst/>
              <a:ahLst/>
              <a:cxnLst/>
              <a:rect l="l" t="t" r="r" b="b"/>
              <a:pathLst>
                <a:path w="1135" h="789" extrusionOk="0">
                  <a:moveTo>
                    <a:pt x="99" y="0"/>
                  </a:moveTo>
                  <a:lnTo>
                    <a:pt x="50" y="49"/>
                  </a:lnTo>
                  <a:lnTo>
                    <a:pt x="1" y="99"/>
                  </a:lnTo>
                  <a:lnTo>
                    <a:pt x="50" y="148"/>
                  </a:lnTo>
                  <a:lnTo>
                    <a:pt x="494" y="542"/>
                  </a:lnTo>
                  <a:lnTo>
                    <a:pt x="789" y="690"/>
                  </a:lnTo>
                  <a:lnTo>
                    <a:pt x="1036" y="788"/>
                  </a:lnTo>
                  <a:lnTo>
                    <a:pt x="1134" y="788"/>
                  </a:lnTo>
                  <a:lnTo>
                    <a:pt x="1134" y="690"/>
                  </a:lnTo>
                  <a:lnTo>
                    <a:pt x="1134" y="641"/>
                  </a:lnTo>
                  <a:lnTo>
                    <a:pt x="1085" y="591"/>
                  </a:lnTo>
                  <a:lnTo>
                    <a:pt x="839" y="493"/>
                  </a:lnTo>
                  <a:lnTo>
                    <a:pt x="592" y="345"/>
                  </a:lnTo>
                  <a:lnTo>
                    <a:pt x="149" y="49"/>
                  </a:lnTo>
                  <a:lnTo>
                    <a:pt x="9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228;p68">
              <a:extLst>
                <a:ext uri="{FF2B5EF4-FFF2-40B4-BE49-F238E27FC236}">
                  <a16:creationId xmlns:a16="http://schemas.microsoft.com/office/drawing/2014/main" id="{A385C34C-FF64-4CE6-879C-5F6A3998928A}"/>
                </a:ext>
              </a:extLst>
            </p:cNvPr>
            <p:cNvSpPr/>
            <p:nvPr/>
          </p:nvSpPr>
          <p:spPr>
            <a:xfrm>
              <a:off x="4320550" y="5032200"/>
              <a:ext cx="12350" cy="49275"/>
            </a:xfrm>
            <a:custGeom>
              <a:avLst/>
              <a:gdLst/>
              <a:ahLst/>
              <a:cxnLst/>
              <a:rect l="l" t="t" r="r" b="b"/>
              <a:pathLst>
                <a:path w="494" h="1971" extrusionOk="0">
                  <a:moveTo>
                    <a:pt x="345" y="0"/>
                  </a:moveTo>
                  <a:lnTo>
                    <a:pt x="296" y="49"/>
                  </a:lnTo>
                  <a:lnTo>
                    <a:pt x="247" y="148"/>
                  </a:lnTo>
                  <a:lnTo>
                    <a:pt x="296" y="542"/>
                  </a:lnTo>
                  <a:lnTo>
                    <a:pt x="296" y="838"/>
                  </a:lnTo>
                  <a:lnTo>
                    <a:pt x="197" y="1183"/>
                  </a:lnTo>
                  <a:lnTo>
                    <a:pt x="148" y="1528"/>
                  </a:lnTo>
                  <a:lnTo>
                    <a:pt x="0" y="1823"/>
                  </a:lnTo>
                  <a:lnTo>
                    <a:pt x="0" y="1922"/>
                  </a:lnTo>
                  <a:lnTo>
                    <a:pt x="50" y="1971"/>
                  </a:lnTo>
                  <a:lnTo>
                    <a:pt x="99" y="1971"/>
                  </a:lnTo>
                  <a:lnTo>
                    <a:pt x="148" y="1922"/>
                  </a:lnTo>
                  <a:lnTo>
                    <a:pt x="296" y="1577"/>
                  </a:lnTo>
                  <a:lnTo>
                    <a:pt x="394" y="1232"/>
                  </a:lnTo>
                  <a:lnTo>
                    <a:pt x="493" y="887"/>
                  </a:lnTo>
                  <a:lnTo>
                    <a:pt x="493" y="542"/>
                  </a:lnTo>
                  <a:lnTo>
                    <a:pt x="444" y="99"/>
                  </a:lnTo>
                  <a:lnTo>
                    <a:pt x="444" y="49"/>
                  </a:lnTo>
                  <a:lnTo>
                    <a:pt x="34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229;p68">
              <a:extLst>
                <a:ext uri="{FF2B5EF4-FFF2-40B4-BE49-F238E27FC236}">
                  <a16:creationId xmlns:a16="http://schemas.microsoft.com/office/drawing/2014/main" id="{634C9AA4-EEAD-4054-A4E1-C76A0D1DEC13}"/>
                </a:ext>
              </a:extLst>
            </p:cNvPr>
            <p:cNvSpPr/>
            <p:nvPr/>
          </p:nvSpPr>
          <p:spPr>
            <a:xfrm>
              <a:off x="4353800" y="3829975"/>
              <a:ext cx="613450" cy="1334050"/>
            </a:xfrm>
            <a:custGeom>
              <a:avLst/>
              <a:gdLst/>
              <a:ahLst/>
              <a:cxnLst/>
              <a:rect l="l" t="t" r="r" b="b"/>
              <a:pathLst>
                <a:path w="24538" h="53362" extrusionOk="0">
                  <a:moveTo>
                    <a:pt x="5568" y="1"/>
                  </a:moveTo>
                  <a:lnTo>
                    <a:pt x="5223" y="198"/>
                  </a:lnTo>
                  <a:lnTo>
                    <a:pt x="4484" y="690"/>
                  </a:lnTo>
                  <a:lnTo>
                    <a:pt x="3844" y="1232"/>
                  </a:lnTo>
                  <a:lnTo>
                    <a:pt x="3154" y="1774"/>
                  </a:lnTo>
                  <a:lnTo>
                    <a:pt x="2563" y="2366"/>
                  </a:lnTo>
                  <a:lnTo>
                    <a:pt x="1331" y="3597"/>
                  </a:lnTo>
                  <a:lnTo>
                    <a:pt x="198" y="4878"/>
                  </a:lnTo>
                  <a:lnTo>
                    <a:pt x="1" y="5125"/>
                  </a:lnTo>
                  <a:lnTo>
                    <a:pt x="2563" y="22074"/>
                  </a:lnTo>
                  <a:lnTo>
                    <a:pt x="2809" y="23257"/>
                  </a:lnTo>
                  <a:lnTo>
                    <a:pt x="3154" y="24587"/>
                  </a:lnTo>
                  <a:lnTo>
                    <a:pt x="3597" y="26016"/>
                  </a:lnTo>
                  <a:lnTo>
                    <a:pt x="4139" y="27445"/>
                  </a:lnTo>
                  <a:lnTo>
                    <a:pt x="4731" y="28972"/>
                  </a:lnTo>
                  <a:lnTo>
                    <a:pt x="5371" y="30499"/>
                  </a:lnTo>
                  <a:lnTo>
                    <a:pt x="6751" y="33456"/>
                  </a:lnTo>
                  <a:lnTo>
                    <a:pt x="9116" y="38531"/>
                  </a:lnTo>
                  <a:lnTo>
                    <a:pt x="9855" y="40255"/>
                  </a:lnTo>
                  <a:lnTo>
                    <a:pt x="10101" y="40846"/>
                  </a:lnTo>
                  <a:lnTo>
                    <a:pt x="10150" y="41191"/>
                  </a:lnTo>
                  <a:lnTo>
                    <a:pt x="10101" y="41290"/>
                  </a:lnTo>
                  <a:lnTo>
                    <a:pt x="10052" y="41438"/>
                  </a:lnTo>
                  <a:lnTo>
                    <a:pt x="9806" y="41585"/>
                  </a:lnTo>
                  <a:lnTo>
                    <a:pt x="9411" y="41733"/>
                  </a:lnTo>
                  <a:lnTo>
                    <a:pt x="8919" y="41832"/>
                  </a:lnTo>
                  <a:lnTo>
                    <a:pt x="8327" y="41881"/>
                  </a:lnTo>
                  <a:lnTo>
                    <a:pt x="7687" y="41930"/>
                  </a:lnTo>
                  <a:lnTo>
                    <a:pt x="6307" y="41980"/>
                  </a:lnTo>
                  <a:lnTo>
                    <a:pt x="4928" y="41930"/>
                  </a:lnTo>
                  <a:lnTo>
                    <a:pt x="3745" y="41881"/>
                  </a:lnTo>
                  <a:lnTo>
                    <a:pt x="2563" y="41782"/>
                  </a:lnTo>
                  <a:lnTo>
                    <a:pt x="3105" y="42571"/>
                  </a:lnTo>
                  <a:lnTo>
                    <a:pt x="3499" y="43359"/>
                  </a:lnTo>
                  <a:lnTo>
                    <a:pt x="3893" y="44147"/>
                  </a:lnTo>
                  <a:lnTo>
                    <a:pt x="4139" y="44936"/>
                  </a:lnTo>
                  <a:lnTo>
                    <a:pt x="4336" y="45724"/>
                  </a:lnTo>
                  <a:lnTo>
                    <a:pt x="4484" y="46463"/>
                  </a:lnTo>
                  <a:lnTo>
                    <a:pt x="4534" y="47252"/>
                  </a:lnTo>
                  <a:lnTo>
                    <a:pt x="4534" y="47991"/>
                  </a:lnTo>
                  <a:lnTo>
                    <a:pt x="4484" y="48730"/>
                  </a:lnTo>
                  <a:lnTo>
                    <a:pt x="4336" y="49419"/>
                  </a:lnTo>
                  <a:lnTo>
                    <a:pt x="4189" y="50109"/>
                  </a:lnTo>
                  <a:lnTo>
                    <a:pt x="3942" y="50799"/>
                  </a:lnTo>
                  <a:lnTo>
                    <a:pt x="3647" y="51440"/>
                  </a:lnTo>
                  <a:lnTo>
                    <a:pt x="3302" y="52031"/>
                  </a:lnTo>
                  <a:lnTo>
                    <a:pt x="2957" y="52622"/>
                  </a:lnTo>
                  <a:lnTo>
                    <a:pt x="2513" y="53164"/>
                  </a:lnTo>
                  <a:lnTo>
                    <a:pt x="5568" y="53312"/>
                  </a:lnTo>
                  <a:lnTo>
                    <a:pt x="8771" y="53361"/>
                  </a:lnTo>
                  <a:lnTo>
                    <a:pt x="12515" y="53361"/>
                  </a:lnTo>
                  <a:lnTo>
                    <a:pt x="14437" y="53312"/>
                  </a:lnTo>
                  <a:lnTo>
                    <a:pt x="16309" y="53213"/>
                  </a:lnTo>
                  <a:lnTo>
                    <a:pt x="18182" y="53016"/>
                  </a:lnTo>
                  <a:lnTo>
                    <a:pt x="19857" y="52819"/>
                  </a:lnTo>
                  <a:lnTo>
                    <a:pt x="21335" y="52524"/>
                  </a:lnTo>
                  <a:lnTo>
                    <a:pt x="22025" y="52376"/>
                  </a:lnTo>
                  <a:lnTo>
                    <a:pt x="22616" y="52179"/>
                  </a:lnTo>
                  <a:lnTo>
                    <a:pt x="23158" y="51982"/>
                  </a:lnTo>
                  <a:lnTo>
                    <a:pt x="23601" y="51735"/>
                  </a:lnTo>
                  <a:lnTo>
                    <a:pt x="23946" y="51489"/>
                  </a:lnTo>
                  <a:lnTo>
                    <a:pt x="24242" y="51242"/>
                  </a:lnTo>
                  <a:lnTo>
                    <a:pt x="24340" y="51045"/>
                  </a:lnTo>
                  <a:lnTo>
                    <a:pt x="24390" y="50848"/>
                  </a:lnTo>
                  <a:lnTo>
                    <a:pt x="24538" y="50257"/>
                  </a:lnTo>
                  <a:lnTo>
                    <a:pt x="24538" y="49518"/>
                  </a:lnTo>
                  <a:lnTo>
                    <a:pt x="24538" y="48631"/>
                  </a:lnTo>
                  <a:lnTo>
                    <a:pt x="24439" y="47596"/>
                  </a:lnTo>
                  <a:lnTo>
                    <a:pt x="24291" y="46365"/>
                  </a:lnTo>
                  <a:lnTo>
                    <a:pt x="24094" y="45034"/>
                  </a:lnTo>
                  <a:lnTo>
                    <a:pt x="23799" y="43605"/>
                  </a:lnTo>
                  <a:lnTo>
                    <a:pt x="23207" y="40452"/>
                  </a:lnTo>
                  <a:lnTo>
                    <a:pt x="22419" y="37003"/>
                  </a:lnTo>
                  <a:lnTo>
                    <a:pt x="21483" y="33357"/>
                  </a:lnTo>
                  <a:lnTo>
                    <a:pt x="20547" y="29563"/>
                  </a:lnTo>
                  <a:lnTo>
                    <a:pt x="19512" y="25769"/>
                  </a:lnTo>
                  <a:lnTo>
                    <a:pt x="18477" y="22074"/>
                  </a:lnTo>
                  <a:lnTo>
                    <a:pt x="17443" y="18526"/>
                  </a:lnTo>
                  <a:lnTo>
                    <a:pt x="16457" y="15324"/>
                  </a:lnTo>
                  <a:lnTo>
                    <a:pt x="15570" y="12466"/>
                  </a:lnTo>
                  <a:lnTo>
                    <a:pt x="14831" y="10101"/>
                  </a:lnTo>
                  <a:lnTo>
                    <a:pt x="14191" y="8278"/>
                  </a:lnTo>
                  <a:lnTo>
                    <a:pt x="13747" y="7145"/>
                  </a:lnTo>
                  <a:lnTo>
                    <a:pt x="13501" y="6652"/>
                  </a:lnTo>
                  <a:lnTo>
                    <a:pt x="13205" y="6159"/>
                  </a:lnTo>
                  <a:lnTo>
                    <a:pt x="12860" y="5667"/>
                  </a:lnTo>
                  <a:lnTo>
                    <a:pt x="12466" y="5174"/>
                  </a:lnTo>
                  <a:lnTo>
                    <a:pt x="12023" y="4681"/>
                  </a:lnTo>
                  <a:lnTo>
                    <a:pt x="11530" y="4189"/>
                  </a:lnTo>
                  <a:lnTo>
                    <a:pt x="10495" y="3252"/>
                  </a:lnTo>
                  <a:lnTo>
                    <a:pt x="9313" y="2366"/>
                  </a:lnTo>
                  <a:lnTo>
                    <a:pt x="8081" y="1528"/>
                  </a:lnTo>
                  <a:lnTo>
                    <a:pt x="6849" y="740"/>
                  </a:lnTo>
                  <a:lnTo>
                    <a:pt x="5568"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230;p68">
              <a:extLst>
                <a:ext uri="{FF2B5EF4-FFF2-40B4-BE49-F238E27FC236}">
                  <a16:creationId xmlns:a16="http://schemas.microsoft.com/office/drawing/2014/main" id="{DFB201ED-9B56-4FB3-A59C-13A9E627191F}"/>
                </a:ext>
              </a:extLst>
            </p:cNvPr>
            <p:cNvSpPr/>
            <p:nvPr/>
          </p:nvSpPr>
          <p:spPr>
            <a:xfrm>
              <a:off x="4442500" y="3942075"/>
              <a:ext cx="85000" cy="731700"/>
            </a:xfrm>
            <a:custGeom>
              <a:avLst/>
              <a:gdLst/>
              <a:ahLst/>
              <a:cxnLst/>
              <a:rect l="l" t="t" r="r" b="b"/>
              <a:pathLst>
                <a:path w="3400" h="29268" extrusionOk="0">
                  <a:moveTo>
                    <a:pt x="2070" y="0"/>
                  </a:moveTo>
                  <a:lnTo>
                    <a:pt x="2020" y="99"/>
                  </a:lnTo>
                  <a:lnTo>
                    <a:pt x="1528" y="1626"/>
                  </a:lnTo>
                  <a:lnTo>
                    <a:pt x="1133" y="3252"/>
                  </a:lnTo>
                  <a:lnTo>
                    <a:pt x="788" y="4829"/>
                  </a:lnTo>
                  <a:lnTo>
                    <a:pt x="493" y="6455"/>
                  </a:lnTo>
                  <a:lnTo>
                    <a:pt x="296" y="8081"/>
                  </a:lnTo>
                  <a:lnTo>
                    <a:pt x="99" y="9707"/>
                  </a:lnTo>
                  <a:lnTo>
                    <a:pt x="49" y="11333"/>
                  </a:lnTo>
                  <a:lnTo>
                    <a:pt x="0" y="13008"/>
                  </a:lnTo>
                  <a:lnTo>
                    <a:pt x="49" y="15077"/>
                  </a:lnTo>
                  <a:lnTo>
                    <a:pt x="197" y="17147"/>
                  </a:lnTo>
                  <a:lnTo>
                    <a:pt x="444" y="19216"/>
                  </a:lnTo>
                  <a:lnTo>
                    <a:pt x="788" y="21285"/>
                  </a:lnTo>
                  <a:lnTo>
                    <a:pt x="1281" y="23305"/>
                  </a:lnTo>
                  <a:lnTo>
                    <a:pt x="1823" y="25326"/>
                  </a:lnTo>
                  <a:lnTo>
                    <a:pt x="2464" y="27296"/>
                  </a:lnTo>
                  <a:lnTo>
                    <a:pt x="3203" y="29218"/>
                  </a:lnTo>
                  <a:lnTo>
                    <a:pt x="3252" y="29267"/>
                  </a:lnTo>
                  <a:lnTo>
                    <a:pt x="3351" y="29267"/>
                  </a:lnTo>
                  <a:lnTo>
                    <a:pt x="3400" y="29218"/>
                  </a:lnTo>
                  <a:lnTo>
                    <a:pt x="3400" y="29169"/>
                  </a:lnTo>
                  <a:lnTo>
                    <a:pt x="2661" y="27198"/>
                  </a:lnTo>
                  <a:lnTo>
                    <a:pt x="2020" y="25227"/>
                  </a:lnTo>
                  <a:lnTo>
                    <a:pt x="1429" y="23256"/>
                  </a:lnTo>
                  <a:lnTo>
                    <a:pt x="986" y="21236"/>
                  </a:lnTo>
                  <a:lnTo>
                    <a:pt x="641" y="19167"/>
                  </a:lnTo>
                  <a:lnTo>
                    <a:pt x="394" y="17147"/>
                  </a:lnTo>
                  <a:lnTo>
                    <a:pt x="246" y="15077"/>
                  </a:lnTo>
                  <a:lnTo>
                    <a:pt x="197" y="13008"/>
                  </a:lnTo>
                  <a:lnTo>
                    <a:pt x="246" y="11333"/>
                  </a:lnTo>
                  <a:lnTo>
                    <a:pt x="296" y="9707"/>
                  </a:lnTo>
                  <a:lnTo>
                    <a:pt x="493" y="8081"/>
                  </a:lnTo>
                  <a:lnTo>
                    <a:pt x="690" y="6504"/>
                  </a:lnTo>
                  <a:lnTo>
                    <a:pt x="986" y="4878"/>
                  </a:lnTo>
                  <a:lnTo>
                    <a:pt x="1330" y="3301"/>
                  </a:lnTo>
                  <a:lnTo>
                    <a:pt x="1725" y="1725"/>
                  </a:lnTo>
                  <a:lnTo>
                    <a:pt x="2217" y="148"/>
                  </a:lnTo>
                  <a:lnTo>
                    <a:pt x="2217" y="49"/>
                  </a:lnTo>
                  <a:lnTo>
                    <a:pt x="21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231;p68">
              <a:extLst>
                <a:ext uri="{FF2B5EF4-FFF2-40B4-BE49-F238E27FC236}">
                  <a16:creationId xmlns:a16="http://schemas.microsoft.com/office/drawing/2014/main" id="{A120D320-A296-48EF-8B59-273C138697A0}"/>
                </a:ext>
              </a:extLst>
            </p:cNvPr>
            <p:cNvSpPr/>
            <p:nvPr/>
          </p:nvSpPr>
          <p:spPr>
            <a:xfrm>
              <a:off x="4326700" y="4343625"/>
              <a:ext cx="179875" cy="279650"/>
            </a:xfrm>
            <a:custGeom>
              <a:avLst/>
              <a:gdLst/>
              <a:ahLst/>
              <a:cxnLst/>
              <a:rect l="l" t="t" r="r" b="b"/>
              <a:pathLst>
                <a:path w="7195" h="11186" extrusionOk="0">
                  <a:moveTo>
                    <a:pt x="50" y="1"/>
                  </a:moveTo>
                  <a:lnTo>
                    <a:pt x="1" y="50"/>
                  </a:lnTo>
                  <a:lnTo>
                    <a:pt x="1" y="148"/>
                  </a:lnTo>
                  <a:lnTo>
                    <a:pt x="247" y="937"/>
                  </a:lnTo>
                  <a:lnTo>
                    <a:pt x="493" y="1725"/>
                  </a:lnTo>
                  <a:lnTo>
                    <a:pt x="789" y="2513"/>
                  </a:lnTo>
                  <a:lnTo>
                    <a:pt x="1134" y="3302"/>
                  </a:lnTo>
                  <a:lnTo>
                    <a:pt x="1479" y="4041"/>
                  </a:lnTo>
                  <a:lnTo>
                    <a:pt x="1824" y="4780"/>
                  </a:lnTo>
                  <a:lnTo>
                    <a:pt x="2218" y="5519"/>
                  </a:lnTo>
                  <a:lnTo>
                    <a:pt x="2661" y="6209"/>
                  </a:lnTo>
                  <a:lnTo>
                    <a:pt x="3105" y="6899"/>
                  </a:lnTo>
                  <a:lnTo>
                    <a:pt x="3597" y="7539"/>
                  </a:lnTo>
                  <a:lnTo>
                    <a:pt x="4090" y="8229"/>
                  </a:lnTo>
                  <a:lnTo>
                    <a:pt x="4632" y="8820"/>
                  </a:lnTo>
                  <a:lnTo>
                    <a:pt x="5223" y="9461"/>
                  </a:lnTo>
                  <a:lnTo>
                    <a:pt x="5815" y="10052"/>
                  </a:lnTo>
                  <a:lnTo>
                    <a:pt x="6406" y="10643"/>
                  </a:lnTo>
                  <a:lnTo>
                    <a:pt x="7046" y="11185"/>
                  </a:lnTo>
                  <a:lnTo>
                    <a:pt x="7145" y="11185"/>
                  </a:lnTo>
                  <a:lnTo>
                    <a:pt x="7194" y="11136"/>
                  </a:lnTo>
                  <a:lnTo>
                    <a:pt x="7194" y="11087"/>
                  </a:lnTo>
                  <a:lnTo>
                    <a:pt x="7194" y="11037"/>
                  </a:lnTo>
                  <a:lnTo>
                    <a:pt x="6554" y="10495"/>
                  </a:lnTo>
                  <a:lnTo>
                    <a:pt x="5913" y="9904"/>
                  </a:lnTo>
                  <a:lnTo>
                    <a:pt x="5371" y="9313"/>
                  </a:lnTo>
                  <a:lnTo>
                    <a:pt x="4780" y="8722"/>
                  </a:lnTo>
                  <a:lnTo>
                    <a:pt x="4287" y="8081"/>
                  </a:lnTo>
                  <a:lnTo>
                    <a:pt x="3745" y="7441"/>
                  </a:lnTo>
                  <a:lnTo>
                    <a:pt x="3302" y="6800"/>
                  </a:lnTo>
                  <a:lnTo>
                    <a:pt x="2809" y="6110"/>
                  </a:lnTo>
                  <a:lnTo>
                    <a:pt x="2415" y="5420"/>
                  </a:lnTo>
                  <a:lnTo>
                    <a:pt x="2021" y="4681"/>
                  </a:lnTo>
                  <a:lnTo>
                    <a:pt x="1627" y="3942"/>
                  </a:lnTo>
                  <a:lnTo>
                    <a:pt x="1282" y="3203"/>
                  </a:lnTo>
                  <a:lnTo>
                    <a:pt x="986" y="2464"/>
                  </a:lnTo>
                  <a:lnTo>
                    <a:pt x="690" y="1676"/>
                  </a:lnTo>
                  <a:lnTo>
                    <a:pt x="444" y="887"/>
                  </a:lnTo>
                  <a:lnTo>
                    <a:pt x="198" y="99"/>
                  </a:lnTo>
                  <a:lnTo>
                    <a:pt x="14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232;p68">
              <a:extLst>
                <a:ext uri="{FF2B5EF4-FFF2-40B4-BE49-F238E27FC236}">
                  <a16:creationId xmlns:a16="http://schemas.microsoft.com/office/drawing/2014/main" id="{CD0961E4-49B8-416E-B166-1B1BB923F758}"/>
                </a:ext>
              </a:extLst>
            </p:cNvPr>
            <p:cNvSpPr/>
            <p:nvPr/>
          </p:nvSpPr>
          <p:spPr>
            <a:xfrm>
              <a:off x="4426475" y="4870825"/>
              <a:ext cx="88725" cy="13575"/>
            </a:xfrm>
            <a:custGeom>
              <a:avLst/>
              <a:gdLst/>
              <a:ahLst/>
              <a:cxnLst/>
              <a:rect l="l" t="t" r="r" b="b"/>
              <a:pathLst>
                <a:path w="3549" h="543" extrusionOk="0">
                  <a:moveTo>
                    <a:pt x="50" y="1"/>
                  </a:moveTo>
                  <a:lnTo>
                    <a:pt x="1" y="99"/>
                  </a:lnTo>
                  <a:lnTo>
                    <a:pt x="1" y="148"/>
                  </a:lnTo>
                  <a:lnTo>
                    <a:pt x="50" y="198"/>
                  </a:lnTo>
                  <a:lnTo>
                    <a:pt x="789" y="346"/>
                  </a:lnTo>
                  <a:lnTo>
                    <a:pt x="1528" y="444"/>
                  </a:lnTo>
                  <a:lnTo>
                    <a:pt x="2267" y="493"/>
                  </a:lnTo>
                  <a:lnTo>
                    <a:pt x="3055" y="543"/>
                  </a:lnTo>
                  <a:lnTo>
                    <a:pt x="3450" y="543"/>
                  </a:lnTo>
                  <a:lnTo>
                    <a:pt x="3548" y="493"/>
                  </a:lnTo>
                  <a:lnTo>
                    <a:pt x="3548" y="444"/>
                  </a:lnTo>
                  <a:lnTo>
                    <a:pt x="3548" y="346"/>
                  </a:lnTo>
                  <a:lnTo>
                    <a:pt x="3055" y="346"/>
                  </a:lnTo>
                  <a:lnTo>
                    <a:pt x="2316" y="296"/>
                  </a:lnTo>
                  <a:lnTo>
                    <a:pt x="1577" y="247"/>
                  </a:lnTo>
                  <a:lnTo>
                    <a:pt x="838" y="148"/>
                  </a:lnTo>
                  <a:lnTo>
                    <a:pt x="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9233;p68">
              <a:extLst>
                <a:ext uri="{FF2B5EF4-FFF2-40B4-BE49-F238E27FC236}">
                  <a16:creationId xmlns:a16="http://schemas.microsoft.com/office/drawing/2014/main" id="{55F2F90E-D1DD-4592-A64B-206079882487}"/>
                </a:ext>
              </a:extLst>
            </p:cNvPr>
            <p:cNvSpPr/>
            <p:nvPr/>
          </p:nvSpPr>
          <p:spPr>
            <a:xfrm>
              <a:off x="4421550" y="5157825"/>
              <a:ext cx="141675" cy="9875"/>
            </a:xfrm>
            <a:custGeom>
              <a:avLst/>
              <a:gdLst/>
              <a:ahLst/>
              <a:cxnLst/>
              <a:rect l="l" t="t" r="r" b="b"/>
              <a:pathLst>
                <a:path w="5667" h="395" extrusionOk="0">
                  <a:moveTo>
                    <a:pt x="99" y="1"/>
                  </a:moveTo>
                  <a:lnTo>
                    <a:pt x="50" y="50"/>
                  </a:lnTo>
                  <a:lnTo>
                    <a:pt x="1" y="99"/>
                  </a:lnTo>
                  <a:lnTo>
                    <a:pt x="50" y="149"/>
                  </a:lnTo>
                  <a:lnTo>
                    <a:pt x="99" y="198"/>
                  </a:lnTo>
                  <a:lnTo>
                    <a:pt x="2809" y="346"/>
                  </a:lnTo>
                  <a:lnTo>
                    <a:pt x="5568" y="395"/>
                  </a:lnTo>
                  <a:lnTo>
                    <a:pt x="5617" y="346"/>
                  </a:lnTo>
                  <a:lnTo>
                    <a:pt x="5667" y="296"/>
                  </a:lnTo>
                  <a:lnTo>
                    <a:pt x="5617" y="198"/>
                  </a:lnTo>
                  <a:lnTo>
                    <a:pt x="5568" y="198"/>
                  </a:lnTo>
                  <a:lnTo>
                    <a:pt x="2809" y="149"/>
                  </a:lnTo>
                  <a:lnTo>
                    <a:pt x="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9234;p68">
              <a:extLst>
                <a:ext uri="{FF2B5EF4-FFF2-40B4-BE49-F238E27FC236}">
                  <a16:creationId xmlns:a16="http://schemas.microsoft.com/office/drawing/2014/main" id="{59297679-0408-4326-89C4-3067EF415D04}"/>
                </a:ext>
              </a:extLst>
            </p:cNvPr>
            <p:cNvSpPr/>
            <p:nvPr/>
          </p:nvSpPr>
          <p:spPr>
            <a:xfrm>
              <a:off x="1248500" y="3621800"/>
              <a:ext cx="2015200" cy="1425200"/>
            </a:xfrm>
            <a:custGeom>
              <a:avLst/>
              <a:gdLst/>
              <a:ahLst/>
              <a:cxnLst/>
              <a:rect l="l" t="t" r="r" b="b"/>
              <a:pathLst>
                <a:path w="80608" h="57008" extrusionOk="0">
                  <a:moveTo>
                    <a:pt x="1" y="1"/>
                  </a:moveTo>
                  <a:lnTo>
                    <a:pt x="2513" y="57007"/>
                  </a:lnTo>
                  <a:lnTo>
                    <a:pt x="80608" y="57007"/>
                  </a:lnTo>
                  <a:lnTo>
                    <a:pt x="78144" y="1"/>
                  </a:lnTo>
                  <a:close/>
                </a:path>
              </a:pathLst>
            </a:custGeom>
            <a:solidFill>
              <a:srgbClr val="D9F1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9235;p68">
              <a:extLst>
                <a:ext uri="{FF2B5EF4-FFF2-40B4-BE49-F238E27FC236}">
                  <a16:creationId xmlns:a16="http://schemas.microsoft.com/office/drawing/2014/main" id="{AC6259FC-128D-4A0D-865C-BE9745DF46C3}"/>
                </a:ext>
              </a:extLst>
            </p:cNvPr>
            <p:cNvSpPr/>
            <p:nvPr/>
          </p:nvSpPr>
          <p:spPr>
            <a:xfrm>
              <a:off x="1246050" y="3619350"/>
              <a:ext cx="2020125" cy="1430100"/>
            </a:xfrm>
            <a:custGeom>
              <a:avLst/>
              <a:gdLst/>
              <a:ahLst/>
              <a:cxnLst/>
              <a:rect l="l" t="t" r="r" b="b"/>
              <a:pathLst>
                <a:path w="80805" h="57204" extrusionOk="0">
                  <a:moveTo>
                    <a:pt x="78144" y="197"/>
                  </a:moveTo>
                  <a:lnTo>
                    <a:pt x="80607" y="57007"/>
                  </a:lnTo>
                  <a:lnTo>
                    <a:pt x="2706" y="57007"/>
                  </a:lnTo>
                  <a:lnTo>
                    <a:pt x="197" y="197"/>
                  </a:lnTo>
                  <a:close/>
                  <a:moveTo>
                    <a:pt x="0" y="0"/>
                  </a:moveTo>
                  <a:lnTo>
                    <a:pt x="2513" y="57204"/>
                  </a:lnTo>
                  <a:lnTo>
                    <a:pt x="80804" y="57204"/>
                  </a:lnTo>
                  <a:lnTo>
                    <a:pt x="7834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236;p68">
              <a:extLst>
                <a:ext uri="{FF2B5EF4-FFF2-40B4-BE49-F238E27FC236}">
                  <a16:creationId xmlns:a16="http://schemas.microsoft.com/office/drawing/2014/main" id="{98150805-DEF2-47B3-B9A3-061BED692719}"/>
                </a:ext>
              </a:extLst>
            </p:cNvPr>
            <p:cNvSpPr/>
            <p:nvPr/>
          </p:nvSpPr>
          <p:spPr>
            <a:xfrm>
              <a:off x="3134350" y="3621800"/>
              <a:ext cx="129350" cy="1425200"/>
            </a:xfrm>
            <a:custGeom>
              <a:avLst/>
              <a:gdLst/>
              <a:ahLst/>
              <a:cxnLst/>
              <a:rect l="l" t="t" r="r" b="b"/>
              <a:pathLst>
                <a:path w="5174" h="57008" extrusionOk="0">
                  <a:moveTo>
                    <a:pt x="0" y="1"/>
                  </a:moveTo>
                  <a:lnTo>
                    <a:pt x="2513" y="57007"/>
                  </a:lnTo>
                  <a:lnTo>
                    <a:pt x="5174" y="57007"/>
                  </a:lnTo>
                  <a:lnTo>
                    <a:pt x="2710" y="1"/>
                  </a:lnTo>
                  <a:close/>
                </a:path>
              </a:pathLst>
            </a:custGeom>
            <a:solidFill>
              <a:srgbClr val="D9F1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9237;p68">
              <a:extLst>
                <a:ext uri="{FF2B5EF4-FFF2-40B4-BE49-F238E27FC236}">
                  <a16:creationId xmlns:a16="http://schemas.microsoft.com/office/drawing/2014/main" id="{46DD6282-F693-42EF-A7BF-D8DE5C62A77F}"/>
                </a:ext>
              </a:extLst>
            </p:cNvPr>
            <p:cNvSpPr/>
            <p:nvPr/>
          </p:nvSpPr>
          <p:spPr>
            <a:xfrm>
              <a:off x="1873000" y="4564125"/>
              <a:ext cx="537100" cy="764950"/>
            </a:xfrm>
            <a:custGeom>
              <a:avLst/>
              <a:gdLst/>
              <a:ahLst/>
              <a:cxnLst/>
              <a:rect l="l" t="t" r="r" b="b"/>
              <a:pathLst>
                <a:path w="21484" h="30598" extrusionOk="0">
                  <a:moveTo>
                    <a:pt x="7293" y="0"/>
                  </a:moveTo>
                  <a:lnTo>
                    <a:pt x="1" y="30597"/>
                  </a:lnTo>
                  <a:lnTo>
                    <a:pt x="14191" y="30597"/>
                  </a:lnTo>
                  <a:lnTo>
                    <a:pt x="21483" y="0"/>
                  </a:lnTo>
                  <a:close/>
                </a:path>
              </a:pathLst>
            </a:custGeom>
            <a:solidFill>
              <a:srgbClr val="D9F1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238;p68">
              <a:extLst>
                <a:ext uri="{FF2B5EF4-FFF2-40B4-BE49-F238E27FC236}">
                  <a16:creationId xmlns:a16="http://schemas.microsoft.com/office/drawing/2014/main" id="{628BCEF8-8796-42FB-BADD-2F2EB38AFACD}"/>
                </a:ext>
              </a:extLst>
            </p:cNvPr>
            <p:cNvSpPr/>
            <p:nvPr/>
          </p:nvSpPr>
          <p:spPr>
            <a:xfrm>
              <a:off x="2204350" y="4564125"/>
              <a:ext cx="205750" cy="764950"/>
            </a:xfrm>
            <a:custGeom>
              <a:avLst/>
              <a:gdLst/>
              <a:ahLst/>
              <a:cxnLst/>
              <a:rect l="l" t="t" r="r" b="b"/>
              <a:pathLst>
                <a:path w="8230" h="30598" extrusionOk="0">
                  <a:moveTo>
                    <a:pt x="7293" y="0"/>
                  </a:moveTo>
                  <a:lnTo>
                    <a:pt x="1" y="30597"/>
                  </a:lnTo>
                  <a:lnTo>
                    <a:pt x="937" y="30597"/>
                  </a:lnTo>
                  <a:lnTo>
                    <a:pt x="8229" y="0"/>
                  </a:lnTo>
                  <a:close/>
                </a:path>
              </a:pathLst>
            </a:custGeom>
            <a:solidFill>
              <a:srgbClr val="D9F1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42;p47">
            <a:extLst>
              <a:ext uri="{FF2B5EF4-FFF2-40B4-BE49-F238E27FC236}">
                <a16:creationId xmlns:a16="http://schemas.microsoft.com/office/drawing/2014/main" id="{A6E8CFE0-1A33-7CFA-624F-9E82649B6D30}"/>
              </a:ext>
            </a:extLst>
          </p:cNvPr>
          <p:cNvSpPr/>
          <p:nvPr/>
        </p:nvSpPr>
        <p:spPr>
          <a:xfrm>
            <a:off x="6788279" y="1299161"/>
            <a:ext cx="813000" cy="572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2000" b="1">
              <a:solidFill>
                <a:schemeClr val="dk2"/>
              </a:solidFill>
              <a:latin typeface="Fjalla One"/>
              <a:ea typeface="Fjalla One"/>
              <a:cs typeface="Fjalla One"/>
              <a:sym typeface="Fjalla One"/>
            </a:endParaRPr>
          </a:p>
        </p:txBody>
      </p:sp>
      <p:sp>
        <p:nvSpPr>
          <p:cNvPr id="85" name="Rectangle: Rounded Corners 84">
            <a:extLst>
              <a:ext uri="{FF2B5EF4-FFF2-40B4-BE49-F238E27FC236}">
                <a16:creationId xmlns:a16="http://schemas.microsoft.com/office/drawing/2014/main" id="{372CB118-52E6-9E8D-2782-857C32606A03}"/>
              </a:ext>
            </a:extLst>
          </p:cNvPr>
          <p:cNvSpPr/>
          <p:nvPr/>
        </p:nvSpPr>
        <p:spPr>
          <a:xfrm>
            <a:off x="6817905" y="1466381"/>
            <a:ext cx="753749" cy="2382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Barlow" panose="00000500000000000000" pitchFamily="2" charset="0"/>
              </a:rPr>
              <a:t>ARIMAX</a:t>
            </a:r>
          </a:p>
        </p:txBody>
      </p:sp>
      <p:sp>
        <p:nvSpPr>
          <p:cNvPr id="86" name="Google Shape;8131;p47">
            <a:extLst>
              <a:ext uri="{FF2B5EF4-FFF2-40B4-BE49-F238E27FC236}">
                <a16:creationId xmlns:a16="http://schemas.microsoft.com/office/drawing/2014/main" id="{A72E403C-E35D-2602-1777-FC5AFEB05D9D}"/>
              </a:ext>
            </a:extLst>
          </p:cNvPr>
          <p:cNvSpPr txBox="1">
            <a:spLocks/>
          </p:cNvSpPr>
          <p:nvPr/>
        </p:nvSpPr>
        <p:spPr>
          <a:xfrm>
            <a:off x="5772798" y="1965616"/>
            <a:ext cx="2892056"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Fjalla One" panose="02000506040000020004" pitchFamily="2" charset="0"/>
              </a:rPr>
              <a:t>Journals on ARIMAX</a:t>
            </a:r>
          </a:p>
        </p:txBody>
      </p:sp>
      <p:sp>
        <p:nvSpPr>
          <p:cNvPr id="87" name="Google Shape;8129;p47">
            <a:extLst>
              <a:ext uri="{FF2B5EF4-FFF2-40B4-BE49-F238E27FC236}">
                <a16:creationId xmlns:a16="http://schemas.microsoft.com/office/drawing/2014/main" id="{3681F4E7-AE0D-BE9C-E9D4-A3766B5255EA}"/>
              </a:ext>
            </a:extLst>
          </p:cNvPr>
          <p:cNvSpPr txBox="1">
            <a:spLocks/>
          </p:cNvSpPr>
          <p:nvPr/>
        </p:nvSpPr>
        <p:spPr>
          <a:xfrm>
            <a:off x="5983901" y="2554306"/>
            <a:ext cx="2469850"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dirty="0">
                <a:latin typeface="Barlow" panose="00000500000000000000" pitchFamily="2" charset="0"/>
              </a:rPr>
              <a:t>Journals on ARIMAX, predicting electricity demand and comparison of ARIMA vs. ARIMAX in the fashion industry</a:t>
            </a:r>
          </a:p>
        </p:txBody>
      </p:sp>
      <p:sp>
        <p:nvSpPr>
          <p:cNvPr id="88" name="Google Shape;8142;p47">
            <a:extLst>
              <a:ext uri="{FF2B5EF4-FFF2-40B4-BE49-F238E27FC236}">
                <a16:creationId xmlns:a16="http://schemas.microsoft.com/office/drawing/2014/main" id="{E6A96B06-DFDC-5C56-4D1E-17143B4176CE}"/>
              </a:ext>
            </a:extLst>
          </p:cNvPr>
          <p:cNvSpPr/>
          <p:nvPr/>
        </p:nvSpPr>
        <p:spPr>
          <a:xfrm>
            <a:off x="5582093" y="3247952"/>
            <a:ext cx="813000" cy="572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2000" b="1">
              <a:solidFill>
                <a:schemeClr val="dk2"/>
              </a:solidFill>
              <a:latin typeface="Fjalla One"/>
              <a:ea typeface="Fjalla One"/>
              <a:cs typeface="Fjalla One"/>
              <a:sym typeface="Fjalla One"/>
            </a:endParaRPr>
          </a:p>
        </p:txBody>
      </p:sp>
      <p:sp>
        <p:nvSpPr>
          <p:cNvPr id="90" name="Google Shape;8129;p47">
            <a:extLst>
              <a:ext uri="{FF2B5EF4-FFF2-40B4-BE49-F238E27FC236}">
                <a16:creationId xmlns:a16="http://schemas.microsoft.com/office/drawing/2014/main" id="{4DB5F002-823F-134B-AB53-58DC6DE78752}"/>
              </a:ext>
            </a:extLst>
          </p:cNvPr>
          <p:cNvSpPr txBox="1">
            <a:spLocks/>
          </p:cNvSpPr>
          <p:nvPr/>
        </p:nvSpPr>
        <p:spPr>
          <a:xfrm>
            <a:off x="4967994" y="4348352"/>
            <a:ext cx="2041198"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dirty="0">
                <a:latin typeface="Barlow" panose="00000500000000000000" pitchFamily="2" charset="0"/>
              </a:rPr>
              <a:t>Commonly used metrics for forecasting accuracy</a:t>
            </a:r>
          </a:p>
        </p:txBody>
      </p:sp>
      <p:sp>
        <p:nvSpPr>
          <p:cNvPr id="91" name="Google Shape;8131;p47">
            <a:extLst>
              <a:ext uri="{FF2B5EF4-FFF2-40B4-BE49-F238E27FC236}">
                <a16:creationId xmlns:a16="http://schemas.microsoft.com/office/drawing/2014/main" id="{8E0B60BC-F3D9-D9F2-9D36-595B92B1D0EB}"/>
              </a:ext>
            </a:extLst>
          </p:cNvPr>
          <p:cNvSpPr txBox="1">
            <a:spLocks/>
          </p:cNvSpPr>
          <p:nvPr/>
        </p:nvSpPr>
        <p:spPr>
          <a:xfrm>
            <a:off x="4572000" y="3820651"/>
            <a:ext cx="2892056"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Fjalla One" panose="02000506040000020004" pitchFamily="2" charset="0"/>
              </a:rPr>
              <a:t>Forecasting Accuracy Metric</a:t>
            </a:r>
          </a:p>
        </p:txBody>
      </p:sp>
      <p:pic>
        <p:nvPicPr>
          <p:cNvPr id="92" name="Picture 91">
            <a:extLst>
              <a:ext uri="{FF2B5EF4-FFF2-40B4-BE49-F238E27FC236}">
                <a16:creationId xmlns:a16="http://schemas.microsoft.com/office/drawing/2014/main" id="{03E4BC6F-FDB3-14DF-6540-B3D6786B410C}"/>
              </a:ext>
            </a:extLst>
          </p:cNvPr>
          <p:cNvPicPr>
            <a:picLocks noChangeAspect="1"/>
          </p:cNvPicPr>
          <p:nvPr/>
        </p:nvPicPr>
        <p:blipFill>
          <a:blip r:embed="rId4"/>
          <a:stretch>
            <a:fillRect/>
          </a:stretch>
        </p:blipFill>
        <p:spPr>
          <a:xfrm>
            <a:off x="5805713" y="3351422"/>
            <a:ext cx="365760" cy="365760"/>
          </a:xfrm>
          <a:prstGeom prst="rect">
            <a:avLst/>
          </a:prstGeom>
        </p:spPr>
      </p:pic>
    </p:spTree>
    <p:extLst>
      <p:ext uri="{BB962C8B-B14F-4D97-AF65-F5344CB8AC3E}">
        <p14:creationId xmlns:p14="http://schemas.microsoft.com/office/powerpoint/2010/main" val="2773471637"/>
      </p:ext>
    </p:extLst>
  </p:cSld>
  <p:clrMapOvr>
    <a:masterClrMapping/>
  </p:clrMapOvr>
</p:sld>
</file>

<file path=ppt/theme/theme1.xml><?xml version="1.0" encoding="utf-8"?>
<a:theme xmlns:a="http://schemas.openxmlformats.org/drawingml/2006/main" name="Call Center Company Profile by Slidesgo">
  <a:themeElements>
    <a:clrScheme name="Simple Light">
      <a:dk1>
        <a:srgbClr val="000000"/>
      </a:dk1>
      <a:lt1>
        <a:srgbClr val="E6EDFE"/>
      </a:lt1>
      <a:dk2>
        <a:srgbClr val="F87456"/>
      </a:dk2>
      <a:lt2>
        <a:srgbClr val="D9F1CF"/>
      </a:lt2>
      <a:accent1>
        <a:srgbClr val="FFFFFF"/>
      </a:accent1>
      <a:accent2>
        <a:srgbClr val="FFC9E0"/>
      </a:accent2>
      <a:accent3>
        <a:srgbClr val="C1C5EF"/>
      </a:accent3>
      <a:accent4>
        <a:srgbClr val="FFFFFF"/>
      </a:accent4>
      <a:accent5>
        <a:srgbClr val="FFFFFF"/>
      </a:accent5>
      <a:accent6>
        <a:srgbClr val="FFFFFF"/>
      </a:accent6>
      <a:hlink>
        <a:srgbClr val="1B1A1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TotalTime>
  <Words>3845</Words>
  <Application>Microsoft Macintosh PowerPoint</Application>
  <PresentationFormat>On-screen Show (16:9)</PresentationFormat>
  <Paragraphs>304</Paragraphs>
  <Slides>37</Slides>
  <Notes>35</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Barlow</vt:lpstr>
      <vt:lpstr>Fjalla One</vt:lpstr>
      <vt:lpstr>Roboto Condensed Light</vt:lpstr>
      <vt:lpstr>Call Center Company Profile by Slidesgo</vt:lpstr>
      <vt:lpstr>KNOWLEDGE DISCOVERY IN DATA: WORKFORCE PLANNING THROUGH VOLUME FORECASTING ON VIDEO-SHARING SERVICE INDUSTRY: A YOUTUBE CASE STUDY</vt:lpstr>
      <vt:lpstr>EXECUTIVE SUMMARY</vt:lpstr>
      <vt:lpstr>1</vt:lpstr>
      <vt:lpstr>INTRODUCTION</vt:lpstr>
      <vt:lpstr>BACKGROUND</vt:lpstr>
      <vt:lpstr>BUSINESS AND ANALYTICS PROBLEM</vt:lpstr>
      <vt:lpstr>OBJECTIVES</vt:lpstr>
      <vt:lpstr>SCOPE AND LIMITATIONS</vt:lpstr>
      <vt:lpstr>PowerPoint Presentation</vt:lpstr>
      <vt:lpstr>DATA AND METHODS</vt:lpstr>
      <vt:lpstr>DATA AND METHODS</vt:lpstr>
      <vt:lpstr>DATA AND METHODS</vt:lpstr>
      <vt:lpstr>DATA AND METHODS</vt:lpstr>
      <vt:lpstr>DATA AND METHODS</vt:lpstr>
      <vt:lpstr>RESULTS</vt:lpstr>
      <vt:lpstr>RESULTS – CHAT</vt:lpstr>
      <vt:lpstr>RESULTS – CHAT</vt:lpstr>
      <vt:lpstr>RESULTS – CHAT</vt:lpstr>
      <vt:lpstr>RESULTS – CHAT</vt:lpstr>
      <vt:lpstr>RESULTS – CHAT</vt:lpstr>
      <vt:lpstr>RESULTS – CHAT</vt:lpstr>
      <vt:lpstr>RESULTS – CHAT</vt:lpstr>
      <vt:lpstr>RESULTS – EMAIL</vt:lpstr>
      <vt:lpstr>RESULTS – EMAIL</vt:lpstr>
      <vt:lpstr>RESULTS – EMAIL</vt:lpstr>
      <vt:lpstr>RESULTS – EMAIL</vt:lpstr>
      <vt:lpstr>RESULTS – EMAIL</vt:lpstr>
      <vt:lpstr>RESULTS – EMAIL</vt:lpstr>
      <vt:lpstr>RESULTS – EMAIL</vt:lpstr>
      <vt:lpstr>RESULTS – EMAIL</vt:lpstr>
      <vt:lpstr>SUMMARY AND CONCLUSION</vt:lpstr>
      <vt:lpstr>SUMMARY AND CONCLUSION</vt:lpstr>
      <vt:lpstr>SUMMARY AND CONCLUSION</vt:lpstr>
      <vt:lpstr>5</vt:lpstr>
      <vt:lpstr>RECOMMENDATION</vt:lpstr>
      <vt:lpstr>6</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WORKFORCE PLANNING THROUGH VOLUME FORECASTING ON VIDEO-SHARING SERVICE INDUSTRY</dc:title>
  <dc:creator>Ryan</dc:creator>
  <cp:lastModifiedBy>Vernideth Fortuno</cp:lastModifiedBy>
  <cp:revision>36</cp:revision>
  <dcterms:modified xsi:type="dcterms:W3CDTF">2024-01-23T23:46:25Z</dcterms:modified>
</cp:coreProperties>
</file>