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33" r:id="rId1"/>
  </p:sldMasterIdLst>
  <p:sldIdLst>
    <p:sldId id="262" r:id="rId2"/>
    <p:sldId id="259" r:id="rId3"/>
    <p:sldId id="263" r:id="rId4"/>
    <p:sldId id="257" r:id="rId5"/>
    <p:sldId id="256" r:id="rId6"/>
    <p:sldId id="258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7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7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792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6564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174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627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66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54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93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75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07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50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0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87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1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7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9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35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  <p:sldLayoutId id="2147484046" r:id="rId13"/>
    <p:sldLayoutId id="2147484047" r:id="rId14"/>
    <p:sldLayoutId id="2147484048" r:id="rId15"/>
    <p:sldLayoutId id="2147484049" r:id="rId16"/>
    <p:sldLayoutId id="21474840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94" y="168824"/>
            <a:ext cx="8306513" cy="62338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605473" y="6033332"/>
            <a:ext cx="200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Group </a:t>
            </a:r>
            <a:r>
              <a:rPr lang="ru-RU" dirty="0" smtClean="0">
                <a:latin typeface="Arial Black" panose="020B0A04020102020204" pitchFamily="34" charset="0"/>
              </a:rPr>
              <a:t>№</a:t>
            </a:r>
            <a:r>
              <a:rPr lang="en-US" dirty="0" smtClean="0">
                <a:latin typeface="Arial Black" panose="020B0A04020102020204" pitchFamily="34" charset="0"/>
              </a:rPr>
              <a:t> 17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565103" y="6353253"/>
            <a:ext cx="3390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Mentor Anton </a:t>
            </a:r>
            <a:r>
              <a:rPr lang="en-US" dirty="0" err="1">
                <a:latin typeface="Arial Black" panose="020B0A04020102020204" pitchFamily="34" charset="0"/>
              </a:rPr>
              <a:t>Shvechikov</a:t>
            </a: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05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0595" y="341833"/>
            <a:ext cx="8527218" cy="1262258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latin typeface="Arial Rounded MT Bold" panose="020F0704030504030204" pitchFamily="34" charset="0"/>
              </a:rPr>
              <a:t>What is</a:t>
            </a:r>
            <a:endParaRPr lang="ru-RU" sz="80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538" y="2110069"/>
            <a:ext cx="6951015" cy="351174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778" y="3098800"/>
            <a:ext cx="1978555" cy="211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4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83" y="461962"/>
            <a:ext cx="8720584" cy="465190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349" y="2464349"/>
            <a:ext cx="4393651" cy="4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5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358" y="3932493"/>
            <a:ext cx="2413550" cy="24135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46" y="410457"/>
            <a:ext cx="2772162" cy="25149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290" y="2202084"/>
            <a:ext cx="4124901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1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99545" y="558801"/>
            <a:ext cx="10898188" cy="5723466"/>
          </a:xfrm>
        </p:spPr>
        <p:txBody>
          <a:bodyPr>
            <a:normAutofit/>
          </a:bodyPr>
          <a:lstStyle/>
          <a:p>
            <a:pPr algn="ctr">
              <a:buClr>
                <a:prstClr val="white"/>
              </a:buClr>
            </a:pPr>
            <a:r>
              <a:rPr lang="en-US" sz="2400" b="1" dirty="0" err="1">
                <a:solidFill>
                  <a:schemeClr val="tx1"/>
                </a:solidFill>
              </a:rPr>
              <a:t>isAnagram</a:t>
            </a:r>
            <a:r>
              <a:rPr lang="en-US" sz="2400" b="1" dirty="0">
                <a:solidFill>
                  <a:schemeClr val="tx1"/>
                </a:solidFill>
              </a:rPr>
              <a:t> method is the key </a:t>
            </a:r>
            <a:r>
              <a:rPr lang="en-US" sz="2400" b="1" dirty="0" smtClean="0">
                <a:solidFill>
                  <a:schemeClr val="tx1"/>
                </a:solidFill>
              </a:rPr>
              <a:t>method </a:t>
            </a:r>
            <a:r>
              <a:rPr lang="en-US" sz="2400" b="1" dirty="0">
                <a:solidFill>
                  <a:schemeClr val="tx1"/>
                </a:solidFill>
              </a:rPr>
              <a:t>of the </a:t>
            </a:r>
            <a:r>
              <a:rPr lang="en-US" sz="2400" b="1" dirty="0" smtClean="0">
                <a:solidFill>
                  <a:schemeClr val="tx1"/>
                </a:solidFill>
              </a:rPr>
              <a:t>class, that </a:t>
            </a:r>
            <a:r>
              <a:rPr lang="en-US" sz="2400" b="1" dirty="0">
                <a:solidFill>
                  <a:schemeClr val="tx1"/>
                </a:solidFill>
              </a:rPr>
              <a:t>works as follows:</a:t>
            </a:r>
            <a:endParaRPr lang="ru-RU" sz="2400" b="1" dirty="0" smtClean="0">
              <a:solidFill>
                <a:schemeClr val="tx1"/>
              </a:solidFill>
            </a:endParaRPr>
          </a:p>
          <a:p>
            <a:pPr algn="ctr">
              <a:buClr>
                <a:prstClr val="white"/>
              </a:buClr>
            </a:pPr>
            <a:r>
              <a:rPr lang="en-US" sz="2400" b="1" dirty="0" err="1" smtClean="0">
                <a:solidFill>
                  <a:schemeClr val="tx1"/>
                </a:solidFill>
              </a:rPr>
              <a:t>isAnagram</a:t>
            </a:r>
            <a:r>
              <a:rPr lang="en-US" sz="2400" b="1" dirty="0" smtClean="0">
                <a:solidFill>
                  <a:schemeClr val="tx1"/>
                </a:solidFill>
              </a:rPr>
              <a:t>(</a:t>
            </a:r>
            <a:r>
              <a:rPr lang="ru-RU" sz="2400" b="1" dirty="0" smtClean="0">
                <a:solidFill>
                  <a:schemeClr val="tx1"/>
                </a:solidFill>
              </a:rPr>
              <a:t>«</a:t>
            </a:r>
            <a:r>
              <a:rPr lang="en-US" sz="2400" b="1" dirty="0" smtClean="0">
                <a:solidFill>
                  <a:schemeClr val="tx1"/>
                </a:solidFill>
              </a:rPr>
              <a:t>Listen</a:t>
            </a:r>
            <a:r>
              <a:rPr lang="ru-RU" sz="2400" b="1" dirty="0" smtClean="0">
                <a:solidFill>
                  <a:schemeClr val="tx1"/>
                </a:solidFill>
              </a:rPr>
              <a:t>»</a:t>
            </a:r>
            <a:r>
              <a:rPr lang="en-US" sz="2400" b="1" dirty="0" smtClean="0">
                <a:solidFill>
                  <a:schemeClr val="tx1"/>
                </a:solidFill>
              </a:rPr>
              <a:t>, </a:t>
            </a:r>
            <a:r>
              <a:rPr lang="ru-RU" sz="2400" b="1" dirty="0" smtClean="0">
                <a:solidFill>
                  <a:schemeClr val="tx1"/>
                </a:solidFill>
              </a:rPr>
              <a:t>«</a:t>
            </a:r>
            <a:r>
              <a:rPr lang="en-US" sz="2400" b="1" dirty="0" smtClean="0">
                <a:solidFill>
                  <a:schemeClr val="tx1"/>
                </a:solidFill>
              </a:rPr>
              <a:t>Silent</a:t>
            </a:r>
            <a:r>
              <a:rPr lang="ru-RU" sz="2400" b="1" dirty="0" smtClean="0">
                <a:solidFill>
                  <a:schemeClr val="tx1"/>
                </a:solidFill>
              </a:rPr>
              <a:t>»</a:t>
            </a:r>
            <a:r>
              <a:rPr lang="en-US" sz="2400" b="1" dirty="0" smtClean="0">
                <a:solidFill>
                  <a:schemeClr val="tx1"/>
                </a:solidFill>
              </a:rPr>
              <a:t>) - ?</a:t>
            </a:r>
          </a:p>
          <a:p>
            <a:pPr algn="ctr">
              <a:buClr>
                <a:prstClr val="white"/>
              </a:buClr>
            </a:pPr>
            <a:endParaRPr lang="ru-RU" sz="2400" b="1" dirty="0" smtClean="0">
              <a:solidFill>
                <a:schemeClr val="tx1"/>
              </a:solidFill>
            </a:endParaRPr>
          </a:p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«</a:t>
            </a:r>
            <a:r>
              <a:rPr lang="en-US" sz="2400" dirty="0" smtClean="0">
                <a:solidFill>
                  <a:schemeClr val="tx1"/>
                </a:solidFill>
              </a:rPr>
              <a:t>Listen</a:t>
            </a:r>
            <a:r>
              <a:rPr lang="ru-RU" sz="2400" dirty="0" smtClean="0">
                <a:solidFill>
                  <a:schemeClr val="tx1"/>
                </a:solidFill>
              </a:rPr>
              <a:t>» </a:t>
            </a:r>
            <a:r>
              <a:rPr lang="ru-RU" sz="2400" dirty="0">
                <a:solidFill>
                  <a:schemeClr val="tx1"/>
                </a:solidFill>
              </a:rPr>
              <a:t>≠</a:t>
            </a:r>
            <a:r>
              <a:rPr lang="ru-RU" sz="2400" dirty="0" smtClean="0">
                <a:solidFill>
                  <a:schemeClr val="tx1"/>
                </a:solidFill>
              </a:rPr>
              <a:t> «</a:t>
            </a:r>
            <a:r>
              <a:rPr lang="en-US" sz="2400" dirty="0" smtClean="0">
                <a:solidFill>
                  <a:schemeClr val="tx1"/>
                </a:solidFill>
              </a:rPr>
              <a:t>Silent</a:t>
            </a:r>
            <a:r>
              <a:rPr lang="ru-RU" sz="2400" dirty="0" smtClean="0">
                <a:solidFill>
                  <a:schemeClr val="tx1"/>
                </a:solidFill>
              </a:rPr>
              <a:t>»</a:t>
            </a:r>
          </a:p>
          <a:p>
            <a:pPr algn="ctr"/>
            <a:endParaRPr lang="ru-RU" sz="2400" dirty="0" smtClean="0">
              <a:solidFill>
                <a:schemeClr val="tx1"/>
              </a:solidFill>
            </a:endParaRPr>
          </a:p>
          <a:p>
            <a:pPr algn="ctr"/>
            <a:endParaRPr lang="ru-RU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{[</a:t>
            </a:r>
            <a:r>
              <a:rPr lang="en-US" sz="2400" dirty="0">
                <a:solidFill>
                  <a:schemeClr val="tx1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]</a:t>
            </a:r>
            <a:r>
              <a:rPr lang="ru-RU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[</a:t>
            </a:r>
            <a:r>
              <a:rPr lang="en-US" sz="2400" dirty="0" err="1" smtClean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]</a:t>
            </a:r>
            <a:r>
              <a:rPr lang="ru-RU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[S], [T]</a:t>
            </a:r>
            <a:r>
              <a:rPr lang="ru-RU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[E]</a:t>
            </a:r>
            <a:r>
              <a:rPr lang="ru-RU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[N] }</a:t>
            </a:r>
            <a:r>
              <a:rPr lang="ru-RU" sz="2400" dirty="0" smtClean="0">
                <a:solidFill>
                  <a:schemeClr val="tx1"/>
                </a:solidFill>
              </a:rPr>
              <a:t>  ≠  </a:t>
            </a:r>
            <a:r>
              <a:rPr lang="en-US" sz="2400" dirty="0" smtClean="0">
                <a:solidFill>
                  <a:schemeClr val="tx1"/>
                </a:solidFill>
              </a:rPr>
              <a:t>{[</a:t>
            </a:r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dirty="0" smtClean="0">
                <a:solidFill>
                  <a:schemeClr val="tx1"/>
                </a:solidFill>
              </a:rPr>
              <a:t>], [I], [L], [E], [N], [T]}</a:t>
            </a:r>
            <a:endParaRPr lang="ru-RU" sz="2400" dirty="0" smtClean="0">
              <a:solidFill>
                <a:schemeClr val="tx1"/>
              </a:solidFill>
            </a:endParaRPr>
          </a:p>
          <a:p>
            <a:pPr algn="ctr"/>
            <a:endParaRPr lang="ru-RU" sz="2400" dirty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{[E]</a:t>
            </a:r>
            <a:r>
              <a:rPr lang="ru-RU" sz="2400" dirty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[I]</a:t>
            </a:r>
            <a:r>
              <a:rPr lang="ru-RU" sz="2400" dirty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[L], [N]</a:t>
            </a:r>
            <a:r>
              <a:rPr lang="ru-RU" sz="2400" dirty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[T]</a:t>
            </a:r>
            <a:r>
              <a:rPr lang="ru-RU" sz="2400" dirty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[S]}</a:t>
            </a:r>
            <a:r>
              <a:rPr lang="ru-RU" sz="2400" dirty="0" smtClean="0">
                <a:solidFill>
                  <a:schemeClr val="tx1"/>
                </a:solidFill>
              </a:rPr>
              <a:t>  =  </a:t>
            </a:r>
            <a:r>
              <a:rPr lang="en-US" sz="2400" dirty="0" smtClean="0">
                <a:solidFill>
                  <a:schemeClr val="tx1"/>
                </a:solidFill>
              </a:rPr>
              <a:t>{[</a:t>
            </a:r>
            <a:r>
              <a:rPr lang="en-US" sz="2400" dirty="0">
                <a:solidFill>
                  <a:schemeClr val="tx1"/>
                </a:solidFill>
              </a:rPr>
              <a:t>E]</a:t>
            </a:r>
            <a:r>
              <a:rPr lang="ru-RU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tx1"/>
                </a:solidFill>
              </a:rPr>
              <a:t>[I]</a:t>
            </a:r>
            <a:r>
              <a:rPr lang="ru-RU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tx1"/>
                </a:solidFill>
              </a:rPr>
              <a:t>[L], [N]</a:t>
            </a:r>
            <a:r>
              <a:rPr lang="ru-RU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tx1"/>
                </a:solidFill>
              </a:rPr>
              <a:t>[T]</a:t>
            </a:r>
            <a:r>
              <a:rPr lang="ru-RU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tx1"/>
                </a:solidFill>
              </a:rPr>
              <a:t>[S</a:t>
            </a:r>
            <a:r>
              <a:rPr lang="en-US" sz="2400" dirty="0" smtClean="0">
                <a:solidFill>
                  <a:schemeClr val="tx1"/>
                </a:solidFill>
              </a:rPr>
              <a:t>]}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" name="Стрелка вниз 4"/>
          <p:cNvSpPr/>
          <p:nvPr/>
        </p:nvSpPr>
        <p:spPr>
          <a:xfrm>
            <a:off x="5826580" y="2734734"/>
            <a:ext cx="442077" cy="6858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Стрелка вниз 5"/>
          <p:cNvSpPr/>
          <p:nvPr/>
        </p:nvSpPr>
        <p:spPr>
          <a:xfrm>
            <a:off x="5841699" y="4415367"/>
            <a:ext cx="442077" cy="6858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679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900" y="673100"/>
            <a:ext cx="11836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Description of the </a:t>
            </a:r>
            <a:r>
              <a:rPr lang="en-US" sz="5400" dirty="0" smtClean="0"/>
              <a:t>methods:</a:t>
            </a:r>
          </a:p>
          <a:p>
            <a:pPr algn="ctr"/>
            <a:endParaRPr lang="ru-RU" dirty="0" smtClean="0"/>
          </a:p>
          <a:p>
            <a:endParaRPr lang="en-US" dirty="0"/>
          </a:p>
          <a:p>
            <a:r>
              <a:rPr lang="en-US" dirty="0" smtClean="0"/>
              <a:t>public </a:t>
            </a:r>
            <a:r>
              <a:rPr lang="en-US" dirty="0"/>
              <a:t>static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isAnagram</a:t>
            </a:r>
            <a:r>
              <a:rPr lang="en-US" dirty="0"/>
              <a:t>(String str1, String str2</a:t>
            </a:r>
            <a:r>
              <a:rPr lang="en-US" dirty="0" smtClean="0"/>
              <a:t>)</a:t>
            </a:r>
            <a:r>
              <a:rPr lang="uk-UA" dirty="0" smtClean="0"/>
              <a:t> –</a:t>
            </a:r>
          </a:p>
          <a:p>
            <a:r>
              <a:rPr lang="uk-UA" dirty="0"/>
              <a:t>	</a:t>
            </a:r>
            <a:r>
              <a:rPr lang="en-US" dirty="0"/>
              <a:t>checks whether two strings are </a:t>
            </a:r>
            <a:r>
              <a:rPr lang="en-US" dirty="0" smtClean="0"/>
              <a:t>anagrams.</a:t>
            </a:r>
            <a:endParaRPr lang="ru-RU" dirty="0" smtClean="0"/>
          </a:p>
          <a:p>
            <a:endParaRPr lang="uk-UA" dirty="0" smtClean="0"/>
          </a:p>
          <a:p>
            <a:r>
              <a:rPr lang="en-US" dirty="0"/>
              <a:t>public static </a:t>
            </a:r>
            <a:r>
              <a:rPr lang="en-US" dirty="0" smtClean="0"/>
              <a:t>List&lt;String</a:t>
            </a:r>
            <a:r>
              <a:rPr lang="en-US" dirty="0"/>
              <a:t>&gt; </a:t>
            </a:r>
            <a:r>
              <a:rPr lang="en-US" dirty="0" err="1"/>
              <a:t>getAnagramsFromList</a:t>
            </a:r>
            <a:r>
              <a:rPr lang="en-US" dirty="0"/>
              <a:t>(Collection&lt;String&gt; words</a:t>
            </a:r>
            <a:r>
              <a:rPr lang="en-US" dirty="0" smtClean="0"/>
              <a:t>)</a:t>
            </a:r>
            <a:r>
              <a:rPr lang="uk-UA" dirty="0" smtClean="0"/>
              <a:t> – </a:t>
            </a:r>
          </a:p>
          <a:p>
            <a:r>
              <a:rPr lang="uk-UA" dirty="0"/>
              <a:t>	</a:t>
            </a:r>
            <a:r>
              <a:rPr lang="en-US" dirty="0" smtClean="0"/>
              <a:t>Seeking </a:t>
            </a:r>
            <a:r>
              <a:rPr lang="en-US" dirty="0"/>
              <a:t>anagrams in the collection </a:t>
            </a:r>
            <a:r>
              <a:rPr lang="en-US" dirty="0" smtClean="0"/>
              <a:t>of words, </a:t>
            </a:r>
            <a:r>
              <a:rPr lang="en-US" dirty="0"/>
              <a:t>and returns them in the </a:t>
            </a:r>
            <a:r>
              <a:rPr lang="en-US" dirty="0" smtClean="0"/>
              <a:t>collection </a:t>
            </a:r>
            <a:r>
              <a:rPr lang="en-US" dirty="0"/>
              <a:t>of </a:t>
            </a:r>
            <a:r>
              <a:rPr lang="en-US" dirty="0" smtClean="0"/>
              <a:t>String </a:t>
            </a:r>
            <a:r>
              <a:rPr lang="ru-RU" dirty="0" smtClean="0"/>
              <a:t>:</a:t>
            </a:r>
          </a:p>
          <a:p>
            <a:r>
              <a:rPr lang="ru-RU" dirty="0"/>
              <a:t>	</a:t>
            </a:r>
            <a:r>
              <a:rPr lang="ru-RU" i="1" dirty="0" smtClean="0"/>
              <a:t>«</a:t>
            </a:r>
            <a:r>
              <a:rPr lang="en-US" i="1" dirty="0" smtClean="0"/>
              <a:t>Andrew, warned, wander</a:t>
            </a:r>
            <a:r>
              <a:rPr lang="ru-RU" i="1" dirty="0" smtClean="0"/>
              <a:t>»</a:t>
            </a:r>
            <a:endParaRPr lang="en-US" i="1" dirty="0" smtClean="0"/>
          </a:p>
          <a:p>
            <a:r>
              <a:rPr lang="en-US" i="1" dirty="0"/>
              <a:t>	</a:t>
            </a:r>
            <a:r>
              <a:rPr lang="ru-RU" i="1" dirty="0" smtClean="0"/>
              <a:t>«</a:t>
            </a:r>
            <a:r>
              <a:rPr lang="en-US" i="1" dirty="0" smtClean="0"/>
              <a:t>Later</a:t>
            </a:r>
            <a:r>
              <a:rPr lang="en-US" i="1" dirty="0"/>
              <a:t>, </a:t>
            </a:r>
            <a:r>
              <a:rPr lang="en-US" i="1" dirty="0" smtClean="0"/>
              <a:t>Alert</a:t>
            </a:r>
            <a:r>
              <a:rPr lang="ru-RU" i="1" dirty="0" smtClean="0"/>
              <a:t>»</a:t>
            </a:r>
            <a:endParaRPr lang="en-US" i="1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public </a:t>
            </a:r>
            <a:r>
              <a:rPr lang="en-US" dirty="0"/>
              <a:t>static String </a:t>
            </a:r>
            <a:r>
              <a:rPr lang="en-US" dirty="0" err="1"/>
              <a:t>getAnagramInList</a:t>
            </a:r>
            <a:r>
              <a:rPr lang="en-US" dirty="0"/>
              <a:t>(Collection&lt;String&gt; </a:t>
            </a:r>
            <a:r>
              <a:rPr lang="en-US" dirty="0" err="1"/>
              <a:t>wordsList</a:t>
            </a:r>
            <a:r>
              <a:rPr lang="en-US" dirty="0"/>
              <a:t>, String word</a:t>
            </a:r>
            <a:r>
              <a:rPr lang="en-US" dirty="0" smtClean="0"/>
              <a:t>)</a:t>
            </a:r>
            <a:r>
              <a:rPr lang="uk-UA" dirty="0" smtClean="0"/>
              <a:t> </a:t>
            </a:r>
            <a:endParaRPr lang="en-US" dirty="0" smtClean="0"/>
          </a:p>
          <a:p>
            <a:r>
              <a:rPr lang="en-US" dirty="0" smtClean="0"/>
              <a:t>	Seeking </a:t>
            </a:r>
            <a:r>
              <a:rPr lang="en-US" dirty="0"/>
              <a:t>anagram to a specific word in the collection and returns the first </a:t>
            </a:r>
            <a:r>
              <a:rPr lang="en-US" dirty="0" smtClean="0"/>
              <a:t>found.</a:t>
            </a:r>
          </a:p>
        </p:txBody>
      </p:sp>
    </p:spTree>
    <p:extLst>
      <p:ext uri="{BB962C8B-B14F-4D97-AF65-F5344CB8AC3E}">
        <p14:creationId xmlns:p14="http://schemas.microsoft.com/office/powerpoint/2010/main" val="314140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254" y="245339"/>
            <a:ext cx="5329571" cy="5684875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2375732" y="436171"/>
            <a:ext cx="3942294" cy="1521375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>
                <a:latin typeface="Cooper Black" panose="0208090404030B020404" pitchFamily="18" charset="0"/>
              </a:rPr>
              <a:t>Unit</a:t>
            </a:r>
            <a:endParaRPr lang="ru-RU" sz="9600" b="1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2076504" y="1957546"/>
            <a:ext cx="6258454" cy="1717482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Cooper Black" panose="0208090404030B020404" pitchFamily="18" charset="0"/>
              </a:rPr>
              <a:t>testing</a:t>
            </a:r>
            <a:endParaRPr lang="ru-RU" sz="9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314" y="3958600"/>
            <a:ext cx="2171130" cy="21624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267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3750">
              <a:srgbClr val="41A6CB"/>
            </a:gs>
            <a:gs pos="46000">
              <a:schemeClr val="bg2">
                <a:tint val="97000"/>
                <a:hueMod val="92000"/>
                <a:satMod val="169000"/>
                <a:lumMod val="75000"/>
                <a:lumOff val="2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021" y="492981"/>
            <a:ext cx="9712382" cy="51696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chemeClr val="bg2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34" y="3771906"/>
            <a:ext cx="2668338" cy="266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1427</TotalTime>
  <Words>146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 Black</vt:lpstr>
      <vt:lpstr>Arial Rounded MT Bold</vt:lpstr>
      <vt:lpstr>Century Gothic</vt:lpstr>
      <vt:lpstr>Cooper Black</vt:lpstr>
      <vt:lpstr>Wingdings 3</vt:lpstr>
      <vt:lpstr>Сектор</vt:lpstr>
      <vt:lpstr>Презентация PowerPoint</vt:lpstr>
      <vt:lpstr>What is</vt:lpstr>
      <vt:lpstr>Презентация PowerPoint</vt:lpstr>
      <vt:lpstr>Презентация PowerPoint</vt:lpstr>
      <vt:lpstr>Презентация PowerPoint</vt:lpstr>
      <vt:lpstr>Презентация PowerPoint</vt:lpstr>
      <vt:lpstr>Unit</vt:lpstr>
      <vt:lpstr>Презентация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Андрей Вернигора</cp:lastModifiedBy>
  <cp:revision>39</cp:revision>
  <dcterms:created xsi:type="dcterms:W3CDTF">2016-01-30T18:14:02Z</dcterms:created>
  <dcterms:modified xsi:type="dcterms:W3CDTF">2016-02-02T20:28:10Z</dcterms:modified>
</cp:coreProperties>
</file>