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61" y="1405852"/>
            <a:ext cx="8919139" cy="39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673100"/>
            <a:ext cx="104903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Описание методов:</a:t>
            </a:r>
            <a:endParaRPr lang="en-US" sz="5400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isAnagram</a:t>
            </a:r>
            <a:r>
              <a:rPr lang="en-US" dirty="0"/>
              <a:t>(String str1, String str2</a:t>
            </a:r>
            <a:r>
              <a:rPr lang="en-US" dirty="0" smtClean="0"/>
              <a:t>)</a:t>
            </a:r>
            <a:r>
              <a:rPr lang="uk-UA" dirty="0" smtClean="0"/>
              <a:t> –</a:t>
            </a:r>
          </a:p>
          <a:p>
            <a:r>
              <a:rPr lang="uk-UA" dirty="0"/>
              <a:t>	</a:t>
            </a:r>
            <a:r>
              <a:rPr lang="en-US" dirty="0" smtClean="0"/>
              <a:t> </a:t>
            </a:r>
            <a:r>
              <a:rPr lang="ru-RU" dirty="0" smtClean="0"/>
              <a:t>проверяет являются ли две строки анаграммами</a:t>
            </a:r>
          </a:p>
          <a:p>
            <a:endParaRPr lang="uk-UA" dirty="0" smtClean="0"/>
          </a:p>
          <a:p>
            <a:r>
              <a:rPr lang="en-US" dirty="0"/>
              <a:t>public static </a:t>
            </a:r>
            <a:r>
              <a:rPr lang="en-US" dirty="0" err="1"/>
              <a:t>LinkedList</a:t>
            </a:r>
            <a:r>
              <a:rPr lang="en-US" dirty="0"/>
              <a:t>&lt;String&gt; </a:t>
            </a:r>
            <a:r>
              <a:rPr lang="en-US" dirty="0" err="1"/>
              <a:t>getAnagramsFromList</a:t>
            </a:r>
            <a:r>
              <a:rPr lang="en-US" dirty="0"/>
              <a:t>(Collection&lt;String&gt; words</a:t>
            </a:r>
            <a:r>
              <a:rPr lang="en-US" dirty="0" smtClean="0"/>
              <a:t>)</a:t>
            </a:r>
            <a:r>
              <a:rPr lang="uk-UA" dirty="0" smtClean="0"/>
              <a:t> – </a:t>
            </a:r>
          </a:p>
          <a:p>
            <a:r>
              <a:rPr lang="uk-UA" dirty="0"/>
              <a:t>	</a:t>
            </a:r>
            <a:r>
              <a:rPr lang="ru-RU" dirty="0" smtClean="0"/>
              <a:t>Находит в </a:t>
            </a:r>
            <a:r>
              <a:rPr lang="ru-RU" dirty="0" err="1" smtClean="0"/>
              <a:t>колекции</a:t>
            </a:r>
            <a:r>
              <a:rPr lang="ru-RU" dirty="0" smtClean="0"/>
              <a:t> слов анаграммы и возвращает их в виде строк вида:</a:t>
            </a:r>
          </a:p>
          <a:p>
            <a:r>
              <a:rPr lang="ru-RU" dirty="0"/>
              <a:t>	«сорт, торс, трос, рост»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public static String </a:t>
            </a:r>
            <a:r>
              <a:rPr lang="en-US" dirty="0" err="1"/>
              <a:t>getAnagramInList</a:t>
            </a:r>
            <a:r>
              <a:rPr lang="en-US" dirty="0"/>
              <a:t>(Collection&lt;String&gt; </a:t>
            </a:r>
            <a:r>
              <a:rPr lang="en-US" dirty="0" err="1"/>
              <a:t>wordsList</a:t>
            </a:r>
            <a:r>
              <a:rPr lang="en-US" dirty="0"/>
              <a:t>, String word</a:t>
            </a:r>
            <a:r>
              <a:rPr lang="en-US" dirty="0" smtClean="0"/>
              <a:t>)</a:t>
            </a:r>
            <a:r>
              <a:rPr lang="uk-UA" dirty="0" smtClean="0"/>
              <a:t> –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Ищет в коллекции анаграмму к заданному слову и возвращает первое найденное.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14140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45" y="558801"/>
            <a:ext cx="10898188" cy="5723466"/>
          </a:xfrm>
        </p:spPr>
        <p:txBody>
          <a:bodyPr>
            <a:normAutofit lnSpcReduction="10000"/>
          </a:bodyPr>
          <a:lstStyle/>
          <a:p>
            <a:pPr algn="ctr">
              <a:buClr>
                <a:prstClr val="white"/>
              </a:buClr>
            </a:pPr>
            <a:r>
              <a:rPr lang="uk-UA" sz="2400" b="1" dirty="0" err="1" smtClean="0">
                <a:solidFill>
                  <a:schemeClr val="tx1"/>
                </a:solidFill>
              </a:rPr>
              <a:t>Ключев</a:t>
            </a:r>
            <a:r>
              <a:rPr lang="ru-RU" sz="2400" b="1" dirty="0" err="1" smtClean="0">
                <a:solidFill>
                  <a:schemeClr val="tx1"/>
                </a:solidFill>
              </a:rPr>
              <a:t>ым</a:t>
            </a:r>
            <a:r>
              <a:rPr lang="ru-RU" sz="2400" b="1" dirty="0" smtClean="0">
                <a:solidFill>
                  <a:schemeClr val="tx1"/>
                </a:solidFill>
              </a:rPr>
              <a:t> методом класса является метод </a:t>
            </a:r>
            <a:r>
              <a:rPr lang="en-US" sz="2400" b="1" dirty="0" err="1" smtClean="0">
                <a:solidFill>
                  <a:schemeClr val="tx1"/>
                </a:solidFill>
              </a:rPr>
              <a:t>isAnagram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ru-RU" sz="2400" b="1" dirty="0" smtClean="0">
                <a:solidFill>
                  <a:schemeClr val="tx1"/>
                </a:solidFill>
              </a:rPr>
              <a:t>который работает следующим образом:</a:t>
            </a:r>
          </a:p>
          <a:p>
            <a:pPr algn="ctr">
              <a:buClr>
                <a:prstClr val="white"/>
              </a:buClr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algn="ctr">
              <a:buClr>
                <a:prstClr val="white"/>
              </a:buClr>
            </a:pPr>
            <a:r>
              <a:rPr lang="en-US" sz="2400" b="1" dirty="0" err="1" smtClean="0">
                <a:solidFill>
                  <a:schemeClr val="tx1"/>
                </a:solidFill>
              </a:rPr>
              <a:t>isAnagram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ru-RU" sz="2400" b="1" dirty="0" smtClean="0">
                <a:solidFill>
                  <a:schemeClr val="tx1"/>
                </a:solidFill>
              </a:rPr>
              <a:t>«</a:t>
            </a:r>
            <a:r>
              <a:rPr lang="ru-RU" sz="2400" b="1" dirty="0">
                <a:solidFill>
                  <a:schemeClr val="tx1"/>
                </a:solidFill>
              </a:rPr>
              <a:t>Апельсин»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ru-RU" sz="2400" b="1" dirty="0">
                <a:solidFill>
                  <a:schemeClr val="tx1"/>
                </a:solidFill>
              </a:rPr>
              <a:t>«</a:t>
            </a:r>
            <a:r>
              <a:rPr lang="ru-RU" sz="2400" b="1" dirty="0" smtClean="0">
                <a:solidFill>
                  <a:schemeClr val="tx1"/>
                </a:solidFill>
              </a:rPr>
              <a:t>Спаниель»</a:t>
            </a:r>
            <a:r>
              <a:rPr lang="en-US" sz="2400" b="1" dirty="0" smtClean="0">
                <a:solidFill>
                  <a:schemeClr val="tx1"/>
                </a:solidFill>
              </a:rPr>
              <a:t>) - ?</a:t>
            </a:r>
          </a:p>
          <a:p>
            <a:pPr algn="ctr">
              <a:buClr>
                <a:prstClr val="white"/>
              </a:buClr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«Апельсин» </a:t>
            </a:r>
            <a:r>
              <a:rPr lang="ru-RU" sz="2400" dirty="0">
                <a:solidFill>
                  <a:schemeClr val="tx1"/>
                </a:solidFill>
              </a:rPr>
              <a:t>≠</a:t>
            </a:r>
            <a:r>
              <a:rPr lang="ru-RU" sz="2400" dirty="0" smtClean="0">
                <a:solidFill>
                  <a:schemeClr val="tx1"/>
                </a:solidFill>
              </a:rPr>
              <a:t> «Спаниель»</a:t>
            </a: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ru-RU" sz="2400" dirty="0" smtClean="0">
                <a:solidFill>
                  <a:schemeClr val="tx1"/>
                </a:solidFill>
              </a:rPr>
              <a:t>А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Л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>
                <a:solidFill>
                  <a:schemeClr val="tx1"/>
                </a:solidFill>
              </a:rPr>
              <a:t>Ь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С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Н</a:t>
            </a:r>
            <a:r>
              <a:rPr lang="en-US" sz="2400" dirty="0" smtClean="0">
                <a:solidFill>
                  <a:schemeClr val="tx1"/>
                </a:solidFill>
              </a:rPr>
              <a:t>] }</a:t>
            </a:r>
            <a:r>
              <a:rPr lang="ru-RU" sz="2400" dirty="0" smtClean="0">
                <a:solidFill>
                  <a:schemeClr val="tx1"/>
                </a:solidFill>
              </a:rPr>
              <a:t>  ≠  </a:t>
            </a:r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ru-RU" sz="2400" dirty="0" smtClean="0">
                <a:solidFill>
                  <a:schemeClr val="tx1"/>
                </a:solidFill>
              </a:rPr>
              <a:t>С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А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Н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И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Е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Л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Ь</a:t>
            </a:r>
            <a:r>
              <a:rPr lang="en-US" sz="2400" dirty="0" smtClean="0">
                <a:solidFill>
                  <a:schemeClr val="tx1"/>
                </a:solidFill>
              </a:rPr>
              <a:t>]}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{[</a:t>
            </a:r>
            <a:r>
              <a:rPr lang="ru-RU" sz="2400" dirty="0">
                <a:solidFill>
                  <a:schemeClr val="tx1"/>
                </a:solidFill>
              </a:rPr>
              <a:t>А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Е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Л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Н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И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С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Ь</a:t>
            </a:r>
            <a:r>
              <a:rPr lang="en-US" sz="2400" dirty="0" smtClean="0">
                <a:solidFill>
                  <a:schemeClr val="tx1"/>
                </a:solidFill>
              </a:rPr>
              <a:t>]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ru-RU" sz="2400" dirty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chemeClr val="tx1"/>
                </a:solidFill>
              </a:rPr>
              <a:t>=  </a:t>
            </a:r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ru-RU" sz="2400" dirty="0" smtClean="0">
                <a:solidFill>
                  <a:schemeClr val="tx1"/>
                </a:solidFill>
              </a:rPr>
              <a:t>А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Е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Л</a:t>
            </a:r>
            <a:r>
              <a:rPr lang="en-US" sz="2400" dirty="0" smtClean="0">
                <a:solidFill>
                  <a:schemeClr val="tx1"/>
                </a:solidFill>
              </a:rPr>
              <a:t>],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ru-RU" sz="2400" dirty="0">
                <a:solidFill>
                  <a:schemeClr val="tx1"/>
                </a:solidFill>
              </a:rPr>
              <a:t>Н</a:t>
            </a:r>
            <a:r>
              <a:rPr lang="en-US" sz="2400" dirty="0">
                <a:solidFill>
                  <a:schemeClr val="tx1"/>
                </a:solidFill>
              </a:rPr>
              <a:t>], [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en-US" sz="2400" dirty="0">
                <a:solidFill>
                  <a:schemeClr val="tx1"/>
                </a:solidFill>
              </a:rPr>
              <a:t>],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en-US" sz="2400" dirty="0" smtClean="0">
                <a:solidFill>
                  <a:schemeClr val="tx1"/>
                </a:solidFill>
              </a:rPr>
              <a:t>], [</a:t>
            </a:r>
            <a:r>
              <a:rPr lang="ru-RU" sz="2400" dirty="0" smtClean="0">
                <a:solidFill>
                  <a:schemeClr val="tx1"/>
                </a:solidFill>
              </a:rPr>
              <a:t>С</a:t>
            </a:r>
            <a:r>
              <a:rPr lang="en-US" sz="2400" dirty="0" smtClean="0">
                <a:solidFill>
                  <a:schemeClr val="tx1"/>
                </a:solidFill>
              </a:rPr>
              <a:t>],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ru-RU" sz="2400" dirty="0">
                <a:solidFill>
                  <a:schemeClr val="tx1"/>
                </a:solidFill>
              </a:rPr>
              <a:t>Ь</a:t>
            </a:r>
            <a:r>
              <a:rPr lang="en-US" sz="2400" dirty="0" smtClean="0">
                <a:solidFill>
                  <a:schemeClr val="tx1"/>
                </a:solidFill>
              </a:rPr>
              <a:t>]}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5826580" y="3420534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5826581" y="4910667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7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" y="331787"/>
            <a:ext cx="11306528" cy="60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67228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</TotalTime>
  <Words>157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8</cp:revision>
  <dcterms:created xsi:type="dcterms:W3CDTF">2016-01-30T18:14:02Z</dcterms:created>
  <dcterms:modified xsi:type="dcterms:W3CDTF">2016-01-31T08:11:57Z</dcterms:modified>
</cp:coreProperties>
</file>