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72" r:id="rId9"/>
    <p:sldId id="265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0D0C6-61D7-4028-A1E8-2D1B0E4CCFB7}" v="200" dt="2025-02-13T20:22:05.855"/>
    <p1510:client id="{D60FC1DC-4D7A-425F-839E-4F43293E9362}" v="11" dt="2025-02-13T20:03:13.36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tis Lee Bing Xian /IT" userId="abe12bc0-f308-4848-83f9-e732a73d1b4b" providerId="ADAL" clId="{D60FC1DC-4D7A-425F-839E-4F43293E9362}"/>
    <pc:docChg chg="undo custSel addSld modSld sldOrd">
      <pc:chgData name="Curtis Lee Bing Xian /IT" userId="abe12bc0-f308-4848-83f9-e732a73d1b4b" providerId="ADAL" clId="{D60FC1DC-4D7A-425F-839E-4F43293E9362}" dt="2025-02-13T20:03:32.295" v="118" actId="20577"/>
      <pc:docMkLst>
        <pc:docMk/>
      </pc:docMkLst>
      <pc:sldChg chg="modSp mod">
        <pc:chgData name="Curtis Lee Bing Xian /IT" userId="abe12bc0-f308-4848-83f9-e732a73d1b4b" providerId="ADAL" clId="{D60FC1DC-4D7A-425F-839E-4F43293E9362}" dt="2025-02-13T19:43:57.052" v="42" actId="404"/>
        <pc:sldMkLst>
          <pc:docMk/>
          <pc:sldMk cId="1772969468" sldId="257"/>
        </pc:sldMkLst>
        <pc:spChg chg="mod">
          <ac:chgData name="Curtis Lee Bing Xian /IT" userId="abe12bc0-f308-4848-83f9-e732a73d1b4b" providerId="ADAL" clId="{D60FC1DC-4D7A-425F-839E-4F43293E9362}" dt="2025-02-13T19:42:09.992" v="28" actId="20577"/>
          <ac:spMkLst>
            <pc:docMk/>
            <pc:sldMk cId="1772969468" sldId="257"/>
            <ac:spMk id="2" creationId="{00000000-0000-0000-0000-000000000000}"/>
          </ac:spMkLst>
        </pc:spChg>
        <pc:spChg chg="mod">
          <ac:chgData name="Curtis Lee Bing Xian /IT" userId="abe12bc0-f308-4848-83f9-e732a73d1b4b" providerId="ADAL" clId="{D60FC1DC-4D7A-425F-839E-4F43293E9362}" dt="2025-02-13T19:43:57.052" v="42" actId="404"/>
          <ac:spMkLst>
            <pc:docMk/>
            <pc:sldMk cId="1772969468" sldId="257"/>
            <ac:spMk id="3" creationId="{00000000-0000-0000-0000-000000000000}"/>
          </ac:spMkLst>
        </pc:spChg>
      </pc:sldChg>
      <pc:sldChg chg="modSp mod ord">
        <pc:chgData name="Curtis Lee Bing Xian /IT" userId="abe12bc0-f308-4848-83f9-e732a73d1b4b" providerId="ADAL" clId="{D60FC1DC-4D7A-425F-839E-4F43293E9362}" dt="2025-02-13T19:54:14.580" v="57" actId="20577"/>
        <pc:sldMkLst>
          <pc:docMk/>
          <pc:sldMk cId="3537718460" sldId="261"/>
        </pc:sldMkLst>
        <pc:spChg chg="mod">
          <ac:chgData name="Curtis Lee Bing Xian /IT" userId="abe12bc0-f308-4848-83f9-e732a73d1b4b" providerId="ADAL" clId="{D60FC1DC-4D7A-425F-839E-4F43293E9362}" dt="2025-02-13T19:54:14.580" v="57" actId="20577"/>
          <ac:spMkLst>
            <pc:docMk/>
            <pc:sldMk cId="3537718460" sldId="261"/>
            <ac:spMk id="2" creationId="{00000000-0000-0000-0000-000000000000}"/>
          </ac:spMkLst>
        </pc:spChg>
      </pc:sldChg>
      <pc:sldChg chg="add">
        <pc:chgData name="Curtis Lee Bing Xian /IT" userId="abe12bc0-f308-4848-83f9-e732a73d1b4b" providerId="ADAL" clId="{D60FC1DC-4D7A-425F-839E-4F43293E9362}" dt="2025-02-13T19:54:03.647" v="43" actId="2890"/>
        <pc:sldMkLst>
          <pc:docMk/>
          <pc:sldMk cId="2538271348" sldId="267"/>
        </pc:sldMkLst>
      </pc:sldChg>
      <pc:sldChg chg="addSp delSp modSp add mod ord">
        <pc:chgData name="Curtis Lee Bing Xian /IT" userId="abe12bc0-f308-4848-83f9-e732a73d1b4b" providerId="ADAL" clId="{D60FC1DC-4D7A-425F-839E-4F43293E9362}" dt="2025-02-13T19:58:12.653" v="67" actId="20577"/>
        <pc:sldMkLst>
          <pc:docMk/>
          <pc:sldMk cId="2578712567" sldId="268"/>
        </pc:sldMkLst>
        <pc:spChg chg="mod">
          <ac:chgData name="Curtis Lee Bing Xian /IT" userId="abe12bc0-f308-4848-83f9-e732a73d1b4b" providerId="ADAL" clId="{D60FC1DC-4D7A-425F-839E-4F43293E9362}" dt="2025-02-13T19:57:31.975" v="61"/>
          <ac:spMkLst>
            <pc:docMk/>
            <pc:sldMk cId="2578712567" sldId="268"/>
            <ac:spMk id="2" creationId="{EB3E69A7-827F-403D-F429-CC4739E95402}"/>
          </ac:spMkLst>
        </pc:spChg>
        <pc:spChg chg="add del mod">
          <ac:chgData name="Curtis Lee Bing Xian /IT" userId="abe12bc0-f308-4848-83f9-e732a73d1b4b" providerId="ADAL" clId="{D60FC1DC-4D7A-425F-839E-4F43293E9362}" dt="2025-02-13T19:58:12.653" v="67" actId="20577"/>
          <ac:spMkLst>
            <pc:docMk/>
            <pc:sldMk cId="2578712567" sldId="268"/>
            <ac:spMk id="3" creationId="{6C45100F-A8C0-9D8B-240D-23A23F856195}"/>
          </ac:spMkLst>
        </pc:spChg>
        <pc:spChg chg="add mod">
          <ac:chgData name="Curtis Lee Bing Xian /IT" userId="abe12bc0-f308-4848-83f9-e732a73d1b4b" providerId="ADAL" clId="{D60FC1DC-4D7A-425F-839E-4F43293E9362}" dt="2025-02-13T19:58:01.282" v="64"/>
          <ac:spMkLst>
            <pc:docMk/>
            <pc:sldMk cId="2578712567" sldId="268"/>
            <ac:spMk id="4" creationId="{FCF7CEF7-80B5-311C-FC16-4ECDC2C3CF99}"/>
          </ac:spMkLst>
        </pc:spChg>
      </pc:sldChg>
      <pc:sldChg chg="addSp delSp modSp add mod">
        <pc:chgData name="Curtis Lee Bing Xian /IT" userId="abe12bc0-f308-4848-83f9-e732a73d1b4b" providerId="ADAL" clId="{D60FC1DC-4D7A-425F-839E-4F43293E9362}" dt="2025-02-13T20:00:27.584" v="96" actId="27636"/>
        <pc:sldMkLst>
          <pc:docMk/>
          <pc:sldMk cId="727975004" sldId="269"/>
        </pc:sldMkLst>
        <pc:spChg chg="mod">
          <ac:chgData name="Curtis Lee Bing Xian /IT" userId="abe12bc0-f308-4848-83f9-e732a73d1b4b" providerId="ADAL" clId="{D60FC1DC-4D7A-425F-839E-4F43293E9362}" dt="2025-02-13T19:59:05.937" v="69"/>
          <ac:spMkLst>
            <pc:docMk/>
            <pc:sldMk cId="727975004" sldId="269"/>
            <ac:spMk id="2" creationId="{0E28992E-4B48-6E4B-7C9E-68C24F408311}"/>
          </ac:spMkLst>
        </pc:spChg>
        <pc:spChg chg="add del mod">
          <ac:chgData name="Curtis Lee Bing Xian /IT" userId="abe12bc0-f308-4848-83f9-e732a73d1b4b" providerId="ADAL" clId="{D60FC1DC-4D7A-425F-839E-4F43293E9362}" dt="2025-02-13T20:00:27.584" v="96" actId="27636"/>
          <ac:spMkLst>
            <pc:docMk/>
            <pc:sldMk cId="727975004" sldId="269"/>
            <ac:spMk id="3" creationId="{7F8377BB-02F8-05B0-DD7B-DE3F9CB3CBF8}"/>
          </ac:spMkLst>
        </pc:spChg>
        <pc:spChg chg="add mod">
          <ac:chgData name="Curtis Lee Bing Xian /IT" userId="abe12bc0-f308-4848-83f9-e732a73d1b4b" providerId="ADAL" clId="{D60FC1DC-4D7A-425F-839E-4F43293E9362}" dt="2025-02-13T20:00:04.135" v="84"/>
          <ac:spMkLst>
            <pc:docMk/>
            <pc:sldMk cId="727975004" sldId="269"/>
            <ac:spMk id="4" creationId="{1E25948F-D672-7FE6-C3EA-D7C492F74D11}"/>
          </ac:spMkLst>
        </pc:spChg>
      </pc:sldChg>
      <pc:sldChg chg="modSp add mod">
        <pc:chgData name="Curtis Lee Bing Xian /IT" userId="abe12bc0-f308-4848-83f9-e732a73d1b4b" providerId="ADAL" clId="{D60FC1DC-4D7A-425F-839E-4F43293E9362}" dt="2025-02-13T20:01:30.629" v="103" actId="20577"/>
        <pc:sldMkLst>
          <pc:docMk/>
          <pc:sldMk cId="2215052882" sldId="270"/>
        </pc:sldMkLst>
        <pc:spChg chg="mod">
          <ac:chgData name="Curtis Lee Bing Xian /IT" userId="abe12bc0-f308-4848-83f9-e732a73d1b4b" providerId="ADAL" clId="{D60FC1DC-4D7A-425F-839E-4F43293E9362}" dt="2025-02-13T20:01:03.753" v="98"/>
          <ac:spMkLst>
            <pc:docMk/>
            <pc:sldMk cId="2215052882" sldId="270"/>
            <ac:spMk id="2" creationId="{8FD6D311-0AA6-2108-33CF-AC1BF9CE31EE}"/>
          </ac:spMkLst>
        </pc:spChg>
        <pc:spChg chg="mod">
          <ac:chgData name="Curtis Lee Bing Xian /IT" userId="abe12bc0-f308-4848-83f9-e732a73d1b4b" providerId="ADAL" clId="{D60FC1DC-4D7A-425F-839E-4F43293E9362}" dt="2025-02-13T20:01:30.629" v="103" actId="20577"/>
          <ac:spMkLst>
            <pc:docMk/>
            <pc:sldMk cId="2215052882" sldId="270"/>
            <ac:spMk id="3" creationId="{8CA04826-A969-C45C-1AA4-6C6DE26B9912}"/>
          </ac:spMkLst>
        </pc:spChg>
      </pc:sldChg>
      <pc:sldChg chg="modSp add mod">
        <pc:chgData name="Curtis Lee Bing Xian /IT" userId="abe12bc0-f308-4848-83f9-e732a73d1b4b" providerId="ADAL" clId="{D60FC1DC-4D7A-425F-839E-4F43293E9362}" dt="2025-02-13T20:02:19.519" v="109" actId="20577"/>
        <pc:sldMkLst>
          <pc:docMk/>
          <pc:sldMk cId="321230035" sldId="271"/>
        </pc:sldMkLst>
        <pc:spChg chg="mod">
          <ac:chgData name="Curtis Lee Bing Xian /IT" userId="abe12bc0-f308-4848-83f9-e732a73d1b4b" providerId="ADAL" clId="{D60FC1DC-4D7A-425F-839E-4F43293E9362}" dt="2025-02-13T20:01:58.992" v="105"/>
          <ac:spMkLst>
            <pc:docMk/>
            <pc:sldMk cId="321230035" sldId="271"/>
            <ac:spMk id="2" creationId="{CB85D705-72ED-FA7B-1A84-E81BCBA26866}"/>
          </ac:spMkLst>
        </pc:spChg>
        <pc:spChg chg="mod">
          <ac:chgData name="Curtis Lee Bing Xian /IT" userId="abe12bc0-f308-4848-83f9-e732a73d1b4b" providerId="ADAL" clId="{D60FC1DC-4D7A-425F-839E-4F43293E9362}" dt="2025-02-13T20:02:19.519" v="109" actId="20577"/>
          <ac:spMkLst>
            <pc:docMk/>
            <pc:sldMk cId="321230035" sldId="271"/>
            <ac:spMk id="3" creationId="{D302A357-E283-30C4-933C-A51E784095FD}"/>
          </ac:spMkLst>
        </pc:spChg>
      </pc:sldChg>
      <pc:sldChg chg="modSp add mod">
        <pc:chgData name="Curtis Lee Bing Xian /IT" userId="abe12bc0-f308-4848-83f9-e732a73d1b4b" providerId="ADAL" clId="{D60FC1DC-4D7A-425F-839E-4F43293E9362}" dt="2025-02-13T20:03:32.295" v="118" actId="20577"/>
        <pc:sldMkLst>
          <pc:docMk/>
          <pc:sldMk cId="1456272448" sldId="272"/>
        </pc:sldMkLst>
        <pc:spChg chg="mod">
          <ac:chgData name="Curtis Lee Bing Xian /IT" userId="abe12bc0-f308-4848-83f9-e732a73d1b4b" providerId="ADAL" clId="{D60FC1DC-4D7A-425F-839E-4F43293E9362}" dt="2025-02-13T20:02:54.247" v="113"/>
          <ac:spMkLst>
            <pc:docMk/>
            <pc:sldMk cId="1456272448" sldId="272"/>
            <ac:spMk id="2" creationId="{D38C87E2-1E30-D4DC-92E4-ADACAF50D9BB}"/>
          </ac:spMkLst>
        </pc:spChg>
        <pc:spChg chg="mod">
          <ac:chgData name="Curtis Lee Bing Xian /IT" userId="abe12bc0-f308-4848-83f9-e732a73d1b4b" providerId="ADAL" clId="{D60FC1DC-4D7A-425F-839E-4F43293E9362}" dt="2025-02-13T20:03:32.295" v="118" actId="20577"/>
          <ac:spMkLst>
            <pc:docMk/>
            <pc:sldMk cId="1456272448" sldId="272"/>
            <ac:spMk id="3" creationId="{E5FAF122-EE67-6ADF-62B0-E488ADA2670E}"/>
          </ac:spMkLst>
        </pc:spChg>
      </pc:sldChg>
    </pc:docChg>
  </pc:docChgLst>
  <pc:docChgLst>
    <pc:chgData name="Curtis Lee Bing Xian /IT" userId="abe12bc0-f308-4848-83f9-e732a73d1b4b" providerId="ADAL" clId="{1110D0C6-61D7-4028-A1E8-2D1B0E4CCFB7}"/>
    <pc:docChg chg="custSel addSld delSld modSld sldOrd">
      <pc:chgData name="Curtis Lee Bing Xian /IT" userId="abe12bc0-f308-4848-83f9-e732a73d1b4b" providerId="ADAL" clId="{1110D0C6-61D7-4028-A1E8-2D1B0E4CCFB7}" dt="2025-02-13T20:22:05.855" v="202" actId="20577"/>
      <pc:docMkLst>
        <pc:docMk/>
      </pc:docMkLst>
      <pc:sldChg chg="addSp modSp mod">
        <pc:chgData name="Curtis Lee Bing Xian /IT" userId="abe12bc0-f308-4848-83f9-e732a73d1b4b" providerId="ADAL" clId="{1110D0C6-61D7-4028-A1E8-2D1B0E4CCFB7}" dt="2025-02-13T20:22:05.855" v="202" actId="20577"/>
        <pc:sldMkLst>
          <pc:docMk/>
          <pc:sldMk cId="435141664" sldId="256"/>
        </pc:sldMkLst>
        <pc:spChg chg="mod">
          <ac:chgData name="Curtis Lee Bing Xian /IT" userId="abe12bc0-f308-4848-83f9-e732a73d1b4b" providerId="ADAL" clId="{1110D0C6-61D7-4028-A1E8-2D1B0E4CCFB7}" dt="2025-02-13T20:22:05.855" v="202" actId="20577"/>
          <ac:spMkLst>
            <pc:docMk/>
            <pc:sldMk cId="435141664" sldId="256"/>
            <ac:spMk id="3" creationId="{00000000-0000-0000-0000-000000000000}"/>
          </ac:spMkLst>
        </pc:spChg>
        <pc:picChg chg="add mod">
          <ac:chgData name="Curtis Lee Bing Xian /IT" userId="abe12bc0-f308-4848-83f9-e732a73d1b4b" providerId="ADAL" clId="{1110D0C6-61D7-4028-A1E8-2D1B0E4CCFB7}" dt="2025-02-13T20:13:02.153" v="41" actId="1076"/>
          <ac:picMkLst>
            <pc:docMk/>
            <pc:sldMk cId="435141664" sldId="256"/>
            <ac:picMk id="5" creationId="{76606084-9B11-2795-3069-4AB13FCF782C}"/>
          </ac:picMkLst>
        </pc:picChg>
      </pc:sldChg>
      <pc:sldChg chg="del">
        <pc:chgData name="Curtis Lee Bing Xian /IT" userId="abe12bc0-f308-4848-83f9-e732a73d1b4b" providerId="ADAL" clId="{1110D0C6-61D7-4028-A1E8-2D1B0E4CCFB7}" dt="2025-02-13T20:18:42.191" v="118" actId="47"/>
        <pc:sldMkLst>
          <pc:docMk/>
          <pc:sldMk cId="1928620899" sldId="258"/>
        </pc:sldMkLst>
      </pc:sldChg>
      <pc:sldChg chg="del">
        <pc:chgData name="Curtis Lee Bing Xian /IT" userId="abe12bc0-f308-4848-83f9-e732a73d1b4b" providerId="ADAL" clId="{1110D0C6-61D7-4028-A1E8-2D1B0E4CCFB7}" dt="2025-02-13T20:18:46.511" v="125" actId="47"/>
        <pc:sldMkLst>
          <pc:docMk/>
          <pc:sldMk cId="3948826341" sldId="259"/>
        </pc:sldMkLst>
      </pc:sldChg>
      <pc:sldChg chg="del">
        <pc:chgData name="Curtis Lee Bing Xian /IT" userId="abe12bc0-f308-4848-83f9-e732a73d1b4b" providerId="ADAL" clId="{1110D0C6-61D7-4028-A1E8-2D1B0E4CCFB7}" dt="2025-02-13T20:18:46.759" v="126" actId="47"/>
        <pc:sldMkLst>
          <pc:docMk/>
          <pc:sldMk cId="2738627701" sldId="260"/>
        </pc:sldMkLst>
      </pc:sldChg>
      <pc:sldChg chg="del">
        <pc:chgData name="Curtis Lee Bing Xian /IT" userId="abe12bc0-f308-4848-83f9-e732a73d1b4b" providerId="ADAL" clId="{1110D0C6-61D7-4028-A1E8-2D1B0E4CCFB7}" dt="2025-02-13T20:18:45.748" v="123" actId="47"/>
        <pc:sldMkLst>
          <pc:docMk/>
          <pc:sldMk cId="2637673684" sldId="262"/>
        </pc:sldMkLst>
      </pc:sldChg>
      <pc:sldChg chg="del">
        <pc:chgData name="Curtis Lee Bing Xian /IT" userId="abe12bc0-f308-4848-83f9-e732a73d1b4b" providerId="ADAL" clId="{1110D0C6-61D7-4028-A1E8-2D1B0E4CCFB7}" dt="2025-02-13T20:18:45.477" v="122" actId="47"/>
        <pc:sldMkLst>
          <pc:docMk/>
          <pc:sldMk cId="547100618" sldId="263"/>
        </pc:sldMkLst>
      </pc:sldChg>
      <pc:sldChg chg="del">
        <pc:chgData name="Curtis Lee Bing Xian /IT" userId="abe12bc0-f308-4848-83f9-e732a73d1b4b" providerId="ADAL" clId="{1110D0C6-61D7-4028-A1E8-2D1B0E4CCFB7}" dt="2025-02-13T20:18:45.311" v="121" actId="47"/>
        <pc:sldMkLst>
          <pc:docMk/>
          <pc:sldMk cId="1001865620" sldId="264"/>
        </pc:sldMkLst>
      </pc:sldChg>
      <pc:sldChg chg="addSp delSp modSp mod ord modClrScheme chgLayout">
        <pc:chgData name="Curtis Lee Bing Xian /IT" userId="abe12bc0-f308-4848-83f9-e732a73d1b4b" providerId="ADAL" clId="{1110D0C6-61D7-4028-A1E8-2D1B0E4CCFB7}" dt="2025-02-13T20:15:43.759" v="90" actId="20577"/>
        <pc:sldMkLst>
          <pc:docMk/>
          <pc:sldMk cId="2914748422" sldId="265"/>
        </pc:sldMkLst>
        <pc:spChg chg="mod">
          <ac:chgData name="Curtis Lee Bing Xian /IT" userId="abe12bc0-f308-4848-83f9-e732a73d1b4b" providerId="ADAL" clId="{1110D0C6-61D7-4028-A1E8-2D1B0E4CCFB7}" dt="2025-02-13T20:15:43.759" v="90" actId="20577"/>
          <ac:spMkLst>
            <pc:docMk/>
            <pc:sldMk cId="2914748422" sldId="265"/>
            <ac:spMk id="2" creationId="{00000000-0000-0000-0000-000000000000}"/>
          </ac:spMkLst>
        </pc:spChg>
        <pc:spChg chg="del">
          <ac:chgData name="Curtis Lee Bing Xian /IT" userId="abe12bc0-f308-4848-83f9-e732a73d1b4b" providerId="ADAL" clId="{1110D0C6-61D7-4028-A1E8-2D1B0E4CCFB7}" dt="2025-02-13T20:14:58.565" v="69" actId="26606"/>
          <ac:spMkLst>
            <pc:docMk/>
            <pc:sldMk cId="2914748422" sldId="265"/>
            <ac:spMk id="3" creationId="{00000000-0000-0000-0000-000000000000}"/>
          </ac:spMkLst>
        </pc:spChg>
        <pc:spChg chg="del">
          <ac:chgData name="Curtis Lee Bing Xian /IT" userId="abe12bc0-f308-4848-83f9-e732a73d1b4b" providerId="ADAL" clId="{1110D0C6-61D7-4028-A1E8-2D1B0E4CCFB7}" dt="2025-02-13T20:14:58.565" v="69" actId="26606"/>
          <ac:spMkLst>
            <pc:docMk/>
            <pc:sldMk cId="2914748422" sldId="265"/>
            <ac:spMk id="4" creationId="{00000000-0000-0000-0000-000000000000}"/>
          </ac:spMkLst>
        </pc:spChg>
        <pc:spChg chg="add mod">
          <ac:chgData name="Curtis Lee Bing Xian /IT" userId="abe12bc0-f308-4848-83f9-e732a73d1b4b" providerId="ADAL" clId="{1110D0C6-61D7-4028-A1E8-2D1B0E4CCFB7}" dt="2025-02-13T20:14:58.565" v="69" actId="26606"/>
          <ac:spMkLst>
            <pc:docMk/>
            <pc:sldMk cId="2914748422" sldId="265"/>
            <ac:spMk id="11" creationId="{8974EB52-660F-996E-F3EA-164BC9B3C7EA}"/>
          </ac:spMkLst>
        </pc:spChg>
        <pc:picChg chg="add mod">
          <ac:chgData name="Curtis Lee Bing Xian /IT" userId="abe12bc0-f308-4848-83f9-e732a73d1b4b" providerId="ADAL" clId="{1110D0C6-61D7-4028-A1E8-2D1B0E4CCFB7}" dt="2025-02-13T20:15:20.082" v="70" actId="27614"/>
          <ac:picMkLst>
            <pc:docMk/>
            <pc:sldMk cId="2914748422" sldId="265"/>
            <ac:picMk id="6" creationId="{AB5445F2-0B13-723E-81C4-1B864687C3F0}"/>
          </ac:picMkLst>
        </pc:picChg>
      </pc:sldChg>
      <pc:sldChg chg="del">
        <pc:chgData name="Curtis Lee Bing Xian /IT" userId="abe12bc0-f308-4848-83f9-e732a73d1b4b" providerId="ADAL" clId="{1110D0C6-61D7-4028-A1E8-2D1B0E4CCFB7}" dt="2025-02-13T20:18:44.805" v="119" actId="47"/>
        <pc:sldMkLst>
          <pc:docMk/>
          <pc:sldMk cId="3049232890" sldId="266"/>
        </pc:sldMkLst>
      </pc:sldChg>
      <pc:sldChg chg="modSp del mod ord">
        <pc:chgData name="Curtis Lee Bing Xian /IT" userId="abe12bc0-f308-4848-83f9-e732a73d1b4b" providerId="ADAL" clId="{1110D0C6-61D7-4028-A1E8-2D1B0E4CCFB7}" dt="2025-02-13T20:15:47.020" v="91" actId="47"/>
        <pc:sldMkLst>
          <pc:docMk/>
          <pc:sldMk cId="2538271348" sldId="267"/>
        </pc:sldMkLst>
        <pc:spChg chg="mod">
          <ac:chgData name="Curtis Lee Bing Xian /IT" userId="abe12bc0-f308-4848-83f9-e732a73d1b4b" providerId="ADAL" clId="{1110D0C6-61D7-4028-A1E8-2D1B0E4CCFB7}" dt="2025-02-13T20:14:16.504" v="64" actId="20577"/>
          <ac:spMkLst>
            <pc:docMk/>
            <pc:sldMk cId="2538271348" sldId="267"/>
            <ac:spMk id="2" creationId="{2BD73FBD-C264-5697-D5EB-ABCFF4C0F9AF}"/>
          </ac:spMkLst>
        </pc:spChg>
      </pc:sldChg>
      <pc:sldChg chg="addSp delSp modSp mod">
        <pc:chgData name="Curtis Lee Bing Xian /IT" userId="abe12bc0-f308-4848-83f9-e732a73d1b4b" providerId="ADAL" clId="{1110D0C6-61D7-4028-A1E8-2D1B0E4CCFB7}" dt="2025-02-13T20:17:33.985" v="113" actId="113"/>
        <pc:sldMkLst>
          <pc:docMk/>
          <pc:sldMk cId="2578712567" sldId="268"/>
        </pc:sldMkLst>
        <pc:spChg chg="mod">
          <ac:chgData name="Curtis Lee Bing Xian /IT" userId="abe12bc0-f308-4848-83f9-e732a73d1b4b" providerId="ADAL" clId="{1110D0C6-61D7-4028-A1E8-2D1B0E4CCFB7}" dt="2025-02-13T20:07:31.017" v="0"/>
          <ac:spMkLst>
            <pc:docMk/>
            <pc:sldMk cId="2578712567" sldId="268"/>
            <ac:spMk id="2" creationId="{EB3E69A7-827F-403D-F429-CC4739E95402}"/>
          </ac:spMkLst>
        </pc:spChg>
        <pc:spChg chg="add del mod">
          <ac:chgData name="Curtis Lee Bing Xian /IT" userId="abe12bc0-f308-4848-83f9-e732a73d1b4b" providerId="ADAL" clId="{1110D0C6-61D7-4028-A1E8-2D1B0E4CCFB7}" dt="2025-02-13T20:17:33.985" v="113" actId="113"/>
          <ac:spMkLst>
            <pc:docMk/>
            <pc:sldMk cId="2578712567" sldId="268"/>
            <ac:spMk id="3" creationId="{6C45100F-A8C0-9D8B-240D-23A23F856195}"/>
          </ac:spMkLst>
        </pc:spChg>
        <pc:spChg chg="add mod">
          <ac:chgData name="Curtis Lee Bing Xian /IT" userId="abe12bc0-f308-4848-83f9-e732a73d1b4b" providerId="ADAL" clId="{1110D0C6-61D7-4028-A1E8-2D1B0E4CCFB7}" dt="2025-02-13T20:07:51.421" v="3"/>
          <ac:spMkLst>
            <pc:docMk/>
            <pc:sldMk cId="2578712567" sldId="268"/>
            <ac:spMk id="4" creationId="{ECFBD211-97C7-E51E-7755-C6ABAA313B6C}"/>
          </ac:spMkLst>
        </pc:spChg>
      </pc:sldChg>
      <pc:sldChg chg="modSp mod">
        <pc:chgData name="Curtis Lee Bing Xian /IT" userId="abe12bc0-f308-4848-83f9-e732a73d1b4b" providerId="ADAL" clId="{1110D0C6-61D7-4028-A1E8-2D1B0E4CCFB7}" dt="2025-02-13T20:08:35.559" v="12" actId="20577"/>
        <pc:sldMkLst>
          <pc:docMk/>
          <pc:sldMk cId="727975004" sldId="269"/>
        </pc:sldMkLst>
        <pc:spChg chg="mod">
          <ac:chgData name="Curtis Lee Bing Xian /IT" userId="abe12bc0-f308-4848-83f9-e732a73d1b4b" providerId="ADAL" clId="{1110D0C6-61D7-4028-A1E8-2D1B0E4CCFB7}" dt="2025-02-13T20:08:15.415" v="7"/>
          <ac:spMkLst>
            <pc:docMk/>
            <pc:sldMk cId="727975004" sldId="269"/>
            <ac:spMk id="2" creationId="{0E28992E-4B48-6E4B-7C9E-68C24F408311}"/>
          </ac:spMkLst>
        </pc:spChg>
        <pc:spChg chg="mod">
          <ac:chgData name="Curtis Lee Bing Xian /IT" userId="abe12bc0-f308-4848-83f9-e732a73d1b4b" providerId="ADAL" clId="{1110D0C6-61D7-4028-A1E8-2D1B0E4CCFB7}" dt="2025-02-13T20:08:35.559" v="12" actId="20577"/>
          <ac:spMkLst>
            <pc:docMk/>
            <pc:sldMk cId="727975004" sldId="269"/>
            <ac:spMk id="3" creationId="{7F8377BB-02F8-05B0-DD7B-DE3F9CB3CBF8}"/>
          </ac:spMkLst>
        </pc:spChg>
      </pc:sldChg>
      <pc:sldChg chg="addSp modSp mod">
        <pc:chgData name="Curtis Lee Bing Xian /IT" userId="abe12bc0-f308-4848-83f9-e732a73d1b4b" providerId="ADAL" clId="{1110D0C6-61D7-4028-A1E8-2D1B0E4CCFB7}" dt="2025-02-13T20:09:21.885" v="17" actId="20577"/>
        <pc:sldMkLst>
          <pc:docMk/>
          <pc:sldMk cId="2215052882" sldId="270"/>
        </pc:sldMkLst>
        <pc:spChg chg="mod">
          <ac:chgData name="Curtis Lee Bing Xian /IT" userId="abe12bc0-f308-4848-83f9-e732a73d1b4b" providerId="ADAL" clId="{1110D0C6-61D7-4028-A1E8-2D1B0E4CCFB7}" dt="2025-02-13T20:08:55.308" v="13"/>
          <ac:spMkLst>
            <pc:docMk/>
            <pc:sldMk cId="2215052882" sldId="270"/>
            <ac:spMk id="2" creationId="{8FD6D311-0AA6-2108-33CF-AC1BF9CE31EE}"/>
          </ac:spMkLst>
        </pc:spChg>
        <pc:spChg chg="mod">
          <ac:chgData name="Curtis Lee Bing Xian /IT" userId="abe12bc0-f308-4848-83f9-e732a73d1b4b" providerId="ADAL" clId="{1110D0C6-61D7-4028-A1E8-2D1B0E4CCFB7}" dt="2025-02-13T20:09:21.885" v="17" actId="20577"/>
          <ac:spMkLst>
            <pc:docMk/>
            <pc:sldMk cId="2215052882" sldId="270"/>
            <ac:spMk id="3" creationId="{8CA04826-A969-C45C-1AA4-6C6DE26B9912}"/>
          </ac:spMkLst>
        </pc:spChg>
        <pc:spChg chg="add">
          <ac:chgData name="Curtis Lee Bing Xian /IT" userId="abe12bc0-f308-4848-83f9-e732a73d1b4b" providerId="ADAL" clId="{1110D0C6-61D7-4028-A1E8-2D1B0E4CCFB7}" dt="2025-02-13T20:09:15.978" v="14"/>
          <ac:spMkLst>
            <pc:docMk/>
            <pc:sldMk cId="2215052882" sldId="270"/>
            <ac:spMk id="4" creationId="{4DCB93B8-8B88-684A-25A5-64B08CED5809}"/>
          </ac:spMkLst>
        </pc:spChg>
      </pc:sldChg>
      <pc:sldChg chg="modSp mod">
        <pc:chgData name="Curtis Lee Bing Xian /IT" userId="abe12bc0-f308-4848-83f9-e732a73d1b4b" providerId="ADAL" clId="{1110D0C6-61D7-4028-A1E8-2D1B0E4CCFB7}" dt="2025-02-13T20:10:13.430" v="22" actId="20577"/>
        <pc:sldMkLst>
          <pc:docMk/>
          <pc:sldMk cId="321230035" sldId="271"/>
        </pc:sldMkLst>
        <pc:spChg chg="mod">
          <ac:chgData name="Curtis Lee Bing Xian /IT" userId="abe12bc0-f308-4848-83f9-e732a73d1b4b" providerId="ADAL" clId="{1110D0C6-61D7-4028-A1E8-2D1B0E4CCFB7}" dt="2025-02-13T20:09:35.007" v="18"/>
          <ac:spMkLst>
            <pc:docMk/>
            <pc:sldMk cId="321230035" sldId="271"/>
            <ac:spMk id="2" creationId="{CB85D705-72ED-FA7B-1A84-E81BCBA26866}"/>
          </ac:spMkLst>
        </pc:spChg>
        <pc:spChg chg="mod">
          <ac:chgData name="Curtis Lee Bing Xian /IT" userId="abe12bc0-f308-4848-83f9-e732a73d1b4b" providerId="ADAL" clId="{1110D0C6-61D7-4028-A1E8-2D1B0E4CCFB7}" dt="2025-02-13T20:10:13.430" v="22" actId="20577"/>
          <ac:spMkLst>
            <pc:docMk/>
            <pc:sldMk cId="321230035" sldId="271"/>
            <ac:spMk id="3" creationId="{D302A357-E283-30C4-933C-A51E784095FD}"/>
          </ac:spMkLst>
        </pc:spChg>
      </pc:sldChg>
      <pc:sldChg chg="modSp mod">
        <pc:chgData name="Curtis Lee Bing Xian /IT" userId="abe12bc0-f308-4848-83f9-e732a73d1b4b" providerId="ADAL" clId="{1110D0C6-61D7-4028-A1E8-2D1B0E4CCFB7}" dt="2025-02-13T20:18:34.108" v="117" actId="20577"/>
        <pc:sldMkLst>
          <pc:docMk/>
          <pc:sldMk cId="1456272448" sldId="272"/>
        </pc:sldMkLst>
        <pc:spChg chg="mod">
          <ac:chgData name="Curtis Lee Bing Xian /IT" userId="abe12bc0-f308-4848-83f9-e732a73d1b4b" providerId="ADAL" clId="{1110D0C6-61D7-4028-A1E8-2D1B0E4CCFB7}" dt="2025-02-13T20:18:22.489" v="114"/>
          <ac:spMkLst>
            <pc:docMk/>
            <pc:sldMk cId="1456272448" sldId="272"/>
            <ac:spMk id="2" creationId="{D38C87E2-1E30-D4DC-92E4-ADACAF50D9BB}"/>
          </ac:spMkLst>
        </pc:spChg>
        <pc:spChg chg="mod">
          <ac:chgData name="Curtis Lee Bing Xian /IT" userId="abe12bc0-f308-4848-83f9-e732a73d1b4b" providerId="ADAL" clId="{1110D0C6-61D7-4028-A1E8-2D1B0E4CCFB7}" dt="2025-02-13T20:18:34.108" v="117" actId="20577"/>
          <ac:spMkLst>
            <pc:docMk/>
            <pc:sldMk cId="1456272448" sldId="272"/>
            <ac:spMk id="3" creationId="{E5FAF122-EE67-6ADF-62B0-E488ADA2670E}"/>
          </ac:spMkLst>
        </pc:spChg>
      </pc:sldChg>
      <pc:sldChg chg="modSp add mod ord">
        <pc:chgData name="Curtis Lee Bing Xian /IT" userId="abe12bc0-f308-4848-83f9-e732a73d1b4b" providerId="ADAL" clId="{1110D0C6-61D7-4028-A1E8-2D1B0E4CCFB7}" dt="2025-02-13T20:16:06.222" v="98" actId="20577"/>
        <pc:sldMkLst>
          <pc:docMk/>
          <pc:sldMk cId="1964336783" sldId="273"/>
        </pc:sldMkLst>
        <pc:spChg chg="mod">
          <ac:chgData name="Curtis Lee Bing Xian /IT" userId="abe12bc0-f308-4848-83f9-e732a73d1b4b" providerId="ADAL" clId="{1110D0C6-61D7-4028-A1E8-2D1B0E4CCFB7}" dt="2025-02-13T20:16:06.222" v="98" actId="20577"/>
          <ac:spMkLst>
            <pc:docMk/>
            <pc:sldMk cId="1964336783" sldId="273"/>
            <ac:spMk id="2" creationId="{8C4F00F3-6AA1-D81C-7478-0C2CD100E867}"/>
          </ac:spMkLst>
        </pc:spChg>
      </pc:sldChg>
      <pc:sldChg chg="add del">
        <pc:chgData name="Curtis Lee Bing Xian /IT" userId="abe12bc0-f308-4848-83f9-e732a73d1b4b" providerId="ADAL" clId="{1110D0C6-61D7-4028-A1E8-2D1B0E4CCFB7}" dt="2025-02-13T20:18:45.093" v="120" actId="47"/>
        <pc:sldMkLst>
          <pc:docMk/>
          <pc:sldMk cId="3804626843" sldId="274"/>
        </pc:sldMkLst>
      </pc:sldChg>
      <pc:sldChg chg="add del">
        <pc:chgData name="Curtis Lee Bing Xian /IT" userId="abe12bc0-f308-4848-83f9-e732a73d1b4b" providerId="ADAL" clId="{1110D0C6-61D7-4028-A1E8-2D1B0E4CCFB7}" dt="2025-02-13T20:18:46.008" v="124" actId="47"/>
        <pc:sldMkLst>
          <pc:docMk/>
          <pc:sldMk cId="2285561394" sldId="275"/>
        </pc:sldMkLst>
      </pc:sldChg>
      <pc:sldChg chg="modSp new mod">
        <pc:chgData name="Curtis Lee Bing Xian /IT" userId="abe12bc0-f308-4848-83f9-e732a73d1b4b" providerId="ADAL" clId="{1110D0C6-61D7-4028-A1E8-2D1B0E4CCFB7}" dt="2025-02-13T20:16:25.125" v="109" actId="20577"/>
        <pc:sldMkLst>
          <pc:docMk/>
          <pc:sldMk cId="3034349988" sldId="276"/>
        </pc:sldMkLst>
        <pc:spChg chg="mod">
          <ac:chgData name="Curtis Lee Bing Xian /IT" userId="abe12bc0-f308-4848-83f9-e732a73d1b4b" providerId="ADAL" clId="{1110D0C6-61D7-4028-A1E8-2D1B0E4CCFB7}" dt="2025-02-13T20:16:25.125" v="109" actId="20577"/>
          <ac:spMkLst>
            <pc:docMk/>
            <pc:sldMk cId="3034349988" sldId="276"/>
            <ac:spMk id="2" creationId="{7A0DE9AC-E669-DC94-11E5-3C78809350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11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335EA-13CD-81DA-7498-C67385AC7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6399B-2A90-FA6E-9334-C8E13D488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E615D-A8FE-8E77-2C3D-E0BBFCDCD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BFEE-8F9B-4119-5042-F0D808822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31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7A42-4A44-7E9A-58C5-2BBA93FD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F6B94-CAB4-E373-8BEE-FA0A0CB77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03A91-9EDA-BE64-4C12-AEF99DEB8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DB59-EAFA-AC47-3BF6-C431A3E25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9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1E5D-BE5A-3299-481C-A936A88D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35A54-F2F3-88F1-95A4-2AD121598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29DC6-D1AA-612D-B915-7FC4F48C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D9CC-62E6-636B-85CD-9A78F4802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00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EDDCC-D600-2992-2CC3-96C4C064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31D60-F54C-E0C7-DBEB-EFAD16B79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B9C80-735C-0F0D-DD3C-822680772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A764A-1E23-6AB5-78B3-7FB12FCDC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5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CECC-A8EB-3E74-F702-A69FEE1DD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FA2F8-E37F-E46A-1D4F-420894402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5D196-9CBA-575F-7142-6C1F01E06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8BFF-305F-CCA7-BFB9-44D4B6CE1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13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61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2/13/2025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412776"/>
            <a:ext cx="4098175" cy="2880320"/>
          </a:xfrm>
        </p:spPr>
        <p:txBody>
          <a:bodyPr/>
          <a:lstStyle/>
          <a:p>
            <a:r>
              <a:rPr lang="en-US" err="1"/>
              <a:t>LionBee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4581128"/>
            <a:ext cx="4098175" cy="216024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Aaron Voon Pin Jia (S10242049)</a:t>
            </a:r>
          </a:p>
          <a:p>
            <a:r>
              <a:rPr lang="de-DE"/>
              <a:t>Curtis Lee Bing Xian (S10247748)</a:t>
            </a:r>
          </a:p>
          <a:p>
            <a:r>
              <a:rPr lang="de-DE"/>
              <a:t>Elliot Ng (S10222410)</a:t>
            </a:r>
          </a:p>
          <a:p>
            <a:r>
              <a:rPr lang="de-DE"/>
              <a:t>Klayton Tan Zhi Yu (S10242375)</a:t>
            </a:r>
          </a:p>
          <a:p>
            <a:r>
              <a:rPr lang="de-DE"/>
              <a:t>Vernon Koh Wei Neng (S10248408)</a:t>
            </a:r>
          </a:p>
        </p:txBody>
      </p:sp>
      <p:pic>
        <p:nvPicPr>
          <p:cNvPr id="5" name="Picture 4" descr="A cartoon lion with a scarf&#10;&#10;AI-generated content may be incorrect.">
            <a:extLst>
              <a:ext uri="{FF2B5EF4-FFF2-40B4-BE49-F238E27FC236}">
                <a16:creationId xmlns:a16="http://schemas.microsoft.com/office/drawing/2014/main" id="{76606084-9B11-2795-3069-4AB13FCF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836712"/>
            <a:ext cx="2753544" cy="27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DD46-9582-9D72-3E30-300C7903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00F3-6AA1-D81C-7478-0C2CD10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45F7-EF68-FE34-91F0-AA0CC89AB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E9AC-E669-DC94-11E5-3C78809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414F-C60D-6CF3-C2CA-B92E9D03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34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How might we use Technology to offer an easy and user-friendly way for seniors to perform </a:t>
            </a:r>
            <a:r>
              <a:rPr lang="en-US" sz="3600"/>
              <a:t>preliminary</a:t>
            </a:r>
            <a:r>
              <a:rPr lang="en-US" sz="3200"/>
              <a:t> self-assessment in the comfort of their own homes, with vulnerable cases being highlighted for further clinical assessment by doctors?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09F5E-9A3A-F6C5-7389-A58BF2A9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9A7-827F-403D-F429-CC4739E9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Modular Microservices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100F-A8C0-9D8B-240D-23A23F85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Independent services for user management, assessments, cognitive training, chatbot interactions, and AI-powered video analysis.</a:t>
            </a:r>
          </a:p>
          <a:p>
            <a:r>
              <a:rPr lang="en-US" sz="3200"/>
              <a:t>Each service has its own database, ensuring data isolation and fault tolerance.</a:t>
            </a:r>
          </a:p>
          <a:p>
            <a:r>
              <a:rPr lang="en-US" sz="3200"/>
              <a:t>Services communicate using RESTful APIs, allowing flexibility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57871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7863-FA49-1C57-602B-DD373E9A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992E-4B48-6E4B-7C9E-68C24F40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AI-Powered Fall Risk Assessment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77BB-02F8-05B0-DD7B-DE3F9CB3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Assessment Service: Uses a questionnaire and scoring system to determine fall risk.</a:t>
            </a:r>
          </a:p>
          <a:p>
            <a:r>
              <a:rPr lang="en-US" sz="3200"/>
              <a:t>Video Analysis Service: Uses AI-driven motion tracking (</a:t>
            </a:r>
            <a:r>
              <a:rPr lang="en-US" sz="3200" err="1"/>
              <a:t>MediaPipe</a:t>
            </a:r>
            <a:r>
              <a:rPr lang="en-US" sz="3200"/>
              <a:t> &amp; OpenCV) to analyze walking patterns and posture stability.</a:t>
            </a:r>
          </a:p>
        </p:txBody>
      </p:sp>
    </p:spTree>
    <p:extLst>
      <p:ext uri="{BB962C8B-B14F-4D97-AF65-F5344CB8AC3E}">
        <p14:creationId xmlns:p14="http://schemas.microsoft.com/office/powerpoint/2010/main" val="72797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2F8A-D022-CA0A-2337-318D4C05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D311-0AA6-2108-33CF-AC1BF9CE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Cognitive Training &amp; Multi-Language Chatbot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4826-A969-C45C-1AA4-6C6DE26B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Game Service: Includes a Memory Card Matching game to improve mental agility.</a:t>
            </a:r>
          </a:p>
          <a:p>
            <a:r>
              <a:rPr lang="en-US" sz="3200" err="1"/>
              <a:t>LionBee</a:t>
            </a:r>
            <a:r>
              <a:rPr lang="en-US" sz="3200"/>
              <a:t> Chatbot: AI-powered speech-to-text assistant supporting English, Chinese, Malay, and Tamil.</a:t>
            </a:r>
          </a:p>
        </p:txBody>
      </p:sp>
    </p:spTree>
    <p:extLst>
      <p:ext uri="{BB962C8B-B14F-4D97-AF65-F5344CB8AC3E}">
        <p14:creationId xmlns:p14="http://schemas.microsoft.com/office/powerpoint/2010/main" val="221505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EE8B-1617-450F-8B19-94B42E82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705-72ED-FA7B-1A84-E81BCBA2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Scalable &amp; Fault-Tolerant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357-E283-30C4-933C-A51E7840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Independent databases ensure fault isolation (one service failure doesn’t impact others).</a:t>
            </a:r>
          </a:p>
          <a:p>
            <a:r>
              <a:rPr lang="en-US" sz="3200" err="1"/>
              <a:t>Dockerized</a:t>
            </a:r>
            <a:r>
              <a:rPr lang="en-US" sz="3200"/>
              <a:t> deployment allows services to be scaled independently based on demand.</a:t>
            </a:r>
          </a:p>
        </p:txBody>
      </p:sp>
    </p:spTree>
    <p:extLst>
      <p:ext uri="{BB962C8B-B14F-4D97-AF65-F5344CB8AC3E}">
        <p14:creationId xmlns:p14="http://schemas.microsoft.com/office/powerpoint/2010/main" val="32123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35902-659C-18D2-119E-86DD595A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87E2-1E30-D4DC-92E4-ADACAF50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System Requirements &amp; Deployment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F122-EE67-6ADF-62B0-E488ADA2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Runs on Go, Python, Docker, and requires at least 4GB RAM (8GB recommended).</a:t>
            </a:r>
          </a:p>
          <a:p>
            <a:r>
              <a:rPr lang="en-US" sz="3200"/>
              <a:t>Supports containerized deployment with docker-compose for efficient service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45627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/>
              <a:t>Architecture Diagram</a:t>
            </a:r>
          </a:p>
        </p:txBody>
      </p:sp>
      <p:pic>
        <p:nvPicPr>
          <p:cNvPr id="6" name="Picture 5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AB5445F2-0B13-723E-81C4-1B86468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97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974EB52-660F-996E-F3EA-164BC9B3C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Application>Microsoft Office PowerPoint</Application>
  <PresentationFormat>Widescreen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Medical Design 16x9</vt:lpstr>
      <vt:lpstr>LionBee</vt:lpstr>
      <vt:lpstr>Problem Statement</vt:lpstr>
      <vt:lpstr>Key Features</vt:lpstr>
      <vt:lpstr>Modular Microservices Architecture</vt:lpstr>
      <vt:lpstr>AI-Powered Fall Risk Assessment</vt:lpstr>
      <vt:lpstr>Cognitive Training &amp; Multi-Language Chatbot</vt:lpstr>
      <vt:lpstr>Scalable &amp; Fault-Tolerant System</vt:lpstr>
      <vt:lpstr>System Requirements &amp; Deployment</vt:lpstr>
      <vt:lpstr>Architecture Diagram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Curtis Lee Bing Xian /IT</dc:creator>
  <cp:revision>1</cp:revision>
  <dcterms:created xsi:type="dcterms:W3CDTF">2025-02-13T07:27:03Z</dcterms:created>
  <dcterms:modified xsi:type="dcterms:W3CDTF">2025-02-13T20:22:09Z</dcterms:modified>
</cp:coreProperties>
</file>