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sldIdLst>
    <p:sldId id="256" r:id="rId5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>
        <p:scale>
          <a:sx n="115" d="100"/>
          <a:sy n="115" d="100"/>
        </p:scale>
        <p:origin x="-514" y="5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9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Oval 10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312" y="187"/>
              <a:ext cx="4299" cy="3372"/>
              <a:chOff x="0" y="0"/>
              <a:chExt cx="5533" cy="4341"/>
            </a:xfrm>
          </p:grpSpPr>
          <p:grpSp>
            <p:nvGrpSpPr>
              <p:cNvPr id="22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13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14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5"/>
                    <a:ext cx="2919" cy="215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34" name="Oval 15"/>
                  <p:cNvSpPr>
                    <a:spLocks noChangeArrowheads="1"/>
                  </p:cNvSpPr>
                  <p:nvPr/>
                </p:nvSpPr>
                <p:spPr bwMode="hidden">
                  <a:xfrm>
                    <a:off x="2379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4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8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2" name="Freeform 19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2" y="3149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21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20"/>
                      <a:ext cx="1813" cy="3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0" name="Freeform 22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2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24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6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8" name="Freeform 25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7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6" name="Freeform 28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6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33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90"/>
                      <a:ext cx="1404" cy="2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2" name="Freeform 34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6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0" name="Freeform 37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8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9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8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8" name="Freeform 40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42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3" cy="3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6" name="Freeform 43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4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5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4" name="Freeform 46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6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8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4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2" name="Freeform 49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6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51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0" name="Freeform 52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3" y="1758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54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8" name="Freeform 55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5"/>
                      <a:ext cx="754" cy="34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8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7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6" name="Freeform 58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60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2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4" name="Freeform 61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90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63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2" name="Freeform 64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9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6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0" name="Freeform 67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9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8" name="Freeform 70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0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72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2" y="925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6" name="Freeform 73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4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3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8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2" name="Freeform 79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3" y="445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56" name="Freeform 80"/>
                  <p:cNvSpPr>
                    <a:spLocks/>
                  </p:cNvSpPr>
                  <p:nvPr/>
                </p:nvSpPr>
                <p:spPr bwMode="hidden">
                  <a:xfrm rot="4578755" flipH="1">
                    <a:off x="2176" y="949"/>
                    <a:ext cx="1026" cy="1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" name="Freeform 81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grpSp>
                <p:nvGrpSpPr>
                  <p:cNvPr id="58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83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0" name="Freeform 84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0" y="182"/>
                      <a:ext cx="570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9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6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2" y="914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8" name="Freeform 87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29" y="262"/>
                      <a:ext cx="621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0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9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7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6" name="Freeform 90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49" y="221"/>
                      <a:ext cx="512" cy="13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92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4" name="Freeform 93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2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5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8" y="2578"/>
                      <a:ext cx="1595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2" name="Freeform 96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5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3" name="Group 97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8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1" y="2694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0" name="Freeform 99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2" y="3897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4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101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8" name="Freeform 102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2" y="3435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5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104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2"/>
                      <a:ext cx="1649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6" name="Freeform 105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4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6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7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9" y="2661"/>
                      <a:ext cx="1600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4" name="Freeform 108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3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7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10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3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2" name="Freeform 111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13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1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0" name="Freeform 114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23" name="Group 115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6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7"/>
                  <p:cNvSpPr>
                    <a:spLocks/>
                  </p:cNvSpPr>
                  <p:nvPr/>
                </p:nvSpPr>
                <p:spPr bwMode="hidden">
                  <a:xfrm flipV="1">
                    <a:off x="2965" y="456"/>
                    <a:ext cx="2568" cy="2047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" name="Arc 118"/>
                  <p:cNvSpPr>
                    <a:spLocks/>
                  </p:cNvSpPr>
                  <p:nvPr/>
                </p:nvSpPr>
                <p:spPr bwMode="hidden">
                  <a:xfrm flipH="1">
                    <a:off x="387" y="1601"/>
                    <a:ext cx="2017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" name="Arc 119"/>
                  <p:cNvSpPr>
                    <a:spLocks/>
                  </p:cNvSpPr>
                  <p:nvPr/>
                </p:nvSpPr>
                <p:spPr bwMode="hidden">
                  <a:xfrm>
                    <a:off x="3028" y="1181"/>
                    <a:ext cx="1426" cy="2380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9" name="Arc 120"/>
                  <p:cNvSpPr>
                    <a:spLocks/>
                  </p:cNvSpPr>
                  <p:nvPr/>
                </p:nvSpPr>
                <p:spPr bwMode="hidden">
                  <a:xfrm flipH="1">
                    <a:off x="73" y="812"/>
                    <a:ext cx="2541" cy="2380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0" name="Arc 121"/>
                  <p:cNvSpPr>
                    <a:spLocks/>
                  </p:cNvSpPr>
                  <p:nvPr/>
                </p:nvSpPr>
                <p:spPr bwMode="hidden">
                  <a:xfrm flipH="1">
                    <a:off x="789" y="313"/>
                    <a:ext cx="1851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1" name="Arc 122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3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2" name="Freeform 123"/>
                  <p:cNvSpPr>
                    <a:spLocks/>
                  </p:cNvSpPr>
                  <p:nvPr/>
                </p:nvSpPr>
                <p:spPr bwMode="hidden">
                  <a:xfrm flipH="1">
                    <a:off x="1799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5" name="Freeform 124"/>
                <p:cNvSpPr>
                  <a:spLocks/>
                </p:cNvSpPr>
                <p:nvPr/>
              </p:nvSpPr>
              <p:spPr bwMode="hidden">
                <a:xfrm rot="20253369">
                  <a:off x="3279" y="1529"/>
                  <a:ext cx="443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125"/>
            <p:cNvGrpSpPr>
              <a:grpSpLocks/>
            </p:cNvGrpSpPr>
            <p:nvPr/>
          </p:nvGrpSpPr>
          <p:grpSpPr bwMode="auto">
            <a:xfrm>
              <a:off x="1476" y="450"/>
              <a:ext cx="4040" cy="2966"/>
              <a:chOff x="210" y="337"/>
              <a:chExt cx="5198" cy="3818"/>
            </a:xfrm>
          </p:grpSpPr>
          <p:sp>
            <p:nvSpPr>
              <p:cNvPr id="8" name="Freeform 126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127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28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129"/>
              <p:cNvSpPr>
                <a:spLocks/>
              </p:cNvSpPr>
              <p:nvPr/>
            </p:nvSpPr>
            <p:spPr bwMode="hidden">
              <a:xfrm flipH="1">
                <a:off x="210" y="1169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Arc 130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Arc 131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hidden">
              <a:xfrm>
                <a:off x="3300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hidden">
              <a:xfrm rot="19660755" flipV="1">
                <a:off x="2547" y="2149"/>
                <a:ext cx="441" cy="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hidden">
              <a:xfrm flipH="1">
                <a:off x="489" y="2503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hidden">
              <a:xfrm>
                <a:off x="4401" y="2279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38"/>
              <p:cNvSpPr>
                <a:spLocks/>
              </p:cNvSpPr>
              <p:nvPr/>
            </p:nvSpPr>
            <p:spPr bwMode="hidden">
              <a:xfrm>
                <a:off x="3934" y="337"/>
                <a:ext cx="664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1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217" name="Rectangle 14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218" name="Rectangle 1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37" name="Rectangle 14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8" name="Rectangle 1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" name="Rectangle 1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4F427A-21AA-4531-A00E-BEF1B2E629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3AB0-69B3-4B4F-BA52-4C83C8678D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2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2774A-F24D-4D25-80D3-B8FA4544F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7300-F1FC-48CA-9B31-44C707A141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8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4F66-E051-4F97-ADFE-CB3E115739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BDC0-59C1-4E36-8F60-B4DAC02F7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88CF9-31E4-4686-8596-127C78E66E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95BF-780B-4126-95DD-38133EF52F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F8782-5A08-48BD-9987-752AA75313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5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16EF-FA5E-4B1B-9B41-69302FF474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40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97E3-ECD9-468A-9520-1F90897D41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77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hidden">
              <a:xfrm>
                <a:off x="1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2055" name="Oval 7"/>
              <p:cNvSpPr>
                <a:spLocks noChangeArrowheads="1"/>
              </p:cNvSpPr>
              <p:nvPr/>
            </p:nvSpPr>
            <p:spPr bwMode="hidden">
              <a:xfrm>
                <a:off x="-1" y="1"/>
                <a:ext cx="769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2058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9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6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2062" name="Oval 14"/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3" name="Oval 15"/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37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0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2066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7" y="2235"/>
                    <a:ext cx="1720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67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48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1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2069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0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2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2072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6" y="1832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3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3" y="2420"/>
                    <a:ext cx="931" cy="47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3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2075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2" y="1634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6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4" y="2036"/>
                    <a:ext cx="900" cy="52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4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2078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9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1"/>
                    <a:ext cx="829" cy="4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5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2081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2" y="1286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2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7" y="1267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6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2084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6" y="1128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5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4" y="918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7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2087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5" y="2357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8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8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2090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1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6" y="2982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9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2093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10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4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3" y="2598"/>
                    <a:ext cx="931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0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2096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2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7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2"/>
                    <a:ext cx="900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1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2099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89"/>
                    <a:ext cx="154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0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1" y="1757"/>
                    <a:ext cx="829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2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2102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3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3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4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3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2105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6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4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2108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9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5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2111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0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2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0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6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2114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5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7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2117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8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8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2120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2" y="924"/>
                    <a:ext cx="1059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1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20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9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2123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0" y="1022"/>
                    <a:ext cx="1232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4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3" y="673"/>
                    <a:ext cx="662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0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2126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2" y="946"/>
                    <a:ext cx="1233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7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1" y="444"/>
                    <a:ext cx="661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128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9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1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083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2131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2" y="936"/>
                    <a:ext cx="1061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2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69" cy="2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4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2134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3" y="915"/>
                    <a:ext cx="1154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5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1" y="262"/>
                    <a:ext cx="619" cy="42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5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2137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7" y="959"/>
                    <a:ext cx="954" cy="8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8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2"/>
                    <a:ext cx="511" cy="13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6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2140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09" y="2474"/>
                    <a:ext cx="172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1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09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7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2143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8" y="2577"/>
                    <a:ext cx="159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4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4" y="3635"/>
                    <a:ext cx="854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8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2146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38" y="2692"/>
                    <a:ext cx="1712" cy="30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7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0" y="3897"/>
                    <a:ext cx="917" cy="47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9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2149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7" y="2423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0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0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2152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39"/>
                    <a:ext cx="1649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3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3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1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2155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59"/>
                    <a:ext cx="1600" cy="2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6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1" y="3744"/>
                    <a:ext cx="86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2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2158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8" y="2711"/>
                    <a:ext cx="1469" cy="2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9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7" y="3730"/>
                    <a:ext cx="78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3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2161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2" y="2759"/>
                    <a:ext cx="1435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62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50" y="3786"/>
                    <a:ext cx="770" cy="294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2163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4" name="Arc 116"/>
              <p:cNvSpPr>
                <a:spLocks/>
              </p:cNvSpPr>
              <p:nvPr/>
            </p:nvSpPr>
            <p:spPr bwMode="hidden">
              <a:xfrm flipH="1">
                <a:off x="3527" y="725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5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6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6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7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1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8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9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0" name="Arc 122"/>
              <p:cNvSpPr>
                <a:spLocks/>
              </p:cNvSpPr>
              <p:nvPr/>
            </p:nvSpPr>
            <p:spPr bwMode="hidden">
              <a:xfrm>
                <a:off x="4269" y="585"/>
                <a:ext cx="393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1" name="Arc 123"/>
              <p:cNvSpPr>
                <a:spLocks/>
              </p:cNvSpPr>
              <p:nvPr/>
            </p:nvSpPr>
            <p:spPr bwMode="hidden">
              <a:xfrm>
                <a:off x="4302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2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89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3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2" cy="32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4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5" name="Arc 127"/>
              <p:cNvSpPr>
                <a:spLocks/>
              </p:cNvSpPr>
              <p:nvPr/>
            </p:nvSpPr>
            <p:spPr bwMode="hidden">
              <a:xfrm flipH="1">
                <a:off x="3426" y="122"/>
                <a:ext cx="724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6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8" cy="90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7" name="Freeform 129"/>
              <p:cNvSpPr>
                <a:spLocks/>
              </p:cNvSpPr>
              <p:nvPr/>
            </p:nvSpPr>
            <p:spPr bwMode="hidden">
              <a:xfrm flipH="1">
                <a:off x="3307" y="981"/>
                <a:ext cx="426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8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9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0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1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4" cy="41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2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3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5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hidden">
              <a:xfrm rot="1346631" flipH="1">
                <a:off x="3783" y="589"/>
                <a:ext cx="172" cy="33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14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1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192" name="Rectangle 1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3" name="Rectangle 1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4" name="Rectangle 1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21DC01A-5FAB-4EDC-9BA2-F8BEE1244D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Ищенко А. В.</a:t>
            </a:r>
            <a:endParaRPr lang="ru-RU" sz="2800" i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оформления 'Фейерверки'">
  <a:themeElements>
    <a:clrScheme name="Office Theme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Office Them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9d035d7d-02e5-4a00-8b62-9a556aabc7b5">ApprovedAutomatic</ApprovalStatus>
    <BlockPublish xmlns="9d035d7d-02e5-4a00-8b62-9a556aabc7b5" xsi:nil="true"/>
    <EditorialTags xmlns="9d035d7d-02e5-4a00-8b62-9a556aabc7b5" xsi:nil="true"/>
    <InternalTagsTaxHTField0 xmlns="9d035d7d-02e5-4a00-8b62-9a556aabc7b5">
      <Terms xmlns="http://schemas.microsoft.com/office/infopath/2007/PartnerControls"/>
    </InternalTagsTaxHTField0>
    <MarketSpecific xmlns="9d035d7d-02e5-4a00-8b62-9a556aabc7b5" xsi:nil="true"/>
    <TPLaunchHelpLinkType xmlns="9d035d7d-02e5-4a00-8b62-9a556aabc7b5">Template</TPLaunchHelpLinkType>
    <LocComments xmlns="9d035d7d-02e5-4a00-8b62-9a556aabc7b5" xsi:nil="true"/>
    <LocProcessedForMarketsLookup xmlns="9d035d7d-02e5-4a00-8b62-9a556aabc7b5" xsi:nil="true"/>
    <TPNamespace xmlns="9d035d7d-02e5-4a00-8b62-9a556aabc7b5" xsi:nil="true"/>
    <TemplateTemplateType xmlns="9d035d7d-02e5-4a00-8b62-9a556aabc7b5">PowerPoint 12 Default</TemplateTemplateType>
    <UANotes xmlns="9d035d7d-02e5-4a00-8b62-9a556aabc7b5" xsi:nil="true"/>
    <VoteCount xmlns="9d035d7d-02e5-4a00-8b62-9a556aabc7b5" xsi:nil="true"/>
    <HandoffToMSDN xmlns="9d035d7d-02e5-4a00-8b62-9a556aabc7b5" xsi:nil="true"/>
    <LocOverallHandbackStatusLookup xmlns="9d035d7d-02e5-4a00-8b62-9a556aabc7b5" xsi:nil="true"/>
    <OriginAsset xmlns="9d035d7d-02e5-4a00-8b62-9a556aabc7b5" xsi:nil="true"/>
    <PublishTargets xmlns="9d035d7d-02e5-4a00-8b62-9a556aabc7b5">OfficeOnline</PublishTargets>
    <AssetType xmlns="9d035d7d-02e5-4a00-8b62-9a556aabc7b5" xsi:nil="true"/>
    <IntlLangReview xmlns="9d035d7d-02e5-4a00-8b62-9a556aabc7b5" xsi:nil="true"/>
    <LocLastLocAttemptVersionLookup xmlns="9d035d7d-02e5-4a00-8b62-9a556aabc7b5">1896</LocLastLocAttemptVersionLookup>
    <LocNewPublishedVersionLookup xmlns="9d035d7d-02e5-4a00-8b62-9a556aabc7b5" xsi:nil="true"/>
    <NumericId xmlns="9d035d7d-02e5-4a00-8b62-9a556aabc7b5" xsi:nil="true"/>
    <OOCacheId xmlns="9d035d7d-02e5-4a00-8b62-9a556aabc7b5">738fbbcb-bb92-4e8a-afdd-2e18653132d9</OOCacheId>
    <ClipArtFilename xmlns="9d035d7d-02e5-4a00-8b62-9a556aabc7b5" xsi:nil="true"/>
    <OpenTemplate xmlns="9d035d7d-02e5-4a00-8b62-9a556aabc7b5">true</OpenTemplate>
    <TPExecutable xmlns="9d035d7d-02e5-4a00-8b62-9a556aabc7b5" xsi:nil="true"/>
    <LastHandOff xmlns="9d035d7d-02e5-4a00-8b62-9a556aabc7b5" xsi:nil="true"/>
    <TPLaunchHelpLink xmlns="9d035d7d-02e5-4a00-8b62-9a556aabc7b5" xsi:nil="true"/>
    <LocProcessedForHandoffsLookup xmlns="9d035d7d-02e5-4a00-8b62-9a556aabc7b5" xsi:nil="true"/>
    <Providers xmlns="9d035d7d-02e5-4a00-8b62-9a556aabc7b5">1|PN102515550| | </Providers>
    <TPAppVersion xmlns="9d035d7d-02e5-4a00-8b62-9a556aabc7b5" xsi:nil="true"/>
    <IsSearchable xmlns="9d035d7d-02e5-4a00-8b62-9a556aabc7b5">false</IsSearchable>
    <EditorialStatus xmlns="9d035d7d-02e5-4a00-8b62-9a556aabc7b5">Complete</EditorialStatus>
    <UALocComments xmlns="9d035d7d-02e5-4a00-8b62-9a556aabc7b5" xsi:nil="true"/>
    <CampaignTagsTaxHTField0 xmlns="9d035d7d-02e5-4a00-8b62-9a556aabc7b5">
      <Terms xmlns="http://schemas.microsoft.com/office/infopath/2007/PartnerControls"/>
    </CampaignTagsTaxHTField0>
    <CSXHash xmlns="9d035d7d-02e5-4a00-8b62-9a556aabc7b5">qJ330PEvVJIMdta/oYarLcRt0UH4GXjXwa/N18yb9ZI=</CSXHash>
    <DirectSourceMarket xmlns="9d035d7d-02e5-4a00-8b62-9a556aabc7b5" xsi:nil="true"/>
    <DSATActionTaken xmlns="9d035d7d-02e5-4a00-8b62-9a556aabc7b5" xsi:nil="true"/>
    <LocLastLocAttemptVersionTypeLookup xmlns="9d035d7d-02e5-4a00-8b62-9a556aabc7b5" xsi:nil="true"/>
    <PolicheckWords xmlns="9d035d7d-02e5-4a00-8b62-9a556aabc7b5" xsi:nil="true"/>
    <LocOverallLocStatusLookup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Downloads xmlns="9d035d7d-02e5-4a00-8b62-9a556aabc7b5">0</Downloads>
    <ThumbnailAssetId xmlns="9d035d7d-02e5-4a00-8b62-9a556aabc7b5" xsi:nil="true"/>
    <TrustLevel xmlns="9d035d7d-02e5-4a00-8b62-9a556aabc7b5">3 Community New</TrustLevel>
    <UALocRecommendation xmlns="9d035d7d-02e5-4a00-8b62-9a556aabc7b5">Localize</UALocRecommendation>
    <TPApplication xmlns="9d035d7d-02e5-4a00-8b62-9a556aabc7b5" xsi:nil="true"/>
    <AssetId xmlns="9d035d7d-02e5-4a00-8b62-9a556aabc7b5">TP102639880</AssetId>
    <APEditor xmlns="9d035d7d-02e5-4a00-8b62-9a556aabc7b5">
      <UserInfo>
        <DisplayName/>
        <AccountId xsi:nil="true"/>
        <AccountType/>
      </UserInfo>
    </APEditor>
    <PrimaryImageGen xmlns="9d035d7d-02e5-4a00-8b62-9a556aabc7b5">true</PrimaryImageGen>
    <TPInstallLocation xmlns="9d035d7d-02e5-4a00-8b62-9a556aabc7b5" xsi:nil="true"/>
    <LocPublishedDependentAssetsLookup xmlns="9d035d7d-02e5-4a00-8b62-9a556aabc7b5" xsi:nil="true"/>
    <Manager xmlns="9d035d7d-02e5-4a00-8b62-9a556aabc7b5" xsi:nil="true"/>
    <ParentAssetId xmlns="9d035d7d-02e5-4a00-8b62-9a556aabc7b5">TC102639881</ParentAssetId>
    <SubmitterId xmlns="9d035d7d-02e5-4a00-8b62-9a556aabc7b5">S-1-10-0-6-3221078904-189530112</SubmitterId>
    <TemplateStatus xmlns="9d035d7d-02e5-4a00-8b62-9a556aabc7b5" xsi:nil="true"/>
    <APAuthor xmlns="9d035d7d-02e5-4a00-8b62-9a556aabc7b5">
      <UserInfo>
        <DisplayName/>
        <AccountId>587</AccountId>
        <AccountType/>
      </UserInfo>
    </APAuthor>
    <TPCommandLine xmlns="9d035d7d-02e5-4a00-8b62-9a556aabc7b5" xsi:nil="true"/>
    <APDescription xmlns="9d035d7d-02e5-4a00-8b62-9a556aabc7b5">Fire</APDescription>
    <LocPublishedLinkedAssetsLookup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Component xmlns="91e8d559-4d54-460d-ba58-5d5027f88b4d" xsi:nil="true"/>
    <LastPublishResultLookup xmlns="9d035d7d-02e5-4a00-8b62-9a556aabc7b5" xsi:nil="true"/>
    <BusinessGroup xmlns="9d035d7d-02e5-4a00-8b62-9a556aabc7b5" xsi:nil="true"/>
    <PublishStatusLookup xmlns="9d035d7d-02e5-4a00-8b62-9a556aabc7b5">
      <Value>289898</Value>
      <Value>423607</Value>
    </PublishStatusLookup>
    <RecommendationsModifier xmlns="9d035d7d-02e5-4a00-8b62-9a556aabc7b5" xsi:nil="true"/>
    <SourceTitle xmlns="9d035d7d-02e5-4a00-8b62-9a556aabc7b5" xsi:nil="true"/>
    <AcquiredFrom xmlns="9d035d7d-02e5-4a00-8b62-9a556aabc7b5">Internal MS</AcquiredFrom>
    <CSXSubmissionMarket xmlns="9d035d7d-02e5-4a00-8b62-9a556aabc7b5">3</CSXSubmissionMarket>
    <Markets xmlns="9d035d7d-02e5-4a00-8b62-9a556aabc7b5">
      <Value>3</Value>
    </Markets>
    <OriginalSourceMarket xmlns="9d035d7d-02e5-4a00-8b62-9a556aabc7b5" xsi:nil="true"/>
    <ArtSampleDocs xmlns="9d035d7d-02e5-4a00-8b62-9a556aabc7b5" xsi:nil="true"/>
    <ShowIn xmlns="9d035d7d-02e5-4a00-8b62-9a556aabc7b5">Show everywhere</ShowIn>
    <TPClientViewer xmlns="9d035d7d-02e5-4a00-8b62-9a556aabc7b5" xsi:nil="true"/>
    <IntlLangReviewDate xmlns="9d035d7d-02e5-4a00-8b62-9a556aabc7b5" xsi:nil="true"/>
    <TPFriendlyName xmlns="9d035d7d-02e5-4a00-8b62-9a556aabc7b5" xsi:nil="true"/>
    <AverageRating xmlns="9d035d7d-02e5-4a00-8b62-9a556aabc7b5" xsi:nil="true"/>
    <AssetStart xmlns="9d035d7d-02e5-4a00-8b62-9a556aabc7b5">2011-05-05T05:48:14+00:00</AssetStart>
    <TPComponent xmlns="9d035d7d-02e5-4a00-8b62-9a556aabc7b5" xsi:nil="true"/>
    <CrawlForDependencies xmlns="9d035d7d-02e5-4a00-8b62-9a556aabc7b5">false</CrawlForDependencies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 xsi:nil="true"/>
    <Milestone xmlns="9d035d7d-02e5-4a00-8b62-9a556aabc7b5" xsi:nil="true"/>
    <ScenarioTagsTaxHTField0 xmlns="9d035d7d-02e5-4a00-8b62-9a556aabc7b5">
      <Terms xmlns="http://schemas.microsoft.com/office/infopath/2007/PartnerControls"/>
    </ScenarioTagsTaxHTField0>
    <TimesCloned xmlns="9d035d7d-02e5-4a00-8b62-9a556aabc7b5" xsi:nil="true"/>
    <ContentItem xmlns="9d035d7d-02e5-4a00-8b62-9a556aabc7b5" xsi:nil="true"/>
    <IsDeleted xmlns="9d035d7d-02e5-4a00-8b62-9a556aabc7b5">false</IsDeleted>
    <UACurrentWords xmlns="9d035d7d-02e5-4a00-8b62-9a556aabc7b5" xsi:nil="true"/>
    <AssetExpire xmlns="9d035d7d-02e5-4a00-8b62-9a556aabc7b5">2100-01-01T00:00:00+00:00</AssetExpire>
    <Description0 xmlns="91e8d559-4d54-460d-ba58-5d5027f88b4d" xsi:nil="true"/>
    <MachineTranslated xmlns="9d035d7d-02e5-4a00-8b62-9a556aabc7b5">false</MachineTranslated>
    <OutputCachingOn xmlns="9d035d7d-02e5-4a00-8b62-9a556aabc7b5">false</OutputCachingOn>
    <PlannedPubDate xmlns="9d035d7d-02e5-4a00-8b62-9a556aabc7b5" xsi:nil="true"/>
    <CSXUpdate xmlns="9d035d7d-02e5-4a00-8b62-9a556aabc7b5">false</CSXUpdate>
    <FeatureTagsTaxHTField0 xmlns="9d035d7d-02e5-4a00-8b62-9a556aabc7b5">
      <Terms xmlns="http://schemas.microsoft.com/office/infopath/2007/PartnerControls"/>
    </FeatureTagsTaxHTField0>
    <IntlLangReviewer xmlns="9d035d7d-02e5-4a00-8b62-9a556aabc7b5" xsi:nil="true"/>
    <LocOverallPreviewStatusLookup xmlns="9d035d7d-02e5-4a00-8b62-9a556aabc7b5" xsi:nil="true"/>
    <LocOverallPublishStatusLookup xmlns="9d035d7d-02e5-4a00-8b62-9a556aabc7b5" xsi:nil="true"/>
    <IntlLocPriority xmlns="9d035d7d-02e5-4a00-8b62-9a556aabc7b5" xsi:nil="true"/>
    <CSXSubmissionDate xmlns="9d035d7d-02e5-4a00-8b62-9a556aabc7b5">2011-05-05T05:48:13+00:00</CSXSubmissionDate>
    <OriginalRelease xmlns="9d035d7d-02e5-4a00-8b62-9a556aabc7b5">14</OriginalRelease>
    <LocMarketGroupTiers2 xmlns="9d035d7d-02e5-4a00-8b62-9a556aabc7b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87364-7207-465C-9A19-96FC316EC8B0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1e8d559-4d54-460d-ba58-5d5027f88b4d"/>
    <ds:schemaRef ds:uri="http://schemas.microsoft.com/office/2006/metadata/properties"/>
    <ds:schemaRef ds:uri="9d035d7d-02e5-4a00-8b62-9a556aabc7b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043549-CFE4-47B9-A3D8-DF143CB05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507DA-6CA8-483B-817E-4D5A6490E0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tf02639881_win32</Template>
  <TotalTime>8</TotalTime>
  <Words>10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Шаблон оформления 'Фейерверки'</vt:lpstr>
      <vt:lpstr>МОЯ ПРЕЗЕНТАЦИЯ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Solarte</cp:lastModifiedBy>
  <cp:revision>3</cp:revision>
  <dcterms:created xsi:type="dcterms:W3CDTF">2022-06-23T19:48:48Z</dcterms:created>
  <dcterms:modified xsi:type="dcterms:W3CDTF">2022-06-29T20:29:11Z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Applications">
    <vt:lpwstr>53;#;#407;#</vt:lpwstr>
  </property>
  <property fmtid="{D5CDD505-2E9C-101B-9397-08002B2CF9AE}" pid="6" name="PolicheckCounter">
    <vt:i4>1</vt:i4>
  </property>
  <property fmtid="{D5CDD505-2E9C-101B-9397-08002B2CF9AE}" pid="7" name="ImageGenTimestamp">
    <vt:filetime>2011-05-05T05:48:13Z</vt:filetime>
  </property>
  <property fmtid="{D5CDD505-2E9C-101B-9397-08002B2CF9AE}" pid="8" name="PolicheckTimestamp">
    <vt:filetime>2011-05-05T06:53:09Z</vt:filetime>
  </property>
  <property fmtid="{D5CDD505-2E9C-101B-9397-08002B2CF9AE}" pid="9" name="PolicheckStatus">
    <vt:i4>3</vt:i4>
  </property>
</Properties>
</file>