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7" r:id="rId3"/>
    <p:sldId id="258" r:id="rId4"/>
    <p:sldId id="292" r:id="rId5"/>
    <p:sldId id="320" r:id="rId6"/>
    <p:sldId id="313" r:id="rId7"/>
    <p:sldId id="314" r:id="rId8"/>
    <p:sldId id="317" r:id="rId9"/>
    <p:sldId id="315" r:id="rId10"/>
    <p:sldId id="316" r:id="rId11"/>
    <p:sldId id="323" r:id="rId12"/>
    <p:sldId id="318" r:id="rId13"/>
    <p:sldId id="319" r:id="rId14"/>
    <p:sldId id="321" r:id="rId15"/>
    <p:sldId id="322" r:id="rId16"/>
  </p:sldIdLst>
  <p:sldSz cx="9144000" cy="5143500" type="screen16x9"/>
  <p:notesSz cx="6858000" cy="9144000"/>
  <p:embeddedFontLst>
    <p:embeddedFont>
      <p:font typeface="Nunito" panose="020B0604020202020204" charset="0"/>
      <p:regular r:id="rId18"/>
    </p:embeddedFont>
    <p:embeddedFont>
      <p:font typeface="Oswald" panose="020B0604020202020204" charset="0"/>
      <p:regular r:id="rId19"/>
      <p:bold r:id="rId20"/>
    </p:embeddedFont>
    <p:embeddedFont>
      <p:font typeface="Oswald Medium" panose="020B0604020202020204" charset="0"/>
      <p:regular r:id="rId21"/>
      <p:bold r:id="rId22"/>
    </p:embeddedFont>
    <p:embeddedFont>
      <p:font typeface="Roboto Condensed Light" panose="020B0604020202020204" charset="0"/>
      <p:regular r:id="rId23"/>
    </p:embeddedFont>
    <p:embeddedFont>
      <p:font typeface="Titillium Web"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7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WINE SUGGESTIONS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CA" dirty="0"/>
              <a:t>Will display a list of wine suggestions taken from the Internet using JSON/GSON and wine API.</a:t>
            </a:r>
            <a:endParaRPr lang="en-US" sz="1300" dirty="0">
              <a:solidFill>
                <a:schemeClr val="dk2"/>
              </a:solidFill>
            </a:endParaRPr>
          </a:p>
        </p:txBody>
      </p:sp>
      <p:pic>
        <p:nvPicPr>
          <p:cNvPr id="1026" name="Picture 2">
            <a:extLst>
              <a:ext uri="{FF2B5EF4-FFF2-40B4-BE49-F238E27FC236}">
                <a16:creationId xmlns:a16="http://schemas.microsoft.com/office/drawing/2014/main" id="{9CC8DC95-D848-4AAD-B48D-139DA0E10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292" y="1004200"/>
            <a:ext cx="7640185" cy="403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9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65246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Wine suggestions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view of the application will have an option to remember the username, this will make the sign in process more efficient as the user will spent less time entering their credentials.</a:t>
            </a:r>
          </a:p>
          <a:p>
            <a:pPr marL="152400" indent="0">
              <a:buNone/>
            </a:pPr>
            <a:endParaRPr lang="en-US" sz="1600" dirty="0"/>
          </a:p>
          <a:p>
            <a:pPr marL="152400" indent="0">
              <a:buNone/>
            </a:pPr>
            <a:r>
              <a:rPr lang="en-US" sz="1600" dirty="0"/>
              <a:t>Can create an account if you don’t have one yet.</a:t>
            </a:r>
            <a:endParaRPr lang="en-US" dirty="0"/>
          </a:p>
        </p:txBody>
      </p:sp>
      <p:pic>
        <p:nvPicPr>
          <p:cNvPr id="1026" name="Picture 2">
            <a:extLst>
              <a:ext uri="{FF2B5EF4-FFF2-40B4-BE49-F238E27FC236}">
                <a16:creationId xmlns:a16="http://schemas.microsoft.com/office/drawing/2014/main" id="{8559760D-C7A0-449A-8925-CDDD76C0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9" y="1034175"/>
            <a:ext cx="7127309" cy="3761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1076FF-F940-4D3B-9ABE-5EBD186A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9" y="1034174"/>
            <a:ext cx="7127308" cy="376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535</Words>
  <Application>Microsoft Office PowerPoint</Application>
  <PresentationFormat>On-screen Show (16:9)</PresentationFormat>
  <Paragraphs>116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Courier New</vt:lpstr>
      <vt:lpstr>Nunito</vt:lpstr>
      <vt:lpstr>Arial</vt:lpstr>
      <vt:lpstr>Titillium Web</vt:lpstr>
      <vt:lpstr>Roboto Condensed Light</vt:lpstr>
      <vt:lpstr>Oswald</vt:lpstr>
      <vt:lpstr>Oswald Medium</vt: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WINE SUGGESTIONS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Véronique Karwowska</cp:lastModifiedBy>
  <cp:revision>165</cp:revision>
  <dcterms:modified xsi:type="dcterms:W3CDTF">2022-03-29T21:29:18Z</dcterms:modified>
</cp:coreProperties>
</file>