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256" r:id="rId2"/>
    <p:sldId id="257" r:id="rId3"/>
    <p:sldId id="258" r:id="rId4"/>
    <p:sldId id="292" r:id="rId5"/>
    <p:sldId id="320" r:id="rId6"/>
    <p:sldId id="313" r:id="rId7"/>
    <p:sldId id="314" r:id="rId8"/>
    <p:sldId id="317" r:id="rId9"/>
    <p:sldId id="315" r:id="rId10"/>
    <p:sldId id="316" r:id="rId11"/>
    <p:sldId id="318" r:id="rId12"/>
    <p:sldId id="319" r:id="rId13"/>
    <p:sldId id="321" r:id="rId14"/>
    <p:sldId id="322" r:id="rId15"/>
  </p:sldIdLst>
  <p:sldSz cx="9144000" cy="5143500" type="screen16x9"/>
  <p:notesSz cx="6858000" cy="9144000"/>
  <p:embeddedFontLst>
    <p:embeddedFont>
      <p:font typeface="Nunito" pitchFamily="2" charset="0"/>
      <p:regular r:id="rId17"/>
    </p:embeddedFont>
    <p:embeddedFont>
      <p:font typeface="Oswald" panose="00000500000000000000" pitchFamily="2" charset="0"/>
      <p:regular r:id="rId18"/>
      <p:bold r:id="rId19"/>
    </p:embeddedFont>
    <p:embeddedFont>
      <p:font typeface="Oswald Medium" panose="00000600000000000000" pitchFamily="2" charset="0"/>
      <p:regular r:id="rId20"/>
      <p:bold r:id="rId21"/>
    </p:embeddedFont>
    <p:embeddedFont>
      <p:font typeface="Roboto Condensed Light" panose="02000000000000000000" pitchFamily="2" charset="0"/>
      <p:regular r:id="rId22"/>
    </p:embeddedFont>
    <p:embeddedFont>
      <p:font typeface="Titillium Web"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CC469-0143-43EB-890E-4A68BDFD2F6D}" v="16" dt="2022-03-29T17:09:30.538"/>
    <p1510:client id="{1A47095E-5DB4-43B8-8CD7-8451A85A4FB6}" v="174" dt="2022-03-29T17:41:06.312"/>
    <p1510:client id="{88182DE8-795A-454F-8437-ACE0F294C298}" v="38" dt="2022-03-29T17:26:22.243"/>
    <p1510:client id="{96925DCA-29FE-4F70-A646-9001BF9418C8}" v="127" dt="2022-03-29T17:59:54.217"/>
    <p1510:client id="{9E141F26-28AD-4735-AB2A-7D0A6AD46C16}" v="11" dt="2022-03-29T18:30:46.439"/>
    <p1510:client id="{DB5D2508-B0AD-46E4-8821-CCC8F4BEC3A1}" v="1" dt="2022-03-29T17:11:30.965"/>
    <p1510:client id="{ECA3BF5B-7DFA-42E0-BC1D-0B2648694289}" v="303" dt="2022-03-29T17:36:46.708"/>
  </p1510:revLst>
</p1510:revInfo>
</file>

<file path=ppt/tableStyles.xml><?xml version="1.0" encoding="utf-8"?>
<a:tblStyleLst xmlns:a="http://schemas.openxmlformats.org/drawingml/2006/main" def="{88AA3E2D-620C-47D7-B444-4762034739FE}">
  <a:tblStyle styleId="{88AA3E2D-620C-47D7-B444-4762034739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7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éronique Karwowska" userId="S::1282838@edu.vaniercollege.qc.ca::b38c6c6a-2c9a-4728-9cbb-38e64257b5c2" providerId="AD" clId="Web-{96925DCA-29FE-4F70-A646-9001BF9418C8}"/>
    <pc:docChg chg="modSld">
      <pc:chgData name="Véronique Karwowska" userId="S::1282838@edu.vaniercollege.qc.ca::b38c6c6a-2c9a-4728-9cbb-38e64257b5c2" providerId="AD" clId="Web-{96925DCA-29FE-4F70-A646-9001BF9418C8}" dt="2022-03-29T17:59:54.217" v="120" actId="20577"/>
      <pc:docMkLst>
        <pc:docMk/>
      </pc:docMkLst>
      <pc:sldChg chg="modSp">
        <pc:chgData name="Véronique Karwowska" userId="S::1282838@edu.vaniercollege.qc.ca::b38c6c6a-2c9a-4728-9cbb-38e64257b5c2" providerId="AD" clId="Web-{96925DCA-29FE-4F70-A646-9001BF9418C8}" dt="2022-03-29T17:47:48.399" v="10" actId="20577"/>
        <pc:sldMkLst>
          <pc:docMk/>
          <pc:sldMk cId="0" sldId="257"/>
        </pc:sldMkLst>
        <pc:spChg chg="mod">
          <ac:chgData name="Véronique Karwowska" userId="S::1282838@edu.vaniercollege.qc.ca::b38c6c6a-2c9a-4728-9cbb-38e64257b5c2" providerId="AD" clId="Web-{96925DCA-29FE-4F70-A646-9001BF9418C8}" dt="2022-03-29T17:47:48.399" v="10" actId="20577"/>
          <ac:spMkLst>
            <pc:docMk/>
            <pc:sldMk cId="0" sldId="257"/>
            <ac:spMk id="733" creationId="{00000000-0000-0000-0000-000000000000}"/>
          </ac:spMkLst>
        </pc:spChg>
      </pc:sldChg>
      <pc:sldChg chg="modSp">
        <pc:chgData name="Véronique Karwowska" userId="S::1282838@edu.vaniercollege.qc.ca::b38c6c6a-2c9a-4728-9cbb-38e64257b5c2" providerId="AD" clId="Web-{96925DCA-29FE-4F70-A646-9001BF9418C8}" dt="2022-03-29T17:59:54.217" v="120" actId="20577"/>
        <pc:sldMkLst>
          <pc:docMk/>
          <pc:sldMk cId="2985109991" sldId="314"/>
        </pc:sldMkLst>
        <pc:spChg chg="mod">
          <ac:chgData name="Véronique Karwowska" userId="S::1282838@edu.vaniercollege.qc.ca::b38c6c6a-2c9a-4728-9cbb-38e64257b5c2" providerId="AD" clId="Web-{96925DCA-29FE-4F70-A646-9001BF9418C8}" dt="2022-03-29T17:59:54.217" v="120" actId="20577"/>
          <ac:spMkLst>
            <pc:docMk/>
            <pc:sldMk cId="2985109991" sldId="314"/>
            <ac:spMk id="3066" creationId="{00000000-0000-0000-0000-000000000000}"/>
          </ac:spMkLst>
        </pc:spChg>
      </pc:sldChg>
      <pc:sldChg chg="modSp">
        <pc:chgData name="Véronique Karwowska" userId="S::1282838@edu.vaniercollege.qc.ca::b38c6c6a-2c9a-4728-9cbb-38e64257b5c2" providerId="AD" clId="Web-{96925DCA-29FE-4F70-A646-9001BF9418C8}" dt="2022-03-29T17:58:52.279" v="98" actId="20577"/>
        <pc:sldMkLst>
          <pc:docMk/>
          <pc:sldMk cId="2548781658" sldId="315"/>
        </pc:sldMkLst>
        <pc:spChg chg="mod">
          <ac:chgData name="Véronique Karwowska" userId="S::1282838@edu.vaniercollege.qc.ca::b38c6c6a-2c9a-4728-9cbb-38e64257b5c2" providerId="AD" clId="Web-{96925DCA-29FE-4F70-A646-9001BF9418C8}" dt="2022-03-29T17:58:52.279" v="98" actId="20577"/>
          <ac:spMkLst>
            <pc:docMk/>
            <pc:sldMk cId="2548781658" sldId="315"/>
            <ac:spMk id="3066" creationId="{00000000-0000-0000-0000-000000000000}"/>
          </ac:spMkLst>
        </pc:spChg>
      </pc:sldChg>
      <pc:sldChg chg="modSp">
        <pc:chgData name="Véronique Karwowska" userId="S::1282838@edu.vaniercollege.qc.ca::b38c6c6a-2c9a-4728-9cbb-38e64257b5c2" providerId="AD" clId="Web-{96925DCA-29FE-4F70-A646-9001BF9418C8}" dt="2022-03-29T17:58:23.107" v="72" actId="20577"/>
        <pc:sldMkLst>
          <pc:docMk/>
          <pc:sldMk cId="1875781791" sldId="316"/>
        </pc:sldMkLst>
        <pc:spChg chg="mod">
          <ac:chgData name="Véronique Karwowska" userId="S::1282838@edu.vaniercollege.qc.ca::b38c6c6a-2c9a-4728-9cbb-38e64257b5c2" providerId="AD" clId="Web-{96925DCA-29FE-4F70-A646-9001BF9418C8}" dt="2022-03-29T17:48:04.915" v="14" actId="20577"/>
          <ac:spMkLst>
            <pc:docMk/>
            <pc:sldMk cId="1875781791" sldId="316"/>
            <ac:spMk id="3063" creationId="{00000000-0000-0000-0000-000000000000}"/>
          </ac:spMkLst>
        </pc:spChg>
        <pc:spChg chg="mod">
          <ac:chgData name="Véronique Karwowska" userId="S::1282838@edu.vaniercollege.qc.ca::b38c6c6a-2c9a-4728-9cbb-38e64257b5c2" providerId="AD" clId="Web-{96925DCA-29FE-4F70-A646-9001BF9418C8}" dt="2022-03-29T17:58:23.107" v="72" actId="20577"/>
          <ac:spMkLst>
            <pc:docMk/>
            <pc:sldMk cId="1875781791" sldId="316"/>
            <ac:spMk id="3066" creationId="{00000000-0000-0000-0000-000000000000}"/>
          </ac:spMkLst>
        </pc:spChg>
      </pc:sldChg>
      <pc:sldChg chg="modSp">
        <pc:chgData name="Véronique Karwowska" userId="S::1282838@edu.vaniercollege.qc.ca::b38c6c6a-2c9a-4728-9cbb-38e64257b5c2" providerId="AD" clId="Web-{96925DCA-29FE-4F70-A646-9001BF9418C8}" dt="2022-03-29T17:57:40.435" v="71" actId="20577"/>
        <pc:sldMkLst>
          <pc:docMk/>
          <pc:sldMk cId="3073764900" sldId="320"/>
        </pc:sldMkLst>
        <pc:spChg chg="mod">
          <ac:chgData name="Véronique Karwowska" userId="S::1282838@edu.vaniercollege.qc.ca::b38c6c6a-2c9a-4728-9cbb-38e64257b5c2" providerId="AD" clId="Web-{96925DCA-29FE-4F70-A646-9001BF9418C8}" dt="2022-03-29T17:57:40.435" v="71" actId="20577"/>
          <ac:spMkLst>
            <pc:docMk/>
            <pc:sldMk cId="3073764900" sldId="320"/>
            <ac:spMk id="3066" creationId="{00000000-0000-0000-0000-000000000000}"/>
          </ac:spMkLst>
        </pc:spChg>
      </pc:sldChg>
      <pc:sldChg chg="modSp">
        <pc:chgData name="Véronique Karwowska" userId="S::1282838@edu.vaniercollege.qc.ca::b38c6c6a-2c9a-4728-9cbb-38e64257b5c2" providerId="AD" clId="Web-{96925DCA-29FE-4F70-A646-9001BF9418C8}" dt="2022-03-29T17:44:54.539" v="3"/>
        <pc:sldMkLst>
          <pc:docMk/>
          <pc:sldMk cId="4019995698" sldId="321"/>
        </pc:sldMkLst>
        <pc:graphicFrameChg chg="mod modGraphic">
          <ac:chgData name="Véronique Karwowska" userId="S::1282838@edu.vaniercollege.qc.ca::b38c6c6a-2c9a-4728-9cbb-38e64257b5c2" providerId="AD" clId="Web-{96925DCA-29FE-4F70-A646-9001BF9418C8}" dt="2022-03-29T17:44:54.539" v="3"/>
          <ac:graphicFrameMkLst>
            <pc:docMk/>
            <pc:sldMk cId="4019995698" sldId="321"/>
            <ac:graphicFrameMk id="3" creationId="{9C27C0FB-60F7-3162-ABB0-979E62EC2EE5}"/>
          </ac:graphicFrameMkLst>
        </pc:graphicFrameChg>
      </pc:sldChg>
    </pc:docChg>
  </pc:docChgLst>
  <pc:docChgLst>
    <pc:chgData name="Madalina Turcan" userId="S::2038892@edu.vaniercollege.qc.ca::1984a691-0d3b-4cf7-9f9a-f12c48092824" providerId="AD" clId="Web-{88182DE8-795A-454F-8437-ACE0F294C298}"/>
    <pc:docChg chg="modSld">
      <pc:chgData name="Madalina Turcan" userId="S::2038892@edu.vaniercollege.qc.ca::1984a691-0d3b-4cf7-9f9a-f12c48092824" providerId="AD" clId="Web-{88182DE8-795A-454F-8437-ACE0F294C298}" dt="2022-03-29T17:26:22.243" v="36" actId="20577"/>
      <pc:docMkLst>
        <pc:docMk/>
      </pc:docMkLst>
      <pc:sldChg chg="modSp">
        <pc:chgData name="Madalina Turcan" userId="S::2038892@edu.vaniercollege.qc.ca::1984a691-0d3b-4cf7-9f9a-f12c48092824" providerId="AD" clId="Web-{88182DE8-795A-454F-8437-ACE0F294C298}" dt="2022-03-29T17:26:22.243" v="36" actId="20577"/>
        <pc:sldMkLst>
          <pc:docMk/>
          <pc:sldMk cId="0" sldId="256"/>
        </pc:sldMkLst>
        <pc:spChg chg="mod">
          <ac:chgData name="Madalina Turcan" userId="S::2038892@edu.vaniercollege.qc.ca::1984a691-0d3b-4cf7-9f9a-f12c48092824" providerId="AD" clId="Web-{88182DE8-795A-454F-8437-ACE0F294C298}" dt="2022-03-29T17:26:22.243" v="36" actId="20577"/>
          <ac:spMkLst>
            <pc:docMk/>
            <pc:sldMk cId="0" sldId="256"/>
            <ac:spMk id="713" creationId="{00000000-0000-0000-0000-000000000000}"/>
          </ac:spMkLst>
        </pc:spChg>
      </pc:sldChg>
    </pc:docChg>
  </pc:docChgLst>
  <pc:docChgLst>
    <pc:chgData name="Madalina Turcan" userId="S::2038892@edu.vaniercollege.qc.ca::1984a691-0d3b-4cf7-9f9a-f12c48092824" providerId="AD" clId="Web-{ECA3BF5B-7DFA-42E0-BC1D-0B2648694289}"/>
    <pc:docChg chg="addSld modSld">
      <pc:chgData name="Madalina Turcan" userId="S::2038892@edu.vaniercollege.qc.ca::1984a691-0d3b-4cf7-9f9a-f12c48092824" providerId="AD" clId="Web-{ECA3BF5B-7DFA-42E0-BC1D-0B2648694289}" dt="2022-03-29T17:36:46.708" v="259"/>
      <pc:docMkLst>
        <pc:docMk/>
      </pc:docMkLst>
      <pc:sldChg chg="addSp modSp">
        <pc:chgData name="Madalina Turcan" userId="S::2038892@edu.vaniercollege.qc.ca::1984a691-0d3b-4cf7-9f9a-f12c48092824" providerId="AD" clId="Web-{ECA3BF5B-7DFA-42E0-BC1D-0B2648694289}" dt="2022-03-29T17:30:01.485" v="37" actId="20577"/>
        <pc:sldMkLst>
          <pc:docMk/>
          <pc:sldMk cId="0" sldId="258"/>
        </pc:sldMkLst>
        <pc:spChg chg="add mod">
          <ac:chgData name="Madalina Turcan" userId="S::2038892@edu.vaniercollege.qc.ca::1984a691-0d3b-4cf7-9f9a-f12c48092824" providerId="AD" clId="Web-{ECA3BF5B-7DFA-42E0-BC1D-0B2648694289}" dt="2022-03-29T17:28:04.624" v="6" actId="20577"/>
          <ac:spMkLst>
            <pc:docMk/>
            <pc:sldMk cId="0" sldId="258"/>
            <ac:spMk id="21" creationId="{17E96E8F-25A0-3032-4015-73A3CF04069E}"/>
          </ac:spMkLst>
        </pc:spChg>
        <pc:spChg chg="add mod">
          <ac:chgData name="Madalina Turcan" userId="S::2038892@edu.vaniercollege.qc.ca::1984a691-0d3b-4cf7-9f9a-f12c48092824" providerId="AD" clId="Web-{ECA3BF5B-7DFA-42E0-BC1D-0B2648694289}" dt="2022-03-29T17:30:01.485" v="37" actId="20577"/>
          <ac:spMkLst>
            <pc:docMk/>
            <pc:sldMk cId="0" sldId="258"/>
            <ac:spMk id="22" creationId="{BD5382FE-8AB0-62E5-CAAC-241930B32A74}"/>
          </ac:spMkLst>
        </pc:spChg>
        <pc:spChg chg="mod">
          <ac:chgData name="Madalina Turcan" userId="S::2038892@edu.vaniercollege.qc.ca::1984a691-0d3b-4cf7-9f9a-f12c48092824" providerId="AD" clId="Web-{ECA3BF5B-7DFA-42E0-BC1D-0B2648694289}" dt="2022-03-29T17:28:29.609" v="16" actId="20577"/>
          <ac:spMkLst>
            <pc:docMk/>
            <pc:sldMk cId="0" sldId="258"/>
            <ac:spMk id="29" creationId="{036FA4D7-11A0-4055-8100-D91FB8B0FC11}"/>
          </ac:spMkLst>
        </pc:spChg>
        <pc:spChg chg="mod">
          <ac:chgData name="Madalina Turcan" userId="S::2038892@edu.vaniercollege.qc.ca::1984a691-0d3b-4cf7-9f9a-f12c48092824" providerId="AD" clId="Web-{ECA3BF5B-7DFA-42E0-BC1D-0B2648694289}" dt="2022-03-29T17:28:37.531" v="18" actId="20577"/>
          <ac:spMkLst>
            <pc:docMk/>
            <pc:sldMk cId="0" sldId="258"/>
            <ac:spMk id="30" creationId="{FC69E0E2-0ACF-4F56-B12C-F7E2EE23E878}"/>
          </ac:spMkLst>
        </pc:spChg>
        <pc:spChg chg="mod">
          <ac:chgData name="Madalina Turcan" userId="S::2038892@edu.vaniercollege.qc.ca::1984a691-0d3b-4cf7-9f9a-f12c48092824" providerId="AD" clId="Web-{ECA3BF5B-7DFA-42E0-BC1D-0B2648694289}" dt="2022-03-29T17:29:50.813" v="34" actId="20577"/>
          <ac:spMkLst>
            <pc:docMk/>
            <pc:sldMk cId="0" sldId="258"/>
            <ac:spMk id="32" creationId="{CD8603EF-8199-4CAF-B776-160E30C22A16}"/>
          </ac:spMkLst>
        </pc:spChg>
        <pc:spChg chg="mod">
          <ac:chgData name="Madalina Turcan" userId="S::2038892@edu.vaniercollege.qc.ca::1984a691-0d3b-4cf7-9f9a-f12c48092824" providerId="AD" clId="Web-{ECA3BF5B-7DFA-42E0-BC1D-0B2648694289}" dt="2022-03-29T17:28:24.796" v="15" actId="20577"/>
          <ac:spMkLst>
            <pc:docMk/>
            <pc:sldMk cId="0" sldId="258"/>
            <ac:spMk id="743" creationId="{00000000-0000-0000-0000-000000000000}"/>
          </ac:spMkLst>
        </pc:spChg>
        <pc:spChg chg="mod">
          <ac:chgData name="Madalina Turcan" userId="S::2038892@edu.vaniercollege.qc.ca::1984a691-0d3b-4cf7-9f9a-f12c48092824" providerId="AD" clId="Web-{ECA3BF5B-7DFA-42E0-BC1D-0B2648694289}" dt="2022-03-29T17:28:45.624" v="21" actId="20577"/>
          <ac:spMkLst>
            <pc:docMk/>
            <pc:sldMk cId="0" sldId="258"/>
            <ac:spMk id="745" creationId="{00000000-0000-0000-0000-000000000000}"/>
          </ac:spMkLst>
        </pc:spChg>
        <pc:spChg chg="mod">
          <ac:chgData name="Madalina Turcan" userId="S::2038892@edu.vaniercollege.qc.ca::1984a691-0d3b-4cf7-9f9a-f12c48092824" providerId="AD" clId="Web-{ECA3BF5B-7DFA-42E0-BC1D-0B2648694289}" dt="2022-03-29T17:28:55.671" v="23" actId="20577"/>
          <ac:spMkLst>
            <pc:docMk/>
            <pc:sldMk cId="0" sldId="258"/>
            <ac:spMk id="746" creationId="{00000000-0000-0000-0000-000000000000}"/>
          </ac:spMkLst>
        </pc:spChg>
        <pc:cxnChg chg="add mod">
          <ac:chgData name="Madalina Turcan" userId="S::2038892@edu.vaniercollege.qc.ca::1984a691-0d3b-4cf7-9f9a-f12c48092824" providerId="AD" clId="Web-{ECA3BF5B-7DFA-42E0-BC1D-0B2648694289}" dt="2022-03-29T17:27:59.999" v="5" actId="1076"/>
          <ac:cxnSpMkLst>
            <pc:docMk/>
            <pc:sldMk cId="0" sldId="258"/>
            <ac:cxnSpMk id="23" creationId="{3F8BAE23-BC1B-9950-8362-23EA5B9A7E98}"/>
          </ac:cxnSpMkLst>
        </pc:cxnChg>
      </pc:sldChg>
      <pc:sldChg chg="addSp modSp">
        <pc:chgData name="Madalina Turcan" userId="S::2038892@edu.vaniercollege.qc.ca::1984a691-0d3b-4cf7-9f9a-f12c48092824" providerId="AD" clId="Web-{ECA3BF5B-7DFA-42E0-BC1D-0B2648694289}" dt="2022-03-29T17:29:11.953" v="26" actId="1076"/>
        <pc:sldMkLst>
          <pc:docMk/>
          <pc:sldMk cId="4174056077" sldId="317"/>
        </pc:sldMkLst>
        <pc:picChg chg="add mod">
          <ac:chgData name="Madalina Turcan" userId="S::2038892@edu.vaniercollege.qc.ca::1984a691-0d3b-4cf7-9f9a-f12c48092824" providerId="AD" clId="Web-{ECA3BF5B-7DFA-42E0-BC1D-0B2648694289}" dt="2022-03-29T17:29:11.953" v="26" actId="1076"/>
          <ac:picMkLst>
            <pc:docMk/>
            <pc:sldMk cId="4174056077" sldId="317"/>
            <ac:picMk id="2" creationId="{1E63816C-B910-2924-868B-7D75B5960E6A}"/>
          </ac:picMkLst>
        </pc:picChg>
      </pc:sldChg>
      <pc:sldChg chg="addSp delSp modSp">
        <pc:chgData name="Madalina Turcan" userId="S::2038892@edu.vaniercollege.qc.ca::1984a691-0d3b-4cf7-9f9a-f12c48092824" providerId="AD" clId="Web-{ECA3BF5B-7DFA-42E0-BC1D-0B2648694289}" dt="2022-03-29T17:36:35.755" v="258"/>
        <pc:sldMkLst>
          <pc:docMk/>
          <pc:sldMk cId="2170695016" sldId="319"/>
        </pc:sldMkLst>
        <pc:spChg chg="del mod">
          <ac:chgData name="Madalina Turcan" userId="S::2038892@edu.vaniercollege.qc.ca::1984a691-0d3b-4cf7-9f9a-f12c48092824" providerId="AD" clId="Web-{ECA3BF5B-7DFA-42E0-BC1D-0B2648694289}" dt="2022-03-29T17:33:31.112" v="199"/>
          <ac:spMkLst>
            <pc:docMk/>
            <pc:sldMk cId="2170695016" sldId="319"/>
            <ac:spMk id="3066" creationId="{00000000-0000-0000-0000-000000000000}"/>
          </ac:spMkLst>
        </pc:spChg>
        <pc:graphicFrameChg chg="mod modGraphic">
          <ac:chgData name="Madalina Turcan" userId="S::2038892@edu.vaniercollege.qc.ca::1984a691-0d3b-4cf7-9f9a-f12c48092824" providerId="AD" clId="Web-{ECA3BF5B-7DFA-42E0-BC1D-0B2648694289}" dt="2022-03-29T17:36:35.755" v="258"/>
          <ac:graphicFrameMkLst>
            <pc:docMk/>
            <pc:sldMk cId="2170695016" sldId="319"/>
            <ac:graphicFrameMk id="2" creationId="{110C70F9-45C6-4841-B0A3-0985C1E30ED7}"/>
          </ac:graphicFrameMkLst>
        </pc:graphicFrameChg>
        <pc:graphicFrameChg chg="add mod modGraphic">
          <ac:chgData name="Madalina Turcan" userId="S::2038892@edu.vaniercollege.qc.ca::1984a691-0d3b-4cf7-9f9a-f12c48092824" providerId="AD" clId="Web-{ECA3BF5B-7DFA-42E0-BC1D-0B2648694289}" dt="2022-03-29T17:34:29.644" v="223"/>
          <ac:graphicFrameMkLst>
            <pc:docMk/>
            <pc:sldMk cId="2170695016" sldId="319"/>
            <ac:graphicFrameMk id="3" creationId="{9C27C0FB-60F7-3162-ABB0-979E62EC2EE5}"/>
          </ac:graphicFrameMkLst>
        </pc:graphicFrameChg>
        <pc:graphicFrameChg chg="add mod modGraphic">
          <ac:chgData name="Madalina Turcan" userId="S::2038892@edu.vaniercollege.qc.ca::1984a691-0d3b-4cf7-9f9a-f12c48092824" providerId="AD" clId="Web-{ECA3BF5B-7DFA-42E0-BC1D-0B2648694289}" dt="2022-03-29T17:36:09.973" v="237" actId="1076"/>
          <ac:graphicFrameMkLst>
            <pc:docMk/>
            <pc:sldMk cId="2170695016" sldId="319"/>
            <ac:graphicFrameMk id="7" creationId="{608D9FC4-869B-0067-10CC-46286B2A5AC5}"/>
          </ac:graphicFrameMkLst>
        </pc:graphicFrameChg>
        <pc:picChg chg="add del">
          <ac:chgData name="Madalina Turcan" userId="S::2038892@edu.vaniercollege.qc.ca::1984a691-0d3b-4cf7-9f9a-f12c48092824" providerId="AD" clId="Web-{ECA3BF5B-7DFA-42E0-BC1D-0B2648694289}" dt="2022-03-29T17:34:22.003" v="206"/>
          <ac:picMkLst>
            <pc:docMk/>
            <pc:sldMk cId="2170695016" sldId="319"/>
            <ac:picMk id="4" creationId="{6B8F51F9-1E1B-0DBF-C394-A4984F16CEBB}"/>
          </ac:picMkLst>
        </pc:picChg>
      </pc:sldChg>
      <pc:sldChg chg="add replId">
        <pc:chgData name="Madalina Turcan" userId="S::2038892@edu.vaniercollege.qc.ca::1984a691-0d3b-4cf7-9f9a-f12c48092824" providerId="AD" clId="Web-{ECA3BF5B-7DFA-42E0-BC1D-0B2648694289}" dt="2022-03-29T17:36:46.708" v="259"/>
        <pc:sldMkLst>
          <pc:docMk/>
          <pc:sldMk cId="4019995698" sldId="321"/>
        </pc:sldMkLst>
      </pc:sldChg>
    </pc:docChg>
  </pc:docChgLst>
  <pc:docChgLst>
    <pc:chgData name="Madalina Turcan" userId="S::2038892@edu.vaniercollege.qc.ca::1984a691-0d3b-4cf7-9f9a-f12c48092824" providerId="AD" clId="Web-{1A47095E-5DB4-43B8-8CD7-8451A85A4FB6}"/>
    <pc:docChg chg="addSld modSld sldOrd">
      <pc:chgData name="Madalina Turcan" userId="S::2038892@edu.vaniercollege.qc.ca::1984a691-0d3b-4cf7-9f9a-f12c48092824" providerId="AD" clId="Web-{1A47095E-5DB4-43B8-8CD7-8451A85A4FB6}" dt="2022-03-29T17:41:03.890" v="163" actId="20577"/>
      <pc:docMkLst>
        <pc:docMk/>
      </pc:docMkLst>
      <pc:sldChg chg="delSp modSp">
        <pc:chgData name="Madalina Turcan" userId="S::2038892@edu.vaniercollege.qc.ca::1984a691-0d3b-4cf7-9f9a-f12c48092824" providerId="AD" clId="Web-{1A47095E-5DB4-43B8-8CD7-8451A85A4FB6}" dt="2022-03-29T17:38:57.169" v="56" actId="1076"/>
        <pc:sldMkLst>
          <pc:docMk/>
          <pc:sldMk cId="4019995698" sldId="321"/>
        </pc:sldMkLst>
        <pc:graphicFrameChg chg="mod modGraphic">
          <ac:chgData name="Madalina Turcan" userId="S::2038892@edu.vaniercollege.qc.ca::1984a691-0d3b-4cf7-9f9a-f12c48092824" providerId="AD" clId="Web-{1A47095E-5DB4-43B8-8CD7-8451A85A4FB6}" dt="2022-03-29T17:38:25.465" v="20"/>
          <ac:graphicFrameMkLst>
            <pc:docMk/>
            <pc:sldMk cId="4019995698" sldId="321"/>
            <ac:graphicFrameMk id="2" creationId="{110C70F9-45C6-4841-B0A3-0985C1E30ED7}"/>
          </ac:graphicFrameMkLst>
        </pc:graphicFrameChg>
        <pc:graphicFrameChg chg="mod modGraphic">
          <ac:chgData name="Madalina Turcan" userId="S::2038892@edu.vaniercollege.qc.ca::1984a691-0d3b-4cf7-9f9a-f12c48092824" providerId="AD" clId="Web-{1A47095E-5DB4-43B8-8CD7-8451A85A4FB6}" dt="2022-03-29T17:38:57.169" v="56" actId="1076"/>
          <ac:graphicFrameMkLst>
            <pc:docMk/>
            <pc:sldMk cId="4019995698" sldId="321"/>
            <ac:graphicFrameMk id="3" creationId="{9C27C0FB-60F7-3162-ABB0-979E62EC2EE5}"/>
          </ac:graphicFrameMkLst>
        </pc:graphicFrameChg>
        <pc:graphicFrameChg chg="del mod modGraphic">
          <ac:chgData name="Madalina Turcan" userId="S::2038892@edu.vaniercollege.qc.ca::1984a691-0d3b-4cf7-9f9a-f12c48092824" providerId="AD" clId="Web-{1A47095E-5DB4-43B8-8CD7-8451A85A4FB6}" dt="2022-03-29T17:38:17.575" v="12"/>
          <ac:graphicFrameMkLst>
            <pc:docMk/>
            <pc:sldMk cId="4019995698" sldId="321"/>
            <ac:graphicFrameMk id="7" creationId="{608D9FC4-869B-0067-10CC-46286B2A5AC5}"/>
          </ac:graphicFrameMkLst>
        </pc:graphicFrameChg>
      </pc:sldChg>
      <pc:sldChg chg="modSp add ord replId">
        <pc:chgData name="Madalina Turcan" userId="S::2038892@edu.vaniercollege.qc.ca::1984a691-0d3b-4cf7-9f9a-f12c48092824" providerId="AD" clId="Web-{1A47095E-5DB4-43B8-8CD7-8451A85A4FB6}" dt="2022-03-29T17:41:03.890" v="163" actId="20577"/>
        <pc:sldMkLst>
          <pc:docMk/>
          <pc:sldMk cId="3064208266" sldId="322"/>
        </pc:sldMkLst>
        <pc:spChg chg="mod">
          <ac:chgData name="Madalina Turcan" userId="S::2038892@edu.vaniercollege.qc.ca::1984a691-0d3b-4cf7-9f9a-f12c48092824" providerId="AD" clId="Web-{1A47095E-5DB4-43B8-8CD7-8451A85A4FB6}" dt="2022-03-29T17:41:03.890" v="163" actId="20577"/>
          <ac:spMkLst>
            <pc:docMk/>
            <pc:sldMk cId="3064208266" sldId="322"/>
            <ac:spMk id="732" creationId="{00000000-0000-0000-0000-000000000000}"/>
          </ac:spMkLst>
        </pc:spChg>
        <pc:spChg chg="mod">
          <ac:chgData name="Madalina Turcan" userId="S::2038892@edu.vaniercollege.qc.ca::1984a691-0d3b-4cf7-9f9a-f12c48092824" providerId="AD" clId="Web-{1A47095E-5DB4-43B8-8CD7-8451A85A4FB6}" dt="2022-03-29T17:40:58.515" v="157"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DB5D2508-B0AD-46E4-8821-CCC8F4BEC3A1}"/>
    <pc:docChg chg="sldOrd">
      <pc:chgData name="Madalina Turcan" userId="S::2038892@edu.vaniercollege.qc.ca::1984a691-0d3b-4cf7-9f9a-f12c48092824" providerId="AD" clId="Web-{DB5D2508-B0AD-46E4-8821-CCC8F4BEC3A1}" dt="2022-03-29T17:11:30.965" v="0"/>
      <pc:docMkLst>
        <pc:docMk/>
      </pc:docMkLst>
      <pc:sldChg chg="ord">
        <pc:chgData name="Madalina Turcan" userId="S::2038892@edu.vaniercollege.qc.ca::1984a691-0d3b-4cf7-9f9a-f12c48092824" providerId="AD" clId="Web-{DB5D2508-B0AD-46E4-8821-CCC8F4BEC3A1}" dt="2022-03-29T17:11:30.965" v="0"/>
        <pc:sldMkLst>
          <pc:docMk/>
          <pc:sldMk cId="4174056077" sldId="317"/>
        </pc:sldMkLst>
      </pc:sldChg>
    </pc:docChg>
  </pc:docChgLst>
  <pc:docChgLst>
    <pc:chgData name="Véronique Karwowska" userId="S::1282838@edu.vaniercollege.qc.ca::b38c6c6a-2c9a-4728-9cbb-38e64257b5c2" providerId="AD" clId="Web-{9E141F26-28AD-4735-AB2A-7D0A6AD46C16}"/>
    <pc:docChg chg="modSld">
      <pc:chgData name="Véronique Karwowska" userId="S::1282838@edu.vaniercollege.qc.ca::b38c6c6a-2c9a-4728-9cbb-38e64257b5c2" providerId="AD" clId="Web-{9E141F26-28AD-4735-AB2A-7D0A6AD46C16}" dt="2022-03-29T18:30:46.439" v="10" actId="20577"/>
      <pc:docMkLst>
        <pc:docMk/>
      </pc:docMkLst>
      <pc:sldChg chg="modSp">
        <pc:chgData name="Véronique Karwowska" userId="S::1282838@edu.vaniercollege.qc.ca::b38c6c6a-2c9a-4728-9cbb-38e64257b5c2" providerId="AD" clId="Web-{9E141F26-28AD-4735-AB2A-7D0A6AD46C16}" dt="2022-03-29T18:30:46.439" v="10" actId="20577"/>
        <pc:sldMkLst>
          <pc:docMk/>
          <pc:sldMk cId="3064208266" sldId="322"/>
        </pc:sldMkLst>
        <pc:spChg chg="mod">
          <ac:chgData name="Véronique Karwowska" userId="S::1282838@edu.vaniercollege.qc.ca::b38c6c6a-2c9a-4728-9cbb-38e64257b5c2" providerId="AD" clId="Web-{9E141F26-28AD-4735-AB2A-7D0A6AD46C16}" dt="2022-03-29T18:30:46.439" v="10" actId="20577"/>
          <ac:spMkLst>
            <pc:docMk/>
            <pc:sldMk cId="3064208266" sldId="322"/>
            <ac:spMk id="733" creationId="{00000000-0000-0000-0000-000000000000}"/>
          </ac:spMkLst>
        </pc:spChg>
      </pc:sldChg>
    </pc:docChg>
  </pc:docChgLst>
  <pc:docChgLst>
    <pc:chgData name="Madalina Turcan" userId="S::2038892@edu.vaniercollege.qc.ca::1984a691-0d3b-4cf7-9f9a-f12c48092824" providerId="AD" clId="Web-{138CC469-0143-43EB-890E-4A68BDFD2F6D}"/>
    <pc:docChg chg="addSld modSld">
      <pc:chgData name="Madalina Turcan" userId="S::2038892@edu.vaniercollege.qc.ca::1984a691-0d3b-4cf7-9f9a-f12c48092824" providerId="AD" clId="Web-{138CC469-0143-43EB-890E-4A68BDFD2F6D}" dt="2022-03-29T17:09:30.538" v="13" actId="20577"/>
      <pc:docMkLst>
        <pc:docMk/>
      </pc:docMkLst>
      <pc:sldChg chg="addSp delSp modSp add replId">
        <pc:chgData name="Madalina Turcan" userId="S::2038892@edu.vaniercollege.qc.ca::1984a691-0d3b-4cf7-9f9a-f12c48092824" providerId="AD" clId="Web-{138CC469-0143-43EB-890E-4A68BDFD2F6D}" dt="2022-03-29T17:09:30.538" v="13" actId="20577"/>
        <pc:sldMkLst>
          <pc:docMk/>
          <pc:sldMk cId="3073764900" sldId="320"/>
        </pc:sldMkLst>
        <pc:spChg chg="mod">
          <ac:chgData name="Madalina Turcan" userId="S::2038892@edu.vaniercollege.qc.ca::1984a691-0d3b-4cf7-9f9a-f12c48092824" providerId="AD" clId="Web-{138CC469-0143-43EB-890E-4A68BDFD2F6D}" dt="2022-03-29T17:09:25.538" v="12" actId="20577"/>
          <ac:spMkLst>
            <pc:docMk/>
            <pc:sldMk cId="3073764900" sldId="320"/>
            <ac:spMk id="3063" creationId="{00000000-0000-0000-0000-000000000000}"/>
          </ac:spMkLst>
        </pc:spChg>
        <pc:spChg chg="mod">
          <ac:chgData name="Madalina Turcan" userId="S::2038892@edu.vaniercollege.qc.ca::1984a691-0d3b-4cf7-9f9a-f12c48092824" providerId="AD" clId="Web-{138CC469-0143-43EB-890E-4A68BDFD2F6D}" dt="2022-03-29T17:09:30.538" v="13" actId="20577"/>
          <ac:spMkLst>
            <pc:docMk/>
            <pc:sldMk cId="3073764900" sldId="320"/>
            <ac:spMk id="3066" creationId="{00000000-0000-0000-0000-000000000000}"/>
          </ac:spMkLst>
        </pc:spChg>
        <pc:picChg chg="add mod">
          <ac:chgData name="Madalina Turcan" userId="S::2038892@edu.vaniercollege.qc.ca::1984a691-0d3b-4cf7-9f9a-f12c48092824" providerId="AD" clId="Web-{138CC469-0143-43EB-890E-4A68BDFD2F6D}" dt="2022-03-29T17:09:17.397" v="9" actId="1076"/>
          <ac:picMkLst>
            <pc:docMk/>
            <pc:sldMk cId="3073764900" sldId="320"/>
            <ac:picMk id="2" creationId="{DCADD904-112E-E9E6-7218-44EAD8A83CE2}"/>
          </ac:picMkLst>
        </pc:picChg>
        <pc:picChg chg="del">
          <ac:chgData name="Madalina Turcan" userId="S::2038892@edu.vaniercollege.qc.ca::1984a691-0d3b-4cf7-9f9a-f12c48092824" providerId="AD" clId="Web-{138CC469-0143-43EB-890E-4A68BDFD2F6D}" dt="2022-03-29T17:08:56.882" v="1"/>
          <ac:picMkLst>
            <pc:docMk/>
            <pc:sldMk cId="3073764900" sldId="320"/>
            <ac:picMk id="17" creationId="{D084639F-8A17-45F6-BC51-8F932F8AED2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6033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546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86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05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47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b1c2217c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b1c2217c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0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25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32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83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9"/>
        <p:cNvGrpSpPr/>
        <p:nvPr/>
      </p:nvGrpSpPr>
      <p:grpSpPr>
        <a:xfrm>
          <a:off x="0" y="0"/>
          <a:ext cx="0" cy="0"/>
          <a:chOff x="0" y="0"/>
          <a:chExt cx="0" cy="0"/>
        </a:xfrm>
      </p:grpSpPr>
      <p:sp>
        <p:nvSpPr>
          <p:cNvPr id="3060" name="Google Shape;3060;ge04532903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1" name="Google Shape;3061;ge045329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43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1" y="0"/>
              <a:ext cx="2888100" cy="2888100"/>
            </a:xfrm>
            <a:prstGeom prst="diagStripe">
              <a:avLst>
                <a:gd name="adj" fmla="val 557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0" y="0"/>
              <a:ext cx="3077400" cy="3077400"/>
            </a:xfrm>
            <a:prstGeom prst="diagStripe">
              <a:avLst>
                <a:gd name="adj" fmla="val 916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657228" y="58028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592117" y="53294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 name="Google Shape;33;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
        <p:nvSpPr>
          <p:cNvPr id="38" name="Google Shape;38;p2"/>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39" name="Google Shape;39;p2"/>
          <p:cNvSpPr txBox="1">
            <a:spLocks noGrp="1"/>
          </p:cNvSpPr>
          <p:nvPr>
            <p:ph type="subTitle" idx="1"/>
          </p:nvPr>
        </p:nvSpPr>
        <p:spPr>
          <a:xfrm>
            <a:off x="2147575" y="3543602"/>
            <a:ext cx="4343400" cy="52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grpSp>
        <p:nvGrpSpPr>
          <p:cNvPr id="52" name="Google Shape;52;p4"/>
          <p:cNvGrpSpPr/>
          <p:nvPr/>
        </p:nvGrpSpPr>
        <p:grpSpPr>
          <a:xfrm>
            <a:off x="-150" y="-8024"/>
            <a:ext cx="9144000" cy="5151624"/>
            <a:chOff x="-150" y="-8024"/>
            <a:chExt cx="9144000" cy="5151624"/>
          </a:xfrm>
        </p:grpSpPr>
        <p:sp>
          <p:nvSpPr>
            <p:cNvPr id="53" name="Google Shape;53;p4"/>
            <p:cNvSpPr/>
            <p:nvPr/>
          </p:nvSpPr>
          <p:spPr>
            <a:xfrm>
              <a:off x="1" y="3940000"/>
              <a:ext cx="1203600" cy="12036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rot="-5400000">
              <a:off x="7445525" y="-4"/>
              <a:ext cx="1698328" cy="1682289"/>
              <a:chOff x="498850" y="3224050"/>
              <a:chExt cx="1482350" cy="1468350"/>
            </a:xfrm>
          </p:grpSpPr>
          <p:sp>
            <p:nvSpPr>
              <p:cNvPr id="55" name="Google Shape;55;p4"/>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4"/>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50"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4"/>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61" name="Google Shape;61;p4"/>
          <p:cNvSpPr txBox="1">
            <a:spLocks noGrp="1"/>
          </p:cNvSpPr>
          <p:nvPr>
            <p:ph type="body" idx="1"/>
          </p:nvPr>
        </p:nvSpPr>
        <p:spPr>
          <a:xfrm>
            <a:off x="858950" y="1114400"/>
            <a:ext cx="7426200" cy="369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avLst/>
                  <a:gdLst/>
                  <a:ahLst/>
                  <a:cxnLst/>
                  <a:rect l="l" t="t" r="r" b="b"/>
                  <a:pathLst>
                    <a:path w="977" h="8002" extrusionOk="0">
                      <a:moveTo>
                        <a:pt x="977" y="1"/>
                      </a:moveTo>
                      <a:lnTo>
                        <a:pt x="0" y="989"/>
                      </a:lnTo>
                      <a:lnTo>
                        <a:pt x="0" y="8001"/>
                      </a:lnTo>
                      <a:lnTo>
                        <a:pt x="977" y="7013"/>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1228838" y="4188069"/>
                  <a:ext cx="34443" cy="282233"/>
                </a:xfrm>
                <a:custGeom>
                  <a:avLst/>
                  <a:gdLst/>
                  <a:ahLst/>
                  <a:cxnLst/>
                  <a:rect l="l" t="t" r="r" b="b"/>
                  <a:pathLst>
                    <a:path w="978" h="8014" extrusionOk="0">
                      <a:moveTo>
                        <a:pt x="977" y="1"/>
                      </a:moveTo>
                      <a:lnTo>
                        <a:pt x="1" y="989"/>
                      </a:lnTo>
                      <a:lnTo>
                        <a:pt x="1" y="8014"/>
                      </a:lnTo>
                      <a:lnTo>
                        <a:pt x="977" y="7025"/>
                      </a:lnTo>
                      <a:lnTo>
                        <a:pt x="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1559292" y="3851384"/>
                  <a:ext cx="34407" cy="281810"/>
                </a:xfrm>
                <a:custGeom>
                  <a:avLst/>
                  <a:gdLst/>
                  <a:ahLst/>
                  <a:cxnLst/>
                  <a:rect l="l" t="t" r="r" b="b"/>
                  <a:pathLst>
                    <a:path w="977" h="8002" extrusionOk="0">
                      <a:moveTo>
                        <a:pt x="976" y="0"/>
                      </a:moveTo>
                      <a:lnTo>
                        <a:pt x="0" y="988"/>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394082" y="4019938"/>
                  <a:ext cx="34407" cy="281810"/>
                </a:xfrm>
                <a:custGeom>
                  <a:avLst/>
                  <a:gdLst/>
                  <a:ahLst/>
                  <a:cxnLst/>
                  <a:rect l="l" t="t" r="r" b="b"/>
                  <a:pathLst>
                    <a:path w="977" h="8002" extrusionOk="0">
                      <a:moveTo>
                        <a:pt x="976" y="0"/>
                      </a:moveTo>
                      <a:lnTo>
                        <a:pt x="0" y="977"/>
                      </a:lnTo>
                      <a:lnTo>
                        <a:pt x="0" y="8001"/>
                      </a:lnTo>
                      <a:lnTo>
                        <a:pt x="976" y="7013"/>
                      </a:lnTo>
                      <a:lnTo>
                        <a:pt x="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139136" y="4272768"/>
                  <a:ext cx="34407" cy="281810"/>
                </a:xfrm>
                <a:custGeom>
                  <a:avLst/>
                  <a:gdLst/>
                  <a:ahLst/>
                  <a:cxnLst/>
                  <a:rect l="l" t="t" r="r" b="b"/>
                  <a:pathLst>
                    <a:path w="977" h="8002" extrusionOk="0">
                      <a:moveTo>
                        <a:pt x="976" y="1"/>
                      </a:moveTo>
                      <a:lnTo>
                        <a:pt x="0" y="977"/>
                      </a:lnTo>
                      <a:lnTo>
                        <a:pt x="0" y="8002"/>
                      </a:lnTo>
                      <a:lnTo>
                        <a:pt x="976" y="7014"/>
                      </a:lnTo>
                      <a:lnTo>
                        <a:pt x="9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76669" y="3935661"/>
                  <a:ext cx="34407" cy="281810"/>
                </a:xfrm>
                <a:custGeom>
                  <a:avLst/>
                  <a:gdLst/>
                  <a:ahLst/>
                  <a:cxnLst/>
                  <a:rect l="l" t="t" r="r" b="b"/>
                  <a:pathLst>
                    <a:path w="977" h="8002" extrusionOk="0">
                      <a:moveTo>
                        <a:pt x="977" y="0"/>
                      </a:moveTo>
                      <a:lnTo>
                        <a:pt x="1" y="977"/>
                      </a:lnTo>
                      <a:lnTo>
                        <a:pt x="1" y="8001"/>
                      </a:lnTo>
                      <a:lnTo>
                        <a:pt x="977" y="7013"/>
                      </a:lnTo>
                      <a:lnTo>
                        <a:pt x="9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13"/>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13"/>
              <p:cNvCxnSpPr/>
              <p:nvPr/>
            </p:nvCxnSpPr>
            <p:spPr>
              <a:xfrm rot="10800000" flipH="1">
                <a:off x="960650" y="4001657"/>
                <a:ext cx="219900" cy="219900"/>
              </a:xfrm>
              <a:prstGeom prst="straightConnector1">
                <a:avLst/>
              </a:prstGeom>
              <a:noFill/>
              <a:ln w="19050" cap="flat" cmpd="sng">
                <a:solidFill>
                  <a:schemeClr val="accent1"/>
                </a:solidFill>
                <a:prstDash val="solid"/>
                <a:round/>
                <a:headEnd type="none" w="med" len="med"/>
                <a:tailEnd type="none" w="med" len="med"/>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13"/>
          <p:cNvSpPr txBox="1">
            <a:spLocks noGrp="1"/>
          </p:cNvSpPr>
          <p:nvPr>
            <p:ph type="title" hasCustomPrompt="1"/>
          </p:nvPr>
        </p:nvSpPr>
        <p:spPr>
          <a:xfrm>
            <a:off x="947727"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49" name="Google Shape;249;p13"/>
          <p:cNvSpPr txBox="1">
            <a:spLocks noGrp="1"/>
          </p:cNvSpPr>
          <p:nvPr>
            <p:ph type="title" idx="2"/>
          </p:nvPr>
        </p:nvSpPr>
        <p:spPr>
          <a:xfrm>
            <a:off x="1851102"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0" name="Google Shape;250;p13"/>
          <p:cNvSpPr txBox="1">
            <a:spLocks noGrp="1"/>
          </p:cNvSpPr>
          <p:nvPr>
            <p:ph type="title" idx="3"/>
          </p:nvPr>
        </p:nvSpPr>
        <p:spPr>
          <a:xfrm>
            <a:off x="1851102"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1" name="Google Shape;251;p13"/>
          <p:cNvSpPr txBox="1">
            <a:spLocks noGrp="1"/>
          </p:cNvSpPr>
          <p:nvPr>
            <p:ph type="title" idx="4" hasCustomPrompt="1"/>
          </p:nvPr>
        </p:nvSpPr>
        <p:spPr>
          <a:xfrm>
            <a:off x="4593402" y="15297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2" name="Google Shape;252;p13"/>
          <p:cNvSpPr txBox="1">
            <a:spLocks noGrp="1"/>
          </p:cNvSpPr>
          <p:nvPr>
            <p:ph type="title" idx="5"/>
          </p:nvPr>
        </p:nvSpPr>
        <p:spPr>
          <a:xfrm>
            <a:off x="5496777" y="15297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3" name="Google Shape;253;p13"/>
          <p:cNvSpPr txBox="1">
            <a:spLocks noGrp="1"/>
          </p:cNvSpPr>
          <p:nvPr>
            <p:ph type="title" idx="6"/>
          </p:nvPr>
        </p:nvSpPr>
        <p:spPr>
          <a:xfrm>
            <a:off x="5496777" y="19224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4" name="Google Shape;254;p13"/>
          <p:cNvSpPr txBox="1">
            <a:spLocks noGrp="1"/>
          </p:cNvSpPr>
          <p:nvPr>
            <p:ph type="title" idx="7" hasCustomPrompt="1"/>
          </p:nvPr>
        </p:nvSpPr>
        <p:spPr>
          <a:xfrm>
            <a:off x="947727"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5" name="Google Shape;255;p13"/>
          <p:cNvSpPr txBox="1">
            <a:spLocks noGrp="1"/>
          </p:cNvSpPr>
          <p:nvPr>
            <p:ph type="title" idx="8"/>
          </p:nvPr>
        </p:nvSpPr>
        <p:spPr>
          <a:xfrm>
            <a:off x="1851102"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6" name="Google Shape;256;p13"/>
          <p:cNvSpPr txBox="1">
            <a:spLocks noGrp="1"/>
          </p:cNvSpPr>
          <p:nvPr>
            <p:ph type="title" idx="9"/>
          </p:nvPr>
        </p:nvSpPr>
        <p:spPr>
          <a:xfrm>
            <a:off x="1851102"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57" name="Google Shape;257;p13"/>
          <p:cNvSpPr txBox="1">
            <a:spLocks noGrp="1"/>
          </p:cNvSpPr>
          <p:nvPr>
            <p:ph type="title" idx="13" hasCustomPrompt="1"/>
          </p:nvPr>
        </p:nvSpPr>
        <p:spPr>
          <a:xfrm>
            <a:off x="4593402" y="3043212"/>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solidFill>
                  <a:schemeClr val="accent3"/>
                </a:solidFill>
                <a:latin typeface="Oswald"/>
                <a:ea typeface="Oswald"/>
                <a:cs typeface="Oswald"/>
                <a:sym typeface="Oswa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14"/>
          </p:nvPr>
        </p:nvSpPr>
        <p:spPr>
          <a:xfrm>
            <a:off x="5496777" y="3043212"/>
            <a:ext cx="2757300" cy="53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9" name="Google Shape;259;p13"/>
          <p:cNvSpPr txBox="1">
            <a:spLocks noGrp="1"/>
          </p:cNvSpPr>
          <p:nvPr>
            <p:ph type="title" idx="15"/>
          </p:nvPr>
        </p:nvSpPr>
        <p:spPr>
          <a:xfrm>
            <a:off x="5496777" y="3435938"/>
            <a:ext cx="25899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500" b="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260" name="Google Shape;260;p13"/>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4">
  <p:cSld name="CUSTOM_6_1">
    <p:spTree>
      <p:nvGrpSpPr>
        <p:cNvPr id="1" name="Shape 619"/>
        <p:cNvGrpSpPr/>
        <p:nvPr/>
      </p:nvGrpSpPr>
      <p:grpSpPr>
        <a:xfrm>
          <a:off x="0" y="0"/>
          <a:ext cx="0" cy="0"/>
          <a:chOff x="0" y="0"/>
          <a:chExt cx="0" cy="0"/>
        </a:xfrm>
      </p:grpSpPr>
      <p:grpSp>
        <p:nvGrpSpPr>
          <p:cNvPr id="620" name="Google Shape;620;p30"/>
          <p:cNvGrpSpPr/>
          <p:nvPr/>
        </p:nvGrpSpPr>
        <p:grpSpPr>
          <a:xfrm>
            <a:off x="0" y="0"/>
            <a:ext cx="9144002" cy="5143500"/>
            <a:chOff x="0" y="0"/>
            <a:chExt cx="9144002" cy="5143500"/>
          </a:xfrm>
        </p:grpSpPr>
        <p:sp>
          <p:nvSpPr>
            <p:cNvPr id="621" name="Google Shape;621;p30"/>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0" y="411850"/>
              <a:ext cx="6642900" cy="572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30"/>
            <p:cNvGrpSpPr/>
            <p:nvPr/>
          </p:nvGrpSpPr>
          <p:grpSpPr>
            <a:xfrm rot="-5400000">
              <a:off x="7935331" y="96836"/>
              <a:ext cx="1107019" cy="1096564"/>
              <a:chOff x="498850" y="3224050"/>
              <a:chExt cx="1482350" cy="1468350"/>
            </a:xfrm>
          </p:grpSpPr>
          <p:sp>
            <p:nvSpPr>
              <p:cNvPr id="624" name="Google Shape;624;p30"/>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0"/>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0"/>
            <p:cNvGrpSpPr/>
            <p:nvPr/>
          </p:nvGrpSpPr>
          <p:grpSpPr>
            <a:xfrm>
              <a:off x="270392" y="4282054"/>
              <a:ext cx="603122" cy="585781"/>
              <a:chOff x="546392" y="539692"/>
              <a:chExt cx="603122" cy="585781"/>
            </a:xfrm>
          </p:grpSpPr>
          <p:sp>
            <p:nvSpPr>
              <p:cNvPr id="630" name="Google Shape;630;p30"/>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2" name="Google Shape;632;p30"/>
          <p:cNvSpPr txBox="1">
            <a:spLocks noGrp="1"/>
          </p:cNvSpPr>
          <p:nvPr>
            <p:ph type="subTitle" idx="1"/>
          </p:nvPr>
        </p:nvSpPr>
        <p:spPr>
          <a:xfrm>
            <a:off x="813900" y="3880400"/>
            <a:ext cx="4434900" cy="6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3" name="Google Shape;633;p30"/>
          <p:cNvSpPr txBox="1">
            <a:spLocks noGrp="1"/>
          </p:cNvSpPr>
          <p:nvPr>
            <p:ph type="title"/>
          </p:nvPr>
        </p:nvSpPr>
        <p:spPr>
          <a:xfrm>
            <a:off x="813900" y="34542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4" name="Google Shape;634;p30"/>
          <p:cNvSpPr txBox="1">
            <a:spLocks noGrp="1"/>
          </p:cNvSpPr>
          <p:nvPr>
            <p:ph type="subTitle" idx="2"/>
          </p:nvPr>
        </p:nvSpPr>
        <p:spPr>
          <a:xfrm>
            <a:off x="813900" y="1460300"/>
            <a:ext cx="4434900" cy="199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5" name="Google Shape;635;p30"/>
          <p:cNvSpPr txBox="1">
            <a:spLocks noGrp="1"/>
          </p:cNvSpPr>
          <p:nvPr>
            <p:ph type="title" idx="3"/>
          </p:nvPr>
        </p:nvSpPr>
        <p:spPr>
          <a:xfrm>
            <a:off x="813900"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6" name="Google Shape;636;p30"/>
          <p:cNvSpPr txBox="1">
            <a:spLocks noGrp="1"/>
          </p:cNvSpPr>
          <p:nvPr>
            <p:ph type="subTitle" idx="4"/>
          </p:nvPr>
        </p:nvSpPr>
        <p:spPr>
          <a:xfrm>
            <a:off x="5277975" y="1460300"/>
            <a:ext cx="2332800" cy="273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a:endParaRPr/>
          </a:p>
        </p:txBody>
      </p:sp>
      <p:sp>
        <p:nvSpPr>
          <p:cNvPr id="637" name="Google Shape;637;p30"/>
          <p:cNvSpPr txBox="1">
            <a:spLocks noGrp="1"/>
          </p:cNvSpPr>
          <p:nvPr>
            <p:ph type="title" idx="5"/>
          </p:nvPr>
        </p:nvSpPr>
        <p:spPr>
          <a:xfrm>
            <a:off x="5277975" y="1034175"/>
            <a:ext cx="2332800" cy="53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38" name="Google Shape;638;p30"/>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674"/>
        <p:cNvGrpSpPr/>
        <p:nvPr/>
      </p:nvGrpSpPr>
      <p:grpSpPr>
        <a:xfrm>
          <a:off x="0" y="0"/>
          <a:ext cx="0" cy="0"/>
          <a:chOff x="0" y="0"/>
          <a:chExt cx="0" cy="0"/>
        </a:xfrm>
      </p:grpSpPr>
      <p:grpSp>
        <p:nvGrpSpPr>
          <p:cNvPr id="675" name="Google Shape;675;p32"/>
          <p:cNvGrpSpPr/>
          <p:nvPr/>
        </p:nvGrpSpPr>
        <p:grpSpPr>
          <a:xfrm>
            <a:off x="0" y="200"/>
            <a:ext cx="9143850" cy="5143484"/>
            <a:chOff x="0" y="200"/>
            <a:chExt cx="9143850" cy="5143484"/>
          </a:xfrm>
        </p:grpSpPr>
        <p:sp>
          <p:nvSpPr>
            <p:cNvPr id="676" name="Google Shape;676;p32"/>
            <p:cNvSpPr/>
            <p:nvPr/>
          </p:nvSpPr>
          <p:spPr>
            <a:xfrm>
              <a:off x="0" y="3912625"/>
              <a:ext cx="1230900" cy="1230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2"/>
            <p:cNvGrpSpPr/>
            <p:nvPr/>
          </p:nvGrpSpPr>
          <p:grpSpPr>
            <a:xfrm>
              <a:off x="7814240" y="3822846"/>
              <a:ext cx="1230943" cy="1219318"/>
              <a:chOff x="498850" y="3224050"/>
              <a:chExt cx="1482350" cy="1468350"/>
            </a:xfrm>
          </p:grpSpPr>
          <p:sp>
            <p:nvSpPr>
              <p:cNvPr id="678" name="Google Shape;678;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32"/>
            <p:cNvGrpSpPr/>
            <p:nvPr/>
          </p:nvGrpSpPr>
          <p:grpSpPr>
            <a:xfrm flipH="1">
              <a:off x="66" y="3944189"/>
              <a:ext cx="1210932" cy="1199495"/>
              <a:chOff x="498850" y="3224050"/>
              <a:chExt cx="1482350" cy="1468350"/>
            </a:xfrm>
          </p:grpSpPr>
          <p:sp>
            <p:nvSpPr>
              <p:cNvPr id="682" name="Google Shape;682;p32"/>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2"/>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2"/>
            <p:cNvSpPr/>
            <p:nvPr/>
          </p:nvSpPr>
          <p:spPr>
            <a:xfrm rot="10800000">
              <a:off x="8278350" y="200"/>
              <a:ext cx="865500" cy="865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2"/>
            <p:cNvGrpSpPr/>
            <p:nvPr/>
          </p:nvGrpSpPr>
          <p:grpSpPr>
            <a:xfrm>
              <a:off x="8084342" y="424954"/>
              <a:ext cx="603122" cy="585781"/>
              <a:chOff x="546392" y="539692"/>
              <a:chExt cx="603122" cy="585781"/>
            </a:xfrm>
          </p:grpSpPr>
          <p:sp>
            <p:nvSpPr>
              <p:cNvPr id="687" name="Google Shape;687;p32"/>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 name="Google Shape;689;p32"/>
            <p:cNvGrpSpPr/>
            <p:nvPr/>
          </p:nvGrpSpPr>
          <p:grpSpPr>
            <a:xfrm rot="5400000">
              <a:off x="703213" y="4460863"/>
              <a:ext cx="475817" cy="475817"/>
              <a:chOff x="713388" y="3717894"/>
              <a:chExt cx="885900" cy="885900"/>
            </a:xfrm>
          </p:grpSpPr>
          <p:cxnSp>
            <p:nvCxnSpPr>
              <p:cNvPr id="690" name="Google Shape;690;p32"/>
              <p:cNvCxnSpPr/>
              <p:nvPr/>
            </p:nvCxnSpPr>
            <p:spPr>
              <a:xfrm rot="10800000" flipH="1">
                <a:off x="713388" y="3717894"/>
                <a:ext cx="885900" cy="885900"/>
              </a:xfrm>
              <a:prstGeom prst="straightConnector1">
                <a:avLst/>
              </a:prstGeom>
              <a:noFill/>
              <a:ln w="19050" cap="flat" cmpd="sng">
                <a:solidFill>
                  <a:schemeClr val="accent1"/>
                </a:solidFill>
                <a:prstDash val="solid"/>
                <a:round/>
                <a:headEnd type="none" w="med" len="med"/>
                <a:tailEnd type="none" w="med" len="med"/>
              </a:ln>
            </p:spPr>
          </p:cxnSp>
          <p:cxnSp>
            <p:nvCxnSpPr>
              <p:cNvPr id="691" name="Google Shape;691;p32"/>
              <p:cNvCxnSpPr/>
              <p:nvPr/>
            </p:nvCxnSpPr>
            <p:spPr>
              <a:xfrm rot="10800000" flipH="1">
                <a:off x="847319" y="4001657"/>
                <a:ext cx="219900" cy="219900"/>
              </a:xfrm>
              <a:prstGeom prst="straightConnector1">
                <a:avLst/>
              </a:prstGeom>
              <a:noFill/>
              <a:ln w="19050" cap="flat" cmpd="sng">
                <a:solidFill>
                  <a:schemeClr val="accent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692"/>
        <p:cNvGrpSpPr/>
        <p:nvPr/>
      </p:nvGrpSpPr>
      <p:grpSpPr>
        <a:xfrm>
          <a:off x="0" y="0"/>
          <a:ext cx="0" cy="0"/>
          <a:chOff x="0" y="0"/>
          <a:chExt cx="0" cy="0"/>
        </a:xfrm>
      </p:grpSpPr>
      <p:grpSp>
        <p:nvGrpSpPr>
          <p:cNvPr id="693" name="Google Shape;693;p33"/>
          <p:cNvGrpSpPr/>
          <p:nvPr/>
        </p:nvGrpSpPr>
        <p:grpSpPr>
          <a:xfrm>
            <a:off x="2" y="0"/>
            <a:ext cx="9144000" cy="5143500"/>
            <a:chOff x="2" y="0"/>
            <a:chExt cx="9144000" cy="5143500"/>
          </a:xfrm>
        </p:grpSpPr>
        <p:sp>
          <p:nvSpPr>
            <p:cNvPr id="694" name="Google Shape;694;p33"/>
            <p:cNvSpPr/>
            <p:nvPr/>
          </p:nvSpPr>
          <p:spPr>
            <a:xfrm rot="-5400000">
              <a:off x="7791001" y="3790275"/>
              <a:ext cx="1353000" cy="1353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33"/>
            <p:cNvGrpSpPr/>
            <p:nvPr/>
          </p:nvGrpSpPr>
          <p:grpSpPr>
            <a:xfrm rot="-5400000">
              <a:off x="7935331" y="96836"/>
              <a:ext cx="1107019" cy="1096564"/>
              <a:chOff x="498850" y="3224050"/>
              <a:chExt cx="1482350" cy="1468350"/>
            </a:xfrm>
          </p:grpSpPr>
          <p:sp>
            <p:nvSpPr>
              <p:cNvPr id="696" name="Google Shape;696;p33"/>
              <p:cNvSpPr/>
              <p:nvPr/>
            </p:nvSpPr>
            <p:spPr>
              <a:xfrm>
                <a:off x="1742175" y="3224050"/>
                <a:ext cx="239025" cy="202725"/>
              </a:xfrm>
              <a:custGeom>
                <a:avLst/>
                <a:gdLst/>
                <a:ahLst/>
                <a:cxnLst/>
                <a:rect l="l" t="t" r="r" b="b"/>
                <a:pathLst>
                  <a:path w="9561" h="8109" extrusionOk="0">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567625" y="3448775"/>
                <a:ext cx="1413575" cy="1243625"/>
              </a:xfrm>
              <a:custGeom>
                <a:avLst/>
                <a:gdLst/>
                <a:ahLst/>
                <a:cxnLst/>
                <a:rect l="l" t="t" r="r" b="b"/>
                <a:pathLst>
                  <a:path w="56543" h="49745" extrusionOk="0">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498850" y="4648625"/>
                <a:ext cx="23250" cy="43775"/>
              </a:xfrm>
              <a:custGeom>
                <a:avLst/>
                <a:gdLst/>
                <a:ahLst/>
                <a:cxnLst/>
                <a:rect l="l" t="t" r="r" b="b"/>
                <a:pathLst>
                  <a:path w="930" h="1751" extrusionOk="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a:off x="2" y="0"/>
              <a:ext cx="9144000" cy="5143500"/>
            </a:xfrm>
            <a:prstGeom prst="frame">
              <a:avLst>
                <a:gd name="adj1" fmla="val 23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rot="-5400000">
              <a:off x="8169672" y="4184176"/>
              <a:ext cx="959100" cy="959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3"/>
            <p:cNvGrpSpPr/>
            <p:nvPr/>
          </p:nvGrpSpPr>
          <p:grpSpPr>
            <a:xfrm>
              <a:off x="270392" y="4282054"/>
              <a:ext cx="603122" cy="585781"/>
              <a:chOff x="546392" y="539692"/>
              <a:chExt cx="603122" cy="585781"/>
            </a:xfrm>
          </p:grpSpPr>
          <p:sp>
            <p:nvSpPr>
              <p:cNvPr id="702" name="Google Shape;702;p33"/>
              <p:cNvSpPr/>
              <p:nvPr/>
            </p:nvSpPr>
            <p:spPr>
              <a:xfrm>
                <a:off x="611503" y="587030"/>
                <a:ext cx="538010" cy="538443"/>
              </a:xfrm>
              <a:custGeom>
                <a:avLst/>
                <a:gdLst/>
                <a:ahLst/>
                <a:cxnLst/>
                <a:rect l="l" t="t" r="r" b="b"/>
                <a:pathLst>
                  <a:path w="13682" h="13693" fill="none" extrusionOk="0">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546392" y="539692"/>
                <a:ext cx="381625" cy="381625"/>
              </a:xfrm>
              <a:custGeom>
                <a:avLst/>
                <a:gdLst/>
                <a:ahLst/>
                <a:cxnLst/>
                <a:rect l="l" t="t" r="r" b="b"/>
                <a:pathLst>
                  <a:path w="9705" h="9705" fill="none" extrusionOk="0">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w="19050" cap="flat" cmpd="sng">
                <a:solidFill>
                  <a:srgbClr val="DFC09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4253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marL="914400" lvl="1"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marL="1371600" lvl="2"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marL="1828800" lvl="3"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marL="2286000" lvl="4"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marL="2743200" lvl="5"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marL="3200400" lvl="6"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marL="3657600" lvl="7"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marL="4114800" lvl="8" indent="-32385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6"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VeroKar/Application_Development_Project.gi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0" y="1569100"/>
            <a:ext cx="6736200" cy="19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2147575" y="1686875"/>
            <a:ext cx="4257300" cy="1803600"/>
          </a:xfrm>
          <a:prstGeom prst="rect">
            <a:avLst/>
          </a:prstGeom>
        </p:spPr>
        <p:txBody>
          <a:bodyPr spcFirstLastPara="1" wrap="square" lIns="91425" tIns="91425" rIns="91425" bIns="91425" anchor="ctr" anchorCtr="0">
            <a:noAutofit/>
          </a:bodyPr>
          <a:lstStyle/>
          <a:p>
            <a:r>
              <a:rPr lang="de" dirty="0" err="1"/>
              <a:t>MyCellar</a:t>
            </a:r>
            <a:br>
              <a:rPr lang="de" dirty="0"/>
            </a:br>
            <a:r>
              <a:rPr lang="de" sz="1600" dirty="0" err="1">
                <a:solidFill>
                  <a:schemeClr val="accent6">
                    <a:lumMod val="75000"/>
                  </a:schemeClr>
                </a:solidFill>
              </a:rPr>
              <a:t>Application</a:t>
            </a:r>
            <a:r>
              <a:rPr lang="de" sz="1600" dirty="0">
                <a:solidFill>
                  <a:schemeClr val="accent6">
                    <a:lumMod val="75000"/>
                  </a:schemeClr>
                </a:solidFill>
              </a:rPr>
              <a:t> Development Project</a:t>
            </a:r>
            <a:endParaRPr lang="en-US" sz="1600" dirty="0">
              <a:solidFill>
                <a:schemeClr val="accent6">
                  <a:lumMod val="75000"/>
                </a:schemeClr>
              </a:solidFill>
            </a:endParaRPr>
          </a:p>
        </p:txBody>
      </p:sp>
      <p:sp>
        <p:nvSpPr>
          <p:cNvPr id="714" name="Google Shape;714;p36"/>
          <p:cNvSpPr txBox="1">
            <a:spLocks noGrp="1"/>
          </p:cNvSpPr>
          <p:nvPr>
            <p:ph type="subTitle" idx="1"/>
          </p:nvPr>
        </p:nvSpPr>
        <p:spPr>
          <a:xfrm>
            <a:off x="0" y="3409959"/>
            <a:ext cx="9143999" cy="8109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sz="1600" dirty="0"/>
              <a:t>Veronique Karwowska</a:t>
            </a:r>
          </a:p>
          <a:p>
            <a:pPr marL="0" lvl="0" indent="0" algn="ctr" rtl="0">
              <a:spcBef>
                <a:spcPts val="0"/>
              </a:spcBef>
              <a:spcAft>
                <a:spcPts val="0"/>
              </a:spcAft>
              <a:buNone/>
            </a:pPr>
            <a:r>
              <a:rPr lang="de" sz="1600" dirty="0"/>
              <a:t>Turcan Madalina</a:t>
            </a:r>
            <a:endParaRPr sz="1600" dirty="0"/>
          </a:p>
        </p:txBody>
      </p:sp>
      <p:sp>
        <p:nvSpPr>
          <p:cNvPr id="715" name="Google Shape;715;p36"/>
          <p:cNvSpPr/>
          <p:nvPr/>
        </p:nvSpPr>
        <p:spPr>
          <a:xfrm>
            <a:off x="7215876" y="2185211"/>
            <a:ext cx="811035" cy="810978"/>
          </a:xfrm>
          <a:custGeom>
            <a:avLst/>
            <a:gdLst/>
            <a:ahLst/>
            <a:cxnLst/>
            <a:rect l="l" t="t" r="r" b="b"/>
            <a:pathLst>
              <a:path w="22956" h="22956" extrusionOk="0">
                <a:moveTo>
                  <a:pt x="0" y="1"/>
                </a:moveTo>
                <a:lnTo>
                  <a:pt x="0" y="22956"/>
                </a:lnTo>
                <a:lnTo>
                  <a:pt x="22956" y="2295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7290739" y="2110350"/>
            <a:ext cx="811035" cy="810978"/>
          </a:xfrm>
          <a:custGeom>
            <a:avLst/>
            <a:gdLst/>
            <a:ahLst/>
            <a:cxnLst/>
            <a:rect l="l" t="t" r="r" b="b"/>
            <a:pathLst>
              <a:path w="22956" h="22956" fill="none" extrusionOk="0">
                <a:moveTo>
                  <a:pt x="1" y="0"/>
                </a:moveTo>
                <a:lnTo>
                  <a:pt x="22956" y="0"/>
                </a:lnTo>
                <a:lnTo>
                  <a:pt x="22956" y="22956"/>
                </a:lnTo>
                <a:lnTo>
                  <a:pt x="1" y="22956"/>
                </a:lnTo>
                <a:close/>
              </a:path>
            </a:pathLst>
          </a:custGeom>
          <a:noFill/>
          <a:ln w="19050" cap="flat" cmpd="sng">
            <a:solidFill>
              <a:schemeClr val="accen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7" name="Google Shape;717;p36"/>
          <p:cNvGrpSpPr/>
          <p:nvPr/>
        </p:nvGrpSpPr>
        <p:grpSpPr>
          <a:xfrm>
            <a:off x="5791358" y="1320258"/>
            <a:ext cx="818325" cy="128700"/>
            <a:chOff x="3124650" y="1141300"/>
            <a:chExt cx="818325" cy="128700"/>
          </a:xfrm>
        </p:grpSpPr>
        <p:sp>
          <p:nvSpPr>
            <p:cNvPr id="718" name="Google Shape;718;p36"/>
            <p:cNvSpPr/>
            <p:nvPr/>
          </p:nvSpPr>
          <p:spPr>
            <a:xfrm>
              <a:off x="3124650"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3295406"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466163"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636919"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807675" y="1141300"/>
              <a:ext cx="135300" cy="128700"/>
            </a:xfrm>
            <a:prstGeom prst="star5">
              <a:avLst>
                <a:gd name="adj" fmla="val 26013"/>
                <a:gd name="hf" fmla="val 105146"/>
                <a:gd name="vf" fmla="val 11055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3" name="Google Shape;723;p36"/>
          <p:cNvCxnSpPr/>
          <p:nvPr/>
        </p:nvCxnSpPr>
        <p:spPr>
          <a:xfrm>
            <a:off x="2237100" y="4075128"/>
            <a:ext cx="1741500" cy="0"/>
          </a:xfrm>
          <a:prstGeom prst="straightConnector1">
            <a:avLst/>
          </a:prstGeom>
          <a:noFill/>
          <a:ln w="19050" cap="flat" cmpd="sng">
            <a:solidFill>
              <a:schemeClr val="accent3"/>
            </a:solidFill>
            <a:prstDash val="solid"/>
            <a:round/>
            <a:headEnd type="none" w="med" len="med"/>
            <a:tailEnd type="none" w="med" len="med"/>
          </a:ln>
        </p:spPr>
      </p:cxnSp>
      <p:grpSp>
        <p:nvGrpSpPr>
          <p:cNvPr id="724" name="Google Shape;724;p36"/>
          <p:cNvGrpSpPr/>
          <p:nvPr/>
        </p:nvGrpSpPr>
        <p:grpSpPr>
          <a:xfrm>
            <a:off x="7505459" y="2266762"/>
            <a:ext cx="381620" cy="498154"/>
            <a:chOff x="5349175" y="2971000"/>
            <a:chExt cx="304225" cy="397125"/>
          </a:xfrm>
        </p:grpSpPr>
        <p:sp>
          <p:nvSpPr>
            <p:cNvPr id="725" name="Google Shape;725;p36"/>
            <p:cNvSpPr/>
            <p:nvPr/>
          </p:nvSpPr>
          <p:spPr>
            <a:xfrm>
              <a:off x="5349175" y="2971000"/>
              <a:ext cx="304225" cy="397125"/>
            </a:xfrm>
            <a:custGeom>
              <a:avLst/>
              <a:gdLst/>
              <a:ahLst/>
              <a:cxnLst/>
              <a:rect l="l" t="t" r="r" b="b"/>
              <a:pathLst>
                <a:path w="12169" h="15885" extrusionOk="0">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5402700" y="3134825"/>
              <a:ext cx="88975" cy="91925"/>
            </a:xfrm>
            <a:custGeom>
              <a:avLst/>
              <a:gdLst/>
              <a:ahLst/>
              <a:cxnLst/>
              <a:rect l="l" t="t" r="r" b="b"/>
              <a:pathLst>
                <a:path w="3559" h="3677" extrusionOk="0">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5508700" y="3211250"/>
              <a:ext cx="21250" cy="15550"/>
            </a:xfrm>
            <a:custGeom>
              <a:avLst/>
              <a:gdLst/>
              <a:ahLst/>
              <a:cxnLst/>
              <a:rect l="l" t="t" r="r" b="b"/>
              <a:pathLst>
                <a:path w="850" h="622" extrusionOk="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CREATE / EDIT PRODUCT’S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1300" dirty="0"/>
              <a:t> Within this form, the user will fill the same information about the wine as described in the wine details view (some details will be mandatory such as the name and vintage). </a:t>
            </a:r>
            <a:endParaRPr lang="en-US" sz="1300" dirty="0">
              <a:solidFill>
                <a:schemeClr val="dk2"/>
              </a:solidFill>
            </a:endParaRPr>
          </a:p>
        </p:txBody>
      </p:sp>
      <p:pic>
        <p:nvPicPr>
          <p:cNvPr id="3" name="Picture 2">
            <a:extLst>
              <a:ext uri="{FF2B5EF4-FFF2-40B4-BE49-F238E27FC236}">
                <a16:creationId xmlns:a16="http://schemas.microsoft.com/office/drawing/2014/main" id="{5215A434-B50A-41D7-BBC6-E44790588170}"/>
              </a:ext>
            </a:extLst>
          </p:cNvPr>
          <p:cNvPicPr>
            <a:picLocks noChangeAspect="1"/>
          </p:cNvPicPr>
          <p:nvPr/>
        </p:nvPicPr>
        <p:blipFill>
          <a:blip r:embed="rId3"/>
          <a:stretch>
            <a:fillRect/>
          </a:stretch>
        </p:blipFill>
        <p:spPr>
          <a:xfrm>
            <a:off x="4572000" y="1061357"/>
            <a:ext cx="2065715" cy="3901250"/>
          </a:xfrm>
          <a:prstGeom prst="rect">
            <a:avLst/>
          </a:prstGeom>
        </p:spPr>
      </p:pic>
    </p:spTree>
    <p:extLst>
      <p:ext uri="{BB962C8B-B14F-4D97-AF65-F5344CB8AC3E}">
        <p14:creationId xmlns:p14="http://schemas.microsoft.com/office/powerpoint/2010/main" val="187578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SETTINGS </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We are still not sure, but we think to include a settings </a:t>
            </a:r>
            <a:r>
              <a:rPr lang="en-US" sz="2000" dirty="0">
                <a:solidFill>
                  <a:srgbClr val="000000"/>
                </a:solidFill>
                <a:latin typeface="Titillium Web" panose="00000500000000000000" pitchFamily="2" charset="0"/>
              </a:rPr>
              <a:t>to the application as well</a:t>
            </a:r>
            <a:endParaRPr lang="en-US" sz="1300" dirty="0">
              <a:solidFill>
                <a:schemeClr val="dk2"/>
              </a:solidFill>
              <a:latin typeface="Titillium Web" panose="00000500000000000000" pitchFamily="2" charset="0"/>
            </a:endParaRPr>
          </a:p>
        </p:txBody>
      </p:sp>
    </p:spTree>
    <p:extLst>
      <p:ext uri="{BB962C8B-B14F-4D97-AF65-F5344CB8AC3E}">
        <p14:creationId xmlns:p14="http://schemas.microsoft.com/office/powerpoint/2010/main" val="422175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1638470511"/>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Tasted Collection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lvl="0" indent="0" algn="ctr">
                        <a:buNone/>
                      </a:pPr>
                      <a:r>
                        <a:rPr lang="en-CA" b="1" dirty="0">
                          <a:solidFill>
                            <a:srgbClr val="000000"/>
                          </a:solidFill>
                        </a:rPr>
                        <a:t>    Untasted Collection table</a:t>
                      </a: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3811554213"/>
              </p:ext>
            </p:extLst>
          </p:nvPr>
        </p:nvGraphicFramePr>
        <p:xfrm>
          <a:off x="371818" y="1507933"/>
          <a:ext cx="2999771" cy="30480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WineID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Producer</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Vintage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6453748"/>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Picture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5615629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Type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62537113"/>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Rating</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52685364"/>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Quantity</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697040"/>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dirty="0"/>
                        <a:t>Price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180872"/>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err="1"/>
                        <a:t>Additional_Information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43182271"/>
                  </a:ext>
                </a:extLst>
              </a:tr>
            </a:tbl>
          </a:graphicData>
        </a:graphic>
      </p:graphicFrame>
      <p:graphicFrame>
        <p:nvGraphicFramePr>
          <p:cNvPr id="7" name="Table 6">
            <a:extLst>
              <a:ext uri="{FF2B5EF4-FFF2-40B4-BE49-F238E27FC236}">
                <a16:creationId xmlns:a16="http://schemas.microsoft.com/office/drawing/2014/main" id="{608D9FC4-869B-0067-10CC-46286B2A5AC5}"/>
              </a:ext>
            </a:extLst>
          </p:cNvPr>
          <p:cNvGraphicFramePr>
            <a:graphicFrameLocks noGrp="1"/>
          </p:cNvGraphicFramePr>
          <p:nvPr>
            <p:extLst>
              <p:ext uri="{D42A27DB-BD31-4B8C-83A1-F6EECF244321}">
                <p14:modId xmlns:p14="http://schemas.microsoft.com/office/powerpoint/2010/main" val="2433191134"/>
              </p:ext>
            </p:extLst>
          </p:nvPr>
        </p:nvGraphicFramePr>
        <p:xfrm>
          <a:off x="4180292" y="1657167"/>
          <a:ext cx="3180607" cy="2764332"/>
        </p:xfrm>
        <a:graphic>
          <a:graphicData uri="http://schemas.openxmlformats.org/drawingml/2006/table">
            <a:tbl>
              <a:tblPr firstRow="1" bandRow="1">
                <a:tableStyleId>{88AA3E2D-620C-47D7-B444-4762034739FE}</a:tableStyleId>
              </a:tblPr>
              <a:tblGrid>
                <a:gridCol w="572503">
                  <a:extLst>
                    <a:ext uri="{9D8B030D-6E8A-4147-A177-3AD203B41FA5}">
                      <a16:colId xmlns:a16="http://schemas.microsoft.com/office/drawing/2014/main" val="4044132249"/>
                    </a:ext>
                  </a:extLst>
                </a:gridCol>
                <a:gridCol w="2608104">
                  <a:extLst>
                    <a:ext uri="{9D8B030D-6E8A-4147-A177-3AD203B41FA5}">
                      <a16:colId xmlns:a16="http://schemas.microsoft.com/office/drawing/2014/main" val="2683587682"/>
                    </a:ext>
                  </a:extLst>
                </a:gridCol>
              </a:tblGrid>
              <a:tr h="286425">
                <a:tc>
                  <a:txBody>
                    <a:bodyPr/>
                    <a:lstStyle/>
                    <a:p>
                      <a:pPr rtl="0" fontAlgn="base"/>
                      <a:r>
                        <a:rPr lang="en-US" dirty="0">
                          <a:effectLst/>
                        </a:rPr>
                        <a:t>PK​</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WineID</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4204300"/>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Name​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67375295"/>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Producer​</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54415924"/>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Vintage​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77160488"/>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Picture​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4503257"/>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Type​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71303381"/>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rtl="0" fontAlgn="base"/>
                      <a:r>
                        <a:rPr lang="en-US" dirty="0">
                          <a:effectLst/>
                        </a:rPr>
                        <a:t>Quantity​</a:t>
                      </a:r>
                      <a:endParaRPr lang="en-US" dirty="0">
                        <a:solidFill>
                          <a:srgbClr val="000000"/>
                        </a:solidFill>
                        <a:effectLst/>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868885489"/>
                  </a:ext>
                </a:extLst>
              </a:tr>
              <a:tr h="286425">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a:effectLst/>
                        </a:rPr>
                        <a:t>Price​</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67616184"/>
                  </a:ext>
                </a:extLst>
              </a:tr>
              <a:tr h="325932">
                <a:tc>
                  <a:txBody>
                    <a:bodyPr/>
                    <a:lstStyle/>
                    <a:p>
                      <a:pPr rtl="0" fontAlgn="auto"/>
                      <a:r>
                        <a:rPr lang="en-US" dirty="0">
                          <a:effectLst/>
                        </a:rPr>
                        <a:t>​</a:t>
                      </a:r>
                      <a:endParaRPr lang="en-US" dirty="0">
                        <a:solidFill>
                          <a:srgbClr val="000000"/>
                        </a:solidFill>
                        <a:effectLst/>
                        <a:latin typeface="Arial" panose="020B0604020202020204" pitchFamily="34" charset="0"/>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US" dirty="0" err="1">
                          <a:effectLst/>
                        </a:rPr>
                        <a:t>Additional_Information</a:t>
                      </a:r>
                      <a:r>
                        <a:rPr lang="en-US" dirty="0">
                          <a:effectLst/>
                        </a:rPr>
                        <a:t>​</a:t>
                      </a:r>
                      <a:endParaRPr lang="en-US" dirty="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03343420"/>
                  </a:ext>
                </a:extLst>
              </a:tr>
            </a:tbl>
          </a:graphicData>
        </a:graphic>
      </p:graphicFrame>
    </p:spTree>
    <p:extLst>
      <p:ext uri="{BB962C8B-B14F-4D97-AF65-F5344CB8AC3E}">
        <p14:creationId xmlns:p14="http://schemas.microsoft.com/office/powerpoint/2010/main" val="217069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DATABASE </a:t>
            </a:r>
          </a:p>
        </p:txBody>
      </p:sp>
      <p:graphicFrame>
        <p:nvGraphicFramePr>
          <p:cNvPr id="2" name="Table 2">
            <a:extLst>
              <a:ext uri="{FF2B5EF4-FFF2-40B4-BE49-F238E27FC236}">
                <a16:creationId xmlns:a16="http://schemas.microsoft.com/office/drawing/2014/main" id="{110C70F9-45C6-4841-B0A3-0985C1E30ED7}"/>
              </a:ext>
            </a:extLst>
          </p:cNvPr>
          <p:cNvGraphicFramePr>
            <a:graphicFrameLocks noGrp="1"/>
          </p:cNvGraphicFramePr>
          <p:nvPr>
            <p:extLst>
              <p:ext uri="{D42A27DB-BD31-4B8C-83A1-F6EECF244321}">
                <p14:modId xmlns:p14="http://schemas.microsoft.com/office/powerpoint/2010/main" val="773863336"/>
              </p:ext>
            </p:extLst>
          </p:nvPr>
        </p:nvGraphicFramePr>
        <p:xfrm>
          <a:off x="289192" y="1163656"/>
          <a:ext cx="7202110" cy="2695741"/>
        </p:xfrm>
        <a:graphic>
          <a:graphicData uri="http://schemas.openxmlformats.org/drawingml/2006/table">
            <a:tbl>
              <a:tblPr firstRow="1" bandRow="1">
                <a:tableStyleId>{2D5ABB26-0587-4C30-8999-92F81FD0307C}</a:tableStyleId>
              </a:tblPr>
              <a:tblGrid>
                <a:gridCol w="3601055">
                  <a:extLst>
                    <a:ext uri="{9D8B030D-6E8A-4147-A177-3AD203B41FA5}">
                      <a16:colId xmlns:a16="http://schemas.microsoft.com/office/drawing/2014/main" val="3677097622"/>
                    </a:ext>
                  </a:extLst>
                </a:gridCol>
                <a:gridCol w="3601055">
                  <a:extLst>
                    <a:ext uri="{9D8B030D-6E8A-4147-A177-3AD203B41FA5}">
                      <a16:colId xmlns:a16="http://schemas.microsoft.com/office/drawing/2014/main" val="3828918910"/>
                    </a:ext>
                  </a:extLst>
                </a:gridCol>
              </a:tblGrid>
              <a:tr h="2695741">
                <a:tc>
                  <a:txBody>
                    <a:bodyPr/>
                    <a:lstStyle/>
                    <a:p>
                      <a:pPr algn="ctr" rtl="0">
                        <a:buFont typeface="Arial" panose="020B0604020202020204" pitchFamily="34" charset="0"/>
                        <a:buNone/>
                      </a:pPr>
                      <a:r>
                        <a:rPr lang="en-CA" b="1" dirty="0">
                          <a:solidFill>
                            <a:srgbClr val="000000"/>
                          </a:solidFill>
                        </a:rPr>
                        <a:t>Login table</a:t>
                      </a:r>
                    </a:p>
                    <a:p>
                      <a:pPr algn="ctr" rtl="0">
                        <a:buFont typeface="Arial" panose="020B0604020202020204" pitchFamily="34" charset="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tc>
                  <a:txBody>
                    <a:bodyPr/>
                    <a:lstStyle/>
                    <a:p>
                      <a:pPr marL="133350" indent="0" algn="ctr" rtl="0">
                        <a:buNone/>
                      </a:pPr>
                      <a:endParaRPr lang="en-CA" b="1" dirty="0">
                        <a:solidFill>
                          <a:srgbClr val="000000"/>
                        </a:solidFill>
                      </a:endParaRPr>
                    </a:p>
                    <a:p>
                      <a:pPr marL="133350" indent="0" algn="ctr" rtl="0">
                        <a:buNone/>
                      </a:pPr>
                      <a:endParaRPr lang="en-CA" b="1" dirty="0">
                        <a:solidFill>
                          <a:srgbClr val="000000"/>
                        </a:solidFill>
                      </a:endParaRPr>
                    </a:p>
                    <a:p>
                      <a:pPr rtl="0">
                        <a:buFont typeface="Arial" panose="020B0604020202020204" pitchFamily="34" charset="0"/>
                        <a:buNone/>
                      </a:pPr>
                      <a:endParaRPr lang="en-CA" dirty="0">
                        <a:solidFill>
                          <a:srgbClr val="000000"/>
                        </a:solidFill>
                      </a:endParaRPr>
                    </a:p>
                    <a:p>
                      <a:endParaRPr lang="en-CA" dirty="0"/>
                    </a:p>
                  </a:txBody>
                  <a:tcPr/>
                </a:tc>
                <a:extLst>
                  <a:ext uri="{0D108BD9-81ED-4DB2-BD59-A6C34878D82A}">
                    <a16:rowId xmlns:a16="http://schemas.microsoft.com/office/drawing/2014/main" val="1242470098"/>
                  </a:ext>
                </a:extLst>
              </a:tr>
            </a:tbl>
          </a:graphicData>
        </a:graphic>
      </p:graphicFrame>
      <p:graphicFrame>
        <p:nvGraphicFramePr>
          <p:cNvPr id="3" name="Table 3">
            <a:extLst>
              <a:ext uri="{FF2B5EF4-FFF2-40B4-BE49-F238E27FC236}">
                <a16:creationId xmlns:a16="http://schemas.microsoft.com/office/drawing/2014/main" id="{9C27C0FB-60F7-3162-ABB0-979E62EC2EE5}"/>
              </a:ext>
            </a:extLst>
          </p:cNvPr>
          <p:cNvGraphicFramePr>
            <a:graphicFrameLocks noGrp="1"/>
          </p:cNvGraphicFramePr>
          <p:nvPr>
            <p:extLst>
              <p:ext uri="{D42A27DB-BD31-4B8C-83A1-F6EECF244321}">
                <p14:modId xmlns:p14="http://schemas.microsoft.com/office/powerpoint/2010/main" val="985112044"/>
              </p:ext>
            </p:extLst>
          </p:nvPr>
        </p:nvGraphicFramePr>
        <p:xfrm>
          <a:off x="633469" y="1507933"/>
          <a:ext cx="2999771" cy="914400"/>
        </p:xfrm>
        <a:graphic>
          <a:graphicData uri="http://schemas.openxmlformats.org/drawingml/2006/table">
            <a:tbl>
              <a:tblPr firstRow="1" bandRow="1">
                <a:tableStyleId>{88AA3E2D-620C-47D7-B444-4762034739FE}</a:tableStyleId>
              </a:tblPr>
              <a:tblGrid>
                <a:gridCol w="934645">
                  <a:extLst>
                    <a:ext uri="{9D8B030D-6E8A-4147-A177-3AD203B41FA5}">
                      <a16:colId xmlns:a16="http://schemas.microsoft.com/office/drawing/2014/main" val="2233633360"/>
                    </a:ext>
                  </a:extLst>
                </a:gridCol>
                <a:gridCol w="2065126">
                  <a:extLst>
                    <a:ext uri="{9D8B030D-6E8A-4147-A177-3AD203B41FA5}">
                      <a16:colId xmlns:a16="http://schemas.microsoft.com/office/drawing/2014/main" val="2610049150"/>
                    </a:ext>
                  </a:extLst>
                </a:gridCol>
              </a:tblGrid>
              <a:tr h="258677">
                <a:tc>
                  <a:txBody>
                    <a:bodyPr/>
                    <a:lstStyle/>
                    <a:p>
                      <a:pPr lvl="0">
                        <a:buNone/>
                      </a:pPr>
                      <a:r>
                        <a:rPr lang="en-US" dirty="0"/>
                        <a:t>PK</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400" b="0" i="0" u="none" strike="noStrike" noProof="0" dirty="0" err="1">
                          <a:latin typeface="Arial"/>
                        </a:rPr>
                        <a:t>UserID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94236007"/>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Username</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15269949"/>
                  </a:ext>
                </a:extLst>
              </a:tr>
              <a:tr h="258677">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dirty="0"/>
                        <a:t>Password</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99823930"/>
                  </a:ext>
                </a:extLst>
              </a:tr>
            </a:tbl>
          </a:graphicData>
        </a:graphic>
      </p:graphicFrame>
    </p:spTree>
    <p:extLst>
      <p:ext uri="{BB962C8B-B14F-4D97-AF65-F5344CB8AC3E}">
        <p14:creationId xmlns:p14="http://schemas.microsoft.com/office/powerpoint/2010/main" val="401999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r>
              <a:rPr lang="de" dirty="0"/>
              <a:t>FINAL WORDS</a:t>
            </a:r>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indent="0">
              <a:buNone/>
            </a:pPr>
            <a:r>
              <a:rPr lang="en-US" sz="1400" b="1" dirty="0" err="1"/>
              <a:t>MyCellar</a:t>
            </a:r>
            <a:r>
              <a:rPr lang="en-US" sz="1400" dirty="0"/>
              <a:t> application in only the first prototype of our project. New features might be added in order to make the project more challenging and exiting.</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a:t>GitHub link: </a:t>
            </a:r>
            <a:r>
              <a:rPr lang="en-US" sz="1400" dirty="0">
                <a:hlinkClick r:id="rId3"/>
              </a:rPr>
              <a:t>https://github.com/VeroKar/Application_Development_Project.git</a:t>
            </a:r>
            <a:endParaRPr lang="en-US" sz="1400" dirty="0"/>
          </a:p>
          <a:p>
            <a:pPr marL="0" indent="0">
              <a:buNone/>
            </a:pPr>
            <a:endParaRPr lang="en-US" sz="1400" dirty="0"/>
          </a:p>
        </p:txBody>
      </p:sp>
    </p:spTree>
    <p:extLst>
      <p:ext uri="{BB962C8B-B14F-4D97-AF65-F5344CB8AC3E}">
        <p14:creationId xmlns:p14="http://schemas.microsoft.com/office/powerpoint/2010/main" val="306420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37"/>
          <p:cNvSpPr txBox="1">
            <a:spLocks noGrp="1"/>
          </p:cNvSpPr>
          <p:nvPr>
            <p:ph type="title"/>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dirty="0"/>
              <a:t>Project Description</a:t>
            </a:r>
            <a:endParaRPr dirty="0"/>
          </a:p>
        </p:txBody>
      </p:sp>
      <p:sp>
        <p:nvSpPr>
          <p:cNvPr id="733" name="Google Shape;733;p37"/>
          <p:cNvSpPr txBox="1">
            <a:spLocks noGrp="1"/>
          </p:cNvSpPr>
          <p:nvPr>
            <p:ph type="body" idx="1"/>
          </p:nvPr>
        </p:nvSpPr>
        <p:spPr>
          <a:xfrm>
            <a:off x="138793" y="1114400"/>
            <a:ext cx="7200900" cy="3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b="1" dirty="0" err="1"/>
              <a:t>MyCellar</a:t>
            </a:r>
            <a:r>
              <a:rPr lang="en-US" sz="1400" dirty="0"/>
              <a:t> is a simplified application that tracts your wine collection as well as records your rating of the wines that you have tasted for future reference. Each product will have a short description, an image and the quantity at hand. </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38"/>
          <p:cNvSpPr txBox="1">
            <a:spLocks noGrp="1"/>
          </p:cNvSpPr>
          <p:nvPr>
            <p:ph type="title" idx="1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de" dirty="0"/>
              <a:t>Activity Screens</a:t>
            </a:r>
            <a:endParaRPr dirty="0"/>
          </a:p>
        </p:txBody>
      </p:sp>
      <p:sp>
        <p:nvSpPr>
          <p:cNvPr id="739" name="Google Shape;739;p38"/>
          <p:cNvSpPr txBox="1">
            <a:spLocks noGrp="1"/>
          </p:cNvSpPr>
          <p:nvPr>
            <p:ph type="title"/>
          </p:nvPr>
        </p:nvSpPr>
        <p:spPr>
          <a:xfrm>
            <a:off x="477100" y="15297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01</a:t>
            </a:r>
            <a:endParaRPr sz="2800" dirty="0"/>
          </a:p>
        </p:txBody>
      </p:sp>
      <p:sp>
        <p:nvSpPr>
          <p:cNvPr id="740" name="Google Shape;740;p38"/>
          <p:cNvSpPr txBox="1">
            <a:spLocks noGrp="1"/>
          </p:cNvSpPr>
          <p:nvPr>
            <p:ph type="title" idx="2"/>
          </p:nvPr>
        </p:nvSpPr>
        <p:spPr>
          <a:xfrm>
            <a:off x="1108165" y="15297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Splash Screen</a:t>
            </a:r>
            <a:endParaRPr sz="1800" dirty="0"/>
          </a:p>
        </p:txBody>
      </p:sp>
      <p:sp>
        <p:nvSpPr>
          <p:cNvPr id="742" name="Google Shape;742;p38"/>
          <p:cNvSpPr txBox="1">
            <a:spLocks noGrp="1"/>
          </p:cNvSpPr>
          <p:nvPr>
            <p:ph type="title" idx="4"/>
          </p:nvPr>
        </p:nvSpPr>
        <p:spPr>
          <a:xfrm>
            <a:off x="3575959" y="15297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a:t>02</a:t>
            </a:r>
            <a:endParaRPr sz="2800"/>
          </a:p>
        </p:txBody>
      </p:sp>
      <p:sp>
        <p:nvSpPr>
          <p:cNvPr id="743" name="Google Shape;743;p38"/>
          <p:cNvSpPr txBox="1">
            <a:spLocks noGrp="1"/>
          </p:cNvSpPr>
          <p:nvPr>
            <p:ph type="title" idx="5"/>
          </p:nvPr>
        </p:nvSpPr>
        <p:spPr>
          <a:xfrm>
            <a:off x="4231330" y="1529712"/>
            <a:ext cx="1564749" cy="531600"/>
          </a:xfrm>
          <a:prstGeom prst="rect">
            <a:avLst/>
          </a:prstGeom>
        </p:spPr>
        <p:txBody>
          <a:bodyPr spcFirstLastPara="1" wrap="square" lIns="91425" tIns="91425" rIns="91425" bIns="91425" anchor="ctr" anchorCtr="0">
            <a:noAutofit/>
          </a:bodyPr>
          <a:lstStyle/>
          <a:p>
            <a:r>
              <a:rPr lang="de" sz="1800" dirty="0"/>
              <a:t>Login Screen</a:t>
            </a:r>
            <a:endParaRPr sz="1800" dirty="0"/>
          </a:p>
        </p:txBody>
      </p:sp>
      <p:sp>
        <p:nvSpPr>
          <p:cNvPr id="745" name="Google Shape;745;p38"/>
          <p:cNvSpPr txBox="1">
            <a:spLocks noGrp="1"/>
          </p:cNvSpPr>
          <p:nvPr>
            <p:ph type="title" idx="7"/>
          </p:nvPr>
        </p:nvSpPr>
        <p:spPr>
          <a:xfrm>
            <a:off x="477100" y="3043212"/>
            <a:ext cx="55479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6" name="Google Shape;746;p38"/>
          <p:cNvSpPr txBox="1">
            <a:spLocks noGrp="1"/>
          </p:cNvSpPr>
          <p:nvPr>
            <p:ph type="title" idx="8"/>
          </p:nvPr>
        </p:nvSpPr>
        <p:spPr>
          <a:xfrm>
            <a:off x="1108165" y="3043212"/>
            <a:ext cx="2350341"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err="1"/>
              <a:t>Tasted</a:t>
            </a:r>
            <a:r>
              <a:rPr lang="de" sz="1800" dirty="0"/>
              <a:t> Collections Screen</a:t>
            </a:r>
            <a:endParaRPr sz="1800" dirty="0"/>
          </a:p>
        </p:txBody>
      </p:sp>
      <p:sp>
        <p:nvSpPr>
          <p:cNvPr id="748" name="Google Shape;748;p38"/>
          <p:cNvSpPr txBox="1">
            <a:spLocks noGrp="1"/>
          </p:cNvSpPr>
          <p:nvPr>
            <p:ph type="title" idx="13"/>
          </p:nvPr>
        </p:nvSpPr>
        <p:spPr>
          <a:xfrm>
            <a:off x="3575959" y="3043212"/>
            <a:ext cx="579096"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de" sz="2800" dirty="0"/>
              <a:t>04</a:t>
            </a:r>
            <a:endParaRPr sz="2800" dirty="0"/>
          </a:p>
        </p:txBody>
      </p:sp>
      <p:sp>
        <p:nvSpPr>
          <p:cNvPr id="749" name="Google Shape;749;p38"/>
          <p:cNvSpPr txBox="1">
            <a:spLocks noGrp="1"/>
          </p:cNvSpPr>
          <p:nvPr>
            <p:ph type="title" idx="14"/>
          </p:nvPr>
        </p:nvSpPr>
        <p:spPr>
          <a:xfrm>
            <a:off x="4231330" y="3043212"/>
            <a:ext cx="27573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 sz="1800" dirty="0"/>
              <a:t>Untasted Collection        Screen</a:t>
            </a:r>
            <a:endParaRPr sz="1800" dirty="0"/>
          </a:p>
        </p:txBody>
      </p:sp>
      <p:cxnSp>
        <p:nvCxnSpPr>
          <p:cNvPr id="751" name="Google Shape;751;p38"/>
          <p:cNvCxnSpPr/>
          <p:nvPr/>
        </p:nvCxnSpPr>
        <p:spPr>
          <a:xfrm rot="10800000" flipH="1">
            <a:off x="766690"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2" name="Google Shape;752;p38"/>
          <p:cNvCxnSpPr/>
          <p:nvPr/>
        </p:nvCxnSpPr>
        <p:spPr>
          <a:xfrm rot="10800000" flipH="1">
            <a:off x="766690" y="34224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3" name="Google Shape;753;p38"/>
          <p:cNvCxnSpPr/>
          <p:nvPr/>
        </p:nvCxnSpPr>
        <p:spPr>
          <a:xfrm rot="10800000" flipH="1">
            <a:off x="3889855" y="1908912"/>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754" name="Google Shape;754;p38"/>
          <p:cNvCxnSpPr/>
          <p:nvPr/>
        </p:nvCxnSpPr>
        <p:spPr>
          <a:xfrm rot="10800000" flipH="1">
            <a:off x="3889855" y="3422412"/>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9" name="Google Shape;742;p38">
            <a:extLst>
              <a:ext uri="{FF2B5EF4-FFF2-40B4-BE49-F238E27FC236}">
                <a16:creationId xmlns:a16="http://schemas.microsoft.com/office/drawing/2014/main" id="{036FA4D7-11A0-4055-8100-D91FB8B0FC11}"/>
              </a:ext>
            </a:extLst>
          </p:cNvPr>
          <p:cNvSpPr txBox="1">
            <a:spLocks/>
          </p:cNvSpPr>
          <p:nvPr/>
        </p:nvSpPr>
        <p:spPr>
          <a:xfrm>
            <a:off x="6569527" y="15514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03</a:t>
            </a:r>
          </a:p>
        </p:txBody>
      </p:sp>
      <p:sp>
        <p:nvSpPr>
          <p:cNvPr id="30" name="Google Shape;743;p38">
            <a:extLst>
              <a:ext uri="{FF2B5EF4-FFF2-40B4-BE49-F238E27FC236}">
                <a16:creationId xmlns:a16="http://schemas.microsoft.com/office/drawing/2014/main" id="{FC69E0E2-0ACF-4F56-B12C-F7E2EE23E878}"/>
              </a:ext>
            </a:extLst>
          </p:cNvPr>
          <p:cNvSpPr txBox="1">
            <a:spLocks/>
          </p:cNvSpPr>
          <p:nvPr/>
        </p:nvSpPr>
        <p:spPr>
          <a:xfrm>
            <a:off x="7224898" y="1551486"/>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Home Screen</a:t>
            </a:r>
          </a:p>
        </p:txBody>
      </p:sp>
      <p:sp>
        <p:nvSpPr>
          <p:cNvPr id="31" name="Google Shape;748;p38">
            <a:extLst>
              <a:ext uri="{FF2B5EF4-FFF2-40B4-BE49-F238E27FC236}">
                <a16:creationId xmlns:a16="http://schemas.microsoft.com/office/drawing/2014/main" id="{8C2EEDA4-8263-44DF-A3D4-02C8B468F58D}"/>
              </a:ext>
            </a:extLst>
          </p:cNvPr>
          <p:cNvSpPr txBox="1">
            <a:spLocks/>
          </p:cNvSpPr>
          <p:nvPr/>
        </p:nvSpPr>
        <p:spPr>
          <a:xfrm>
            <a:off x="6569527" y="3064986"/>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06</a:t>
            </a:r>
          </a:p>
        </p:txBody>
      </p:sp>
      <p:sp>
        <p:nvSpPr>
          <p:cNvPr id="32" name="Google Shape;749;p38">
            <a:extLst>
              <a:ext uri="{FF2B5EF4-FFF2-40B4-BE49-F238E27FC236}">
                <a16:creationId xmlns:a16="http://schemas.microsoft.com/office/drawing/2014/main" id="{CD8603EF-8199-4CAF-B776-160E30C22A16}"/>
              </a:ext>
            </a:extLst>
          </p:cNvPr>
          <p:cNvSpPr txBox="1">
            <a:spLocks/>
          </p:cNvSpPr>
          <p:nvPr/>
        </p:nvSpPr>
        <p:spPr>
          <a:xfrm>
            <a:off x="7224898" y="3064986"/>
            <a:ext cx="107001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Product Details</a:t>
            </a:r>
          </a:p>
        </p:txBody>
      </p:sp>
      <p:cxnSp>
        <p:nvCxnSpPr>
          <p:cNvPr id="33" name="Google Shape;753;p38">
            <a:extLst>
              <a:ext uri="{FF2B5EF4-FFF2-40B4-BE49-F238E27FC236}">
                <a16:creationId xmlns:a16="http://schemas.microsoft.com/office/drawing/2014/main" id="{866ECA93-17C7-4CB7-9800-E8098655F3ED}"/>
              </a:ext>
            </a:extLst>
          </p:cNvPr>
          <p:cNvCxnSpPr/>
          <p:nvPr/>
        </p:nvCxnSpPr>
        <p:spPr>
          <a:xfrm rot="10800000" flipH="1">
            <a:off x="6883423" y="1930686"/>
            <a:ext cx="341400" cy="341400"/>
          </a:xfrm>
          <a:prstGeom prst="straightConnector1">
            <a:avLst/>
          </a:prstGeom>
          <a:noFill/>
          <a:ln w="19050" cap="flat" cmpd="sng">
            <a:solidFill>
              <a:schemeClr val="accent4"/>
            </a:solidFill>
            <a:prstDash val="solid"/>
            <a:round/>
            <a:headEnd type="none" w="med" len="med"/>
            <a:tailEnd type="none" w="med" len="med"/>
          </a:ln>
        </p:spPr>
      </p:cxnSp>
      <p:cxnSp>
        <p:nvCxnSpPr>
          <p:cNvPr id="34" name="Google Shape;754;p38">
            <a:extLst>
              <a:ext uri="{FF2B5EF4-FFF2-40B4-BE49-F238E27FC236}">
                <a16:creationId xmlns:a16="http://schemas.microsoft.com/office/drawing/2014/main" id="{AEC156C1-847A-4A41-AD7E-745BE5019199}"/>
              </a:ext>
            </a:extLst>
          </p:cNvPr>
          <p:cNvCxnSpPr/>
          <p:nvPr/>
        </p:nvCxnSpPr>
        <p:spPr>
          <a:xfrm rot="10800000" flipH="1">
            <a:off x="6883423" y="3444186"/>
            <a:ext cx="341400" cy="341400"/>
          </a:xfrm>
          <a:prstGeom prst="straightConnector1">
            <a:avLst/>
          </a:prstGeom>
          <a:noFill/>
          <a:ln w="19050" cap="flat" cmpd="sng">
            <a:solidFill>
              <a:schemeClr val="accent4"/>
            </a:solidFill>
            <a:prstDash val="solid"/>
            <a:round/>
            <a:headEnd type="none" w="med" len="med"/>
            <a:tailEnd type="none" w="med" len="med"/>
          </a:ln>
        </p:spPr>
      </p:cxnSp>
      <p:sp>
        <p:nvSpPr>
          <p:cNvPr id="21" name="Google Shape;742;p38">
            <a:extLst>
              <a:ext uri="{FF2B5EF4-FFF2-40B4-BE49-F238E27FC236}">
                <a16:creationId xmlns:a16="http://schemas.microsoft.com/office/drawing/2014/main" id="{17E96E8F-25A0-3032-4015-73A3CF04069E}"/>
              </a:ext>
            </a:extLst>
          </p:cNvPr>
          <p:cNvSpPr txBox="1">
            <a:spLocks/>
          </p:cNvSpPr>
          <p:nvPr/>
        </p:nvSpPr>
        <p:spPr>
          <a:xfrm>
            <a:off x="2204093" y="4050937"/>
            <a:ext cx="579096"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Oswald"/>
              <a:buNone/>
              <a:defRPr sz="35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de" sz="2800" dirty="0"/>
              <a:t>07</a:t>
            </a:r>
          </a:p>
        </p:txBody>
      </p:sp>
      <p:sp>
        <p:nvSpPr>
          <p:cNvPr id="22" name="Google Shape;743;p38">
            <a:extLst>
              <a:ext uri="{FF2B5EF4-FFF2-40B4-BE49-F238E27FC236}">
                <a16:creationId xmlns:a16="http://schemas.microsoft.com/office/drawing/2014/main" id="{BD5382FE-8AB0-62E5-CAAC-241930B32A74}"/>
              </a:ext>
            </a:extLst>
          </p:cNvPr>
          <p:cNvSpPr txBox="1">
            <a:spLocks/>
          </p:cNvSpPr>
          <p:nvPr/>
        </p:nvSpPr>
        <p:spPr>
          <a:xfrm>
            <a:off x="2859464" y="4050937"/>
            <a:ext cx="1564749" cy="53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swald"/>
              <a:buNone/>
              <a:defRPr sz="21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000"/>
              <a:buFont typeface="Oswald"/>
              <a:buNone/>
              <a:defRPr sz="2000" b="0" i="0" u="none" strike="noStrike" cap="none">
                <a:solidFill>
                  <a:schemeClr val="dk1"/>
                </a:solidFill>
                <a:latin typeface="Oswald"/>
                <a:ea typeface="Oswald"/>
                <a:cs typeface="Oswald"/>
                <a:sym typeface="Oswald"/>
              </a:defRPr>
            </a:lvl9pPr>
          </a:lstStyle>
          <a:p>
            <a:r>
              <a:rPr lang="en-CA" sz="1800" dirty="0"/>
              <a:t>Settings</a:t>
            </a:r>
          </a:p>
        </p:txBody>
      </p:sp>
      <p:cxnSp>
        <p:nvCxnSpPr>
          <p:cNvPr id="23" name="Google Shape;753;p38">
            <a:extLst>
              <a:ext uri="{FF2B5EF4-FFF2-40B4-BE49-F238E27FC236}">
                <a16:creationId xmlns:a16="http://schemas.microsoft.com/office/drawing/2014/main" id="{3F8BAE23-BC1B-9950-8362-23EA5B9A7E98}"/>
              </a:ext>
            </a:extLst>
          </p:cNvPr>
          <p:cNvCxnSpPr>
            <a:cxnSpLocks/>
          </p:cNvCxnSpPr>
          <p:nvPr/>
        </p:nvCxnSpPr>
        <p:spPr>
          <a:xfrm rot="10800000" flipH="1">
            <a:off x="2517989" y="4430137"/>
            <a:ext cx="341400" cy="341400"/>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SPLASH SCREEN</a:t>
            </a:r>
          </a:p>
        </p:txBody>
      </p:sp>
      <p:sp>
        <p:nvSpPr>
          <p:cNvPr id="3066" name="Google Shape;3066;p72"/>
          <p:cNvSpPr txBox="1">
            <a:spLocks noGrp="1"/>
          </p:cNvSpPr>
          <p:nvPr>
            <p:ph type="subTitle" idx="2"/>
          </p:nvPr>
        </p:nvSpPr>
        <p:spPr>
          <a:xfrm>
            <a:off x="114300" y="1034175"/>
            <a:ext cx="513450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de" sz="1600" dirty="0"/>
              <a:t>Screen </a:t>
            </a:r>
            <a:r>
              <a:rPr lang="en-US" sz="1600" dirty="0"/>
              <a:t>displayed while the app is loading or opening</a:t>
            </a:r>
            <a:endParaRPr sz="1600" dirty="0">
              <a:solidFill>
                <a:schemeClr val="dk2"/>
              </a:solidFill>
            </a:endParaRPr>
          </a:p>
        </p:txBody>
      </p:sp>
      <p:pic>
        <p:nvPicPr>
          <p:cNvPr id="17" name="Picture 16">
            <a:extLst>
              <a:ext uri="{FF2B5EF4-FFF2-40B4-BE49-F238E27FC236}">
                <a16:creationId xmlns:a16="http://schemas.microsoft.com/office/drawing/2014/main" id="{D084639F-8A17-45F6-BC51-8F932F8AED29}"/>
              </a:ext>
            </a:extLst>
          </p:cNvPr>
          <p:cNvPicPr>
            <a:picLocks noChangeAspect="1"/>
          </p:cNvPicPr>
          <p:nvPr/>
        </p:nvPicPr>
        <p:blipFill>
          <a:blip r:embed="rId3"/>
          <a:stretch>
            <a:fillRect/>
          </a:stretch>
        </p:blipFill>
        <p:spPr>
          <a:xfrm>
            <a:off x="4944164" y="1336253"/>
            <a:ext cx="1698754" cy="31953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r>
              <a:rPr lang="en-CA" sz="3200" dirty="0"/>
              <a:t>LOGIN SCREEN</a:t>
            </a:r>
            <a:endParaRPr lang="en-US" dirty="0"/>
          </a:p>
        </p:txBody>
      </p:sp>
      <p:sp>
        <p:nvSpPr>
          <p:cNvPr id="3066" name="Google Shape;3066;p72"/>
          <p:cNvSpPr txBox="1">
            <a:spLocks noGrp="1"/>
          </p:cNvSpPr>
          <p:nvPr>
            <p:ph type="subTitle" idx="2"/>
          </p:nvPr>
        </p:nvSpPr>
        <p:spPr>
          <a:xfrm>
            <a:off x="114300" y="1034175"/>
            <a:ext cx="4604672" cy="2420225"/>
          </a:xfrm>
          <a:prstGeom prst="rect">
            <a:avLst/>
          </a:prstGeom>
        </p:spPr>
        <p:txBody>
          <a:bodyPr spcFirstLastPara="1" wrap="square" lIns="91425" tIns="91425" rIns="91425" bIns="91425" anchor="t" anchorCtr="0">
            <a:noAutofit/>
          </a:bodyPr>
          <a:lstStyle/>
          <a:p>
            <a:pPr marL="152400" indent="0">
              <a:buNone/>
            </a:pPr>
            <a:r>
              <a:rPr lang="en-US" sz="1600" dirty="0"/>
              <a:t>The Login view of the application will have an option to remember the username, this will make the sign in process more efficient as the user will spent less time entering their credentials.</a:t>
            </a:r>
          </a:p>
          <a:p>
            <a:pPr marL="152400" indent="0">
              <a:buNone/>
            </a:pPr>
            <a:endParaRPr lang="en-US" sz="1600" dirty="0"/>
          </a:p>
          <a:p>
            <a:pPr marL="152400" indent="0">
              <a:buNone/>
            </a:pPr>
            <a:r>
              <a:rPr lang="en-US" sz="1600" dirty="0"/>
              <a:t>Can create an account if you don’t have one yet.</a:t>
            </a:r>
            <a:endParaRPr lang="en-US" dirty="0"/>
          </a:p>
        </p:txBody>
      </p:sp>
      <p:pic>
        <p:nvPicPr>
          <p:cNvPr id="1026" name="Picture 2">
            <a:extLst>
              <a:ext uri="{FF2B5EF4-FFF2-40B4-BE49-F238E27FC236}">
                <a16:creationId xmlns:a16="http://schemas.microsoft.com/office/drawing/2014/main" id="{8559760D-C7A0-449A-8925-CDDD76C0D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899" y="1034175"/>
            <a:ext cx="7127309" cy="37616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1076FF-F940-4D3B-9ABE-5EBD186A4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059" y="1034174"/>
            <a:ext cx="7127308" cy="3761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76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HOME SCREEN</a:t>
            </a:r>
          </a:p>
        </p:txBody>
      </p:sp>
      <p:sp>
        <p:nvSpPr>
          <p:cNvPr id="3066" name="Google Shape;3066;p72"/>
          <p:cNvSpPr txBox="1">
            <a:spLocks noGrp="1"/>
          </p:cNvSpPr>
          <p:nvPr>
            <p:ph type="subTitle" idx="2"/>
          </p:nvPr>
        </p:nvSpPr>
        <p:spPr>
          <a:xfrm>
            <a:off x="-57150" y="1034175"/>
            <a:ext cx="5305950" cy="2420225"/>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CA" sz="1600" dirty="0"/>
              <a:t>Four buttons are featured. </a:t>
            </a:r>
            <a:br>
              <a:rPr lang="en-CA" sz="1600" dirty="0"/>
            </a:br>
            <a:r>
              <a:rPr lang="en-CA" sz="1600" dirty="0"/>
              <a:t>Clicking any of them will open the appropriate activity</a:t>
            </a:r>
            <a:endParaRPr sz="1600" dirty="0">
              <a:solidFill>
                <a:schemeClr val="dk2"/>
              </a:solidFill>
            </a:endParaRPr>
          </a:p>
        </p:txBody>
      </p:sp>
      <p:pic>
        <p:nvPicPr>
          <p:cNvPr id="5" name="Picture 4">
            <a:extLst>
              <a:ext uri="{FF2B5EF4-FFF2-40B4-BE49-F238E27FC236}">
                <a16:creationId xmlns:a16="http://schemas.microsoft.com/office/drawing/2014/main" id="{AC919669-213C-4802-92C7-2D81CC0F37A3}"/>
              </a:ext>
            </a:extLst>
          </p:cNvPr>
          <p:cNvPicPr>
            <a:picLocks noChangeAspect="1"/>
          </p:cNvPicPr>
          <p:nvPr/>
        </p:nvPicPr>
        <p:blipFill>
          <a:blip r:embed="rId3"/>
          <a:stretch>
            <a:fillRect/>
          </a:stretch>
        </p:blipFill>
        <p:spPr>
          <a:xfrm>
            <a:off x="4802158" y="1262775"/>
            <a:ext cx="1857808" cy="3513332"/>
          </a:xfrm>
          <a:prstGeom prst="rect">
            <a:avLst/>
          </a:prstGeom>
        </p:spPr>
      </p:pic>
    </p:spTree>
    <p:extLst>
      <p:ext uri="{BB962C8B-B14F-4D97-AF65-F5344CB8AC3E}">
        <p14:creationId xmlns:p14="http://schemas.microsoft.com/office/powerpoint/2010/main" val="115315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Tasted Collection</a:t>
            </a:r>
          </a:p>
        </p:txBody>
      </p:sp>
      <p:sp>
        <p:nvSpPr>
          <p:cNvPr id="3066" name="Google Shape;3066;p72"/>
          <p:cNvSpPr txBox="1">
            <a:spLocks noGrp="1"/>
          </p:cNvSpPr>
          <p:nvPr>
            <p:ph type="subTitle" idx="2"/>
          </p:nvPr>
        </p:nvSpPr>
        <p:spPr>
          <a:xfrm>
            <a:off x="-57150" y="1195922"/>
            <a:ext cx="3751433" cy="2200421"/>
          </a:xfrm>
          <a:prstGeom prst="rect">
            <a:avLst/>
          </a:prstGeom>
        </p:spPr>
        <p:txBody>
          <a:bodyPr spcFirstLastPara="1" wrap="square" lIns="91425" tIns="91425" rIns="91425" bIns="91425" anchor="t" anchorCtr="0">
            <a:noAutofit/>
          </a:bodyPr>
          <a:lstStyle/>
          <a:p>
            <a:pPr marL="438150" lvl="0" indent="-285750" algn="l" rtl="0">
              <a:spcBef>
                <a:spcPts val="0"/>
              </a:spcBef>
              <a:spcAft>
                <a:spcPts val="0"/>
              </a:spcAft>
              <a:buSzPts val="1200"/>
              <a:buFont typeface="Courier New" panose="02070309020205020404" pitchFamily="49" charset="0"/>
              <a:buChar char="o"/>
            </a:pPr>
            <a:r>
              <a:rPr lang="en-CA" sz="1300" dirty="0">
                <a:solidFill>
                  <a:schemeClr val="dk2"/>
                </a:solidFill>
              </a:rPr>
              <a:t>Using a </a:t>
            </a:r>
            <a:r>
              <a:rPr lang="en-CA" sz="1300" dirty="0" err="1">
                <a:solidFill>
                  <a:schemeClr val="dk2"/>
                </a:solidFill>
              </a:rPr>
              <a:t>RecylerView</a:t>
            </a:r>
            <a:r>
              <a:rPr lang="en-CA" sz="1300" dirty="0">
                <a:solidFill>
                  <a:schemeClr val="dk2"/>
                </a:solidFill>
              </a:rPr>
              <a:t> to l</a:t>
            </a:r>
            <a:r>
              <a:rPr lang="en-US" sz="1300" dirty="0" err="1">
                <a:solidFill>
                  <a:schemeClr val="dk2"/>
                </a:solidFill>
              </a:rPr>
              <a:t>ist</a:t>
            </a:r>
            <a:r>
              <a:rPr lang="en-US" sz="1300" dirty="0">
                <a:solidFill>
                  <a:schemeClr val="dk2"/>
                </a:solidFill>
              </a:rPr>
              <a:t> of all products tasted before and rated </a:t>
            </a:r>
          </a:p>
          <a:p>
            <a:pPr marL="438150" indent="-285750">
              <a:buSzPts val="1200"/>
              <a:buFont typeface="Courier New" panose="02070309020205020404" pitchFamily="49" charset="0"/>
              <a:buChar char="o"/>
            </a:pPr>
            <a:r>
              <a:rPr lang="en-US" sz="1300" dirty="0">
                <a:solidFill>
                  <a:schemeClr val="dk2"/>
                </a:solidFill>
              </a:rPr>
              <a:t>User will be able to sort by </a:t>
            </a:r>
            <a:r>
              <a:rPr lang="en-US" sz="1300" u="sng" dirty="0">
                <a:solidFill>
                  <a:schemeClr val="dk2"/>
                </a:solidFill>
              </a:rPr>
              <a:t>alphabetical</a:t>
            </a:r>
            <a:r>
              <a:rPr lang="en-US" sz="1300" dirty="0">
                <a:solidFill>
                  <a:schemeClr val="dk2"/>
                </a:solidFill>
              </a:rPr>
              <a:t> order, </a:t>
            </a:r>
            <a:r>
              <a:rPr lang="en-US" sz="1300" u="sng" dirty="0">
                <a:solidFill>
                  <a:schemeClr val="dk2"/>
                </a:solidFill>
              </a:rPr>
              <a:t>price</a:t>
            </a:r>
            <a:r>
              <a:rPr lang="en-US" sz="1300" dirty="0">
                <a:solidFill>
                  <a:schemeClr val="dk2"/>
                </a:solidFill>
              </a:rPr>
              <a:t>, </a:t>
            </a:r>
            <a:r>
              <a:rPr lang="en-US" sz="1300" u="sng" dirty="0">
                <a:solidFill>
                  <a:schemeClr val="dk2"/>
                </a:solidFill>
              </a:rPr>
              <a:t>rating</a:t>
            </a:r>
            <a:r>
              <a:rPr lang="en-US" sz="1300" dirty="0">
                <a:solidFill>
                  <a:schemeClr val="dk2"/>
                </a:solidFill>
              </a:rPr>
              <a:t>, or </a:t>
            </a:r>
            <a:r>
              <a:rPr lang="en-US" sz="1300" u="sng" dirty="0">
                <a:solidFill>
                  <a:schemeClr val="dk2"/>
                </a:solidFill>
              </a:rPr>
              <a:t>quantity</a:t>
            </a:r>
          </a:p>
          <a:p>
            <a:pPr marL="438150" indent="-285750">
              <a:buSzPts val="1200"/>
              <a:buFont typeface="Courier New" panose="02070309020205020404" pitchFamily="49" charset="0"/>
              <a:buChar char="o"/>
            </a:pPr>
            <a:r>
              <a:rPr lang="en-US" sz="1300" dirty="0">
                <a:solidFill>
                  <a:schemeClr val="dk2"/>
                </a:solidFill>
              </a:rPr>
              <a:t>User will be able to filter by </a:t>
            </a:r>
            <a:r>
              <a:rPr lang="en-US" sz="1300" u="sng" dirty="0">
                <a:solidFill>
                  <a:schemeClr val="dk2"/>
                </a:solidFill>
              </a:rPr>
              <a:t>type</a:t>
            </a:r>
            <a:r>
              <a:rPr lang="en-US" sz="1300" dirty="0">
                <a:solidFill>
                  <a:schemeClr val="dk2"/>
                </a:solidFill>
              </a:rPr>
              <a:t>, or </a:t>
            </a:r>
            <a:r>
              <a:rPr lang="en-US" sz="1300" u="sng" dirty="0">
                <a:solidFill>
                  <a:schemeClr val="dk2"/>
                </a:solidFill>
              </a:rPr>
              <a:t>producer</a:t>
            </a:r>
            <a:r>
              <a:rPr lang="en-US" sz="1300" dirty="0">
                <a:solidFill>
                  <a:schemeClr val="dk2"/>
                </a:solidFill>
              </a:rPr>
              <a:t>. </a:t>
            </a:r>
          </a:p>
          <a:p>
            <a:pPr marL="438150" indent="-285750">
              <a:buSzPts val="1200"/>
              <a:buFont typeface="Courier New" panose="02070309020205020404" pitchFamily="49" charset="0"/>
              <a:buChar char="o"/>
            </a:pPr>
            <a:r>
              <a:rPr lang="en-US" sz="1300" dirty="0">
                <a:solidFill>
                  <a:schemeClr val="dk2"/>
                </a:solidFill>
              </a:rPr>
              <a:t>There will also be a ‘Add’ floating action button on both the Tasted Collection and Untasted Collection pages that when clicked, will open a form to add a wine to the wine list.</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r>
              <a:rPr lang="en-US" sz="1300" dirty="0">
                <a:solidFill>
                  <a:schemeClr val="dk2"/>
                </a:solidFill>
              </a:rPr>
              <a:t>Clicking the wine links will open their page with the following information </a:t>
            </a:r>
          </a:p>
          <a:p>
            <a:pPr marL="438150" indent="-285750">
              <a:buSzPts val="1200"/>
            </a:pPr>
            <a:endParaRPr lang="en-US" sz="1300" dirty="0">
              <a:solidFill>
                <a:schemeClr val="dk2"/>
              </a:solidFill>
            </a:endParaRPr>
          </a:p>
        </p:txBody>
      </p:sp>
      <p:pic>
        <p:nvPicPr>
          <p:cNvPr id="3" name="Picture 2">
            <a:extLst>
              <a:ext uri="{FF2B5EF4-FFF2-40B4-BE49-F238E27FC236}">
                <a16:creationId xmlns:a16="http://schemas.microsoft.com/office/drawing/2014/main" id="{6CB01237-2F21-4206-B412-ADB242B9F34F}"/>
              </a:ext>
            </a:extLst>
          </p:cNvPr>
          <p:cNvPicPr>
            <a:picLocks noChangeAspect="1"/>
          </p:cNvPicPr>
          <p:nvPr/>
        </p:nvPicPr>
        <p:blipFill>
          <a:blip r:embed="rId3"/>
          <a:stretch>
            <a:fillRect/>
          </a:stretch>
        </p:blipFill>
        <p:spPr>
          <a:xfrm>
            <a:off x="3694283" y="1183817"/>
            <a:ext cx="1791283" cy="3393741"/>
          </a:xfrm>
          <a:prstGeom prst="rect">
            <a:avLst/>
          </a:prstGeom>
        </p:spPr>
      </p:pic>
      <p:pic>
        <p:nvPicPr>
          <p:cNvPr id="6" name="Picture 5">
            <a:extLst>
              <a:ext uri="{FF2B5EF4-FFF2-40B4-BE49-F238E27FC236}">
                <a16:creationId xmlns:a16="http://schemas.microsoft.com/office/drawing/2014/main" id="{478EED68-CBE2-4A13-BBBE-A206077F9310}"/>
              </a:ext>
            </a:extLst>
          </p:cNvPr>
          <p:cNvPicPr>
            <a:picLocks noChangeAspect="1"/>
          </p:cNvPicPr>
          <p:nvPr/>
        </p:nvPicPr>
        <p:blipFill>
          <a:blip r:embed="rId4"/>
          <a:stretch>
            <a:fillRect/>
          </a:stretch>
        </p:blipFill>
        <p:spPr>
          <a:xfrm>
            <a:off x="5699454" y="1180999"/>
            <a:ext cx="1762706" cy="3396559"/>
          </a:xfrm>
          <a:prstGeom prst="rect">
            <a:avLst/>
          </a:prstGeom>
        </p:spPr>
      </p:pic>
      <p:sp>
        <p:nvSpPr>
          <p:cNvPr id="7" name="Rectangle 6">
            <a:extLst>
              <a:ext uri="{FF2B5EF4-FFF2-40B4-BE49-F238E27FC236}">
                <a16:creationId xmlns:a16="http://schemas.microsoft.com/office/drawing/2014/main" id="{E2C9C720-4D0F-4B95-9646-0F07772F9C46}"/>
              </a:ext>
            </a:extLst>
          </p:cNvPr>
          <p:cNvSpPr/>
          <p:nvPr/>
        </p:nvSpPr>
        <p:spPr>
          <a:xfrm>
            <a:off x="6826181" y="1195923"/>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
        <p:nvSpPr>
          <p:cNvPr id="10" name="Rectangle 9">
            <a:extLst>
              <a:ext uri="{FF2B5EF4-FFF2-40B4-BE49-F238E27FC236}">
                <a16:creationId xmlns:a16="http://schemas.microsoft.com/office/drawing/2014/main" id="{D0707B5A-B2F7-40AF-822C-D34E5FAEFDAD}"/>
              </a:ext>
            </a:extLst>
          </p:cNvPr>
          <p:cNvSpPr/>
          <p:nvPr/>
        </p:nvSpPr>
        <p:spPr>
          <a:xfrm>
            <a:off x="4849587" y="1180999"/>
            <a:ext cx="635979" cy="269429"/>
          </a:xfrm>
          <a:prstGeom prst="rect">
            <a:avLst/>
          </a:prstGeom>
          <a:noFill/>
          <a:ln w="38100">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CA" dirty="0">
              <a:solidFill>
                <a:srgbClr val="FF0000"/>
              </a:solidFill>
            </a:endParaRPr>
          </a:p>
        </p:txBody>
      </p:sp>
    </p:spTree>
    <p:extLst>
      <p:ext uri="{BB962C8B-B14F-4D97-AF65-F5344CB8AC3E}">
        <p14:creationId xmlns:p14="http://schemas.microsoft.com/office/powerpoint/2010/main" val="298510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UNTASTED COLLECTION</a:t>
            </a:r>
          </a:p>
        </p:txBody>
      </p:sp>
      <p:sp>
        <p:nvSpPr>
          <p:cNvPr id="3066" name="Google Shape;3066;p72"/>
          <p:cNvSpPr txBox="1">
            <a:spLocks noGrp="1"/>
          </p:cNvSpPr>
          <p:nvPr>
            <p:ph type="subTitle" idx="2"/>
          </p:nvPr>
        </p:nvSpPr>
        <p:spPr>
          <a:xfrm>
            <a:off x="-57150" y="1195922"/>
            <a:ext cx="6653893" cy="1302349"/>
          </a:xfrm>
          <a:prstGeom prst="rect">
            <a:avLst/>
          </a:prstGeom>
        </p:spPr>
        <p:txBody>
          <a:bodyPr spcFirstLastPara="1" wrap="square" lIns="91425" tIns="91425" rIns="91425" bIns="91425" anchor="t" anchorCtr="0">
            <a:noAutofit/>
          </a:bodyPr>
          <a:lstStyle/>
          <a:p>
            <a:pPr marL="438150" indent="-285750">
              <a:buSzPts val="1200"/>
              <a:buFont typeface="Courier New" panose="02070309020205020404" pitchFamily="49" charset="0"/>
              <a:buChar char="o"/>
            </a:pPr>
            <a:r>
              <a:rPr lang="en-US" sz="2000" b="0" i="0" dirty="0">
                <a:solidFill>
                  <a:srgbClr val="000000"/>
                </a:solidFill>
                <a:effectLst/>
                <a:latin typeface="Titillium Web" panose="00000500000000000000" pitchFamily="2" charset="0"/>
              </a:rPr>
              <a:t>The same layout and functionalities as for the Tasted Collection, only difference is that the details of the wine will not include the user’s rating </a:t>
            </a:r>
            <a:endParaRPr lang="en-US" sz="1300" dirty="0">
              <a:solidFill>
                <a:schemeClr val="dk2"/>
              </a:solidFill>
              <a:latin typeface="Titillium Web" panose="00000500000000000000" pitchFamily="2" charset="0"/>
            </a:endParaRPr>
          </a:p>
        </p:txBody>
      </p:sp>
      <p:pic>
        <p:nvPicPr>
          <p:cNvPr id="2" name="Picture 1" descr="Graphical user interface&#10;&#10;Description automatically generated">
            <a:extLst>
              <a:ext uri="{FF2B5EF4-FFF2-40B4-BE49-F238E27FC236}">
                <a16:creationId xmlns:a16="http://schemas.microsoft.com/office/drawing/2014/main" id="{1E63816C-B910-2924-868B-7D75B5960E6A}"/>
              </a:ext>
            </a:extLst>
          </p:cNvPr>
          <p:cNvPicPr>
            <a:picLocks noChangeAspect="1"/>
          </p:cNvPicPr>
          <p:nvPr/>
        </p:nvPicPr>
        <p:blipFill>
          <a:blip r:embed="rId3"/>
          <a:stretch>
            <a:fillRect/>
          </a:stretch>
        </p:blipFill>
        <p:spPr>
          <a:xfrm>
            <a:off x="5236644" y="2113365"/>
            <a:ext cx="1357494" cy="2567476"/>
          </a:xfrm>
          <a:prstGeom prst="rect">
            <a:avLst/>
          </a:prstGeom>
        </p:spPr>
      </p:pic>
    </p:spTree>
    <p:extLst>
      <p:ext uri="{BB962C8B-B14F-4D97-AF65-F5344CB8AC3E}">
        <p14:creationId xmlns:p14="http://schemas.microsoft.com/office/powerpoint/2010/main" val="417405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2"/>
        <p:cNvGrpSpPr/>
        <p:nvPr/>
      </p:nvGrpSpPr>
      <p:grpSpPr>
        <a:xfrm>
          <a:off x="0" y="0"/>
          <a:ext cx="0" cy="0"/>
          <a:chOff x="0" y="0"/>
          <a:chExt cx="0" cy="0"/>
        </a:xfrm>
      </p:grpSpPr>
      <p:sp>
        <p:nvSpPr>
          <p:cNvPr id="3063" name="Google Shape;3063;p72"/>
          <p:cNvSpPr txBox="1">
            <a:spLocks noGrp="1"/>
          </p:cNvSpPr>
          <p:nvPr>
            <p:ph type="title" idx="6"/>
          </p:nvPr>
        </p:nvSpPr>
        <p:spPr>
          <a:xfrm>
            <a:off x="603383" y="431500"/>
            <a:ext cx="7793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CA" sz="3200" dirty="0"/>
              <a:t>WINE DETAILS</a:t>
            </a:r>
          </a:p>
        </p:txBody>
      </p:sp>
      <p:sp>
        <p:nvSpPr>
          <p:cNvPr id="3066" name="Google Shape;3066;p72"/>
          <p:cNvSpPr txBox="1">
            <a:spLocks noGrp="1"/>
          </p:cNvSpPr>
          <p:nvPr>
            <p:ph type="subTitle" idx="2"/>
          </p:nvPr>
        </p:nvSpPr>
        <p:spPr>
          <a:xfrm>
            <a:off x="-57150" y="1195922"/>
            <a:ext cx="3751433" cy="2551485"/>
          </a:xfrm>
          <a:prstGeom prst="rect">
            <a:avLst/>
          </a:prstGeom>
        </p:spPr>
        <p:txBody>
          <a:bodyPr spcFirstLastPara="1" wrap="square" lIns="91425" tIns="91425" rIns="91425" bIns="91425" anchor="t" anchorCtr="0">
            <a:noAutofit/>
          </a:bodyPr>
          <a:lstStyle/>
          <a:p>
            <a:pPr algn="l" rtl="0" fontAlgn="base">
              <a:buFont typeface="Courier New" panose="02070309020205020404" pitchFamily="49" charset="0"/>
              <a:buChar char="o"/>
            </a:pPr>
            <a:r>
              <a:rPr lang="en-US" sz="1300" dirty="0">
                <a:solidFill>
                  <a:schemeClr val="dk2"/>
                </a:solidFill>
              </a:rPr>
              <a:t>The following information will be displayed about the wine: </a:t>
            </a:r>
          </a:p>
          <a:p>
            <a:pPr marL="133350" indent="0" algn="l" rtl="0" fontAlgn="base">
              <a:buNone/>
            </a:pPr>
            <a:r>
              <a:rPr lang="en-US" sz="1300" dirty="0">
                <a:solidFill>
                  <a:schemeClr val="dk2"/>
                </a:solidFill>
              </a:rPr>
              <a:t>	</a:t>
            </a:r>
            <a:r>
              <a:rPr lang="en-US" dirty="0">
                <a:solidFill>
                  <a:schemeClr val="dk2"/>
                </a:solidFill>
              </a:rPr>
              <a:t>-Name </a:t>
            </a:r>
          </a:p>
          <a:p>
            <a:pPr marL="133350" indent="0" algn="l" rtl="0" fontAlgn="base">
              <a:buNone/>
            </a:pPr>
            <a:r>
              <a:rPr lang="en-US" dirty="0">
                <a:solidFill>
                  <a:schemeClr val="dk2"/>
                </a:solidFill>
              </a:rPr>
              <a:t>	-Producer </a:t>
            </a:r>
          </a:p>
          <a:p>
            <a:pPr marL="133350" indent="0" algn="l" rtl="0" fontAlgn="base">
              <a:buNone/>
            </a:pPr>
            <a:r>
              <a:rPr lang="en-US" dirty="0">
                <a:solidFill>
                  <a:schemeClr val="dk2"/>
                </a:solidFill>
              </a:rPr>
              <a:t>	-Vintage </a:t>
            </a:r>
          </a:p>
          <a:p>
            <a:pPr marL="133350" indent="0" algn="l" rtl="0" fontAlgn="base">
              <a:buNone/>
            </a:pPr>
            <a:r>
              <a:rPr lang="en-US" dirty="0">
                <a:solidFill>
                  <a:schemeClr val="dk2"/>
                </a:solidFill>
              </a:rPr>
              <a:t>	-Picture </a:t>
            </a:r>
          </a:p>
          <a:p>
            <a:pPr marL="133350" indent="0" algn="l" rtl="0" fontAlgn="base">
              <a:buNone/>
            </a:pPr>
            <a:r>
              <a:rPr lang="en-US" dirty="0">
                <a:solidFill>
                  <a:schemeClr val="dk2"/>
                </a:solidFill>
              </a:rPr>
              <a:t>	-Type</a:t>
            </a:r>
          </a:p>
          <a:p>
            <a:pPr marL="133350" indent="0" algn="l" rtl="0" fontAlgn="base">
              <a:buNone/>
            </a:pPr>
            <a:r>
              <a:rPr lang="en-US" dirty="0">
                <a:solidFill>
                  <a:schemeClr val="dk2"/>
                </a:solidFill>
              </a:rPr>
              <a:t>	-Rating </a:t>
            </a:r>
          </a:p>
          <a:p>
            <a:pPr marL="133350" indent="0" algn="l" rtl="0" fontAlgn="base">
              <a:buNone/>
            </a:pPr>
            <a:r>
              <a:rPr lang="en-US" dirty="0">
                <a:solidFill>
                  <a:schemeClr val="dk2"/>
                </a:solidFill>
              </a:rPr>
              <a:t>	-Quantity on hand </a:t>
            </a:r>
          </a:p>
          <a:p>
            <a:pPr marL="133350" indent="0" algn="l" rtl="0" fontAlgn="base">
              <a:buNone/>
            </a:pPr>
            <a:r>
              <a:rPr lang="en-US" dirty="0">
                <a:solidFill>
                  <a:schemeClr val="dk2"/>
                </a:solidFill>
              </a:rPr>
              <a:t>	-Price </a:t>
            </a:r>
          </a:p>
          <a:p>
            <a:pPr marL="133350" indent="0" algn="l" rtl="0" fontAlgn="base">
              <a:buNone/>
            </a:pPr>
            <a:r>
              <a:rPr lang="en-US" dirty="0">
                <a:solidFill>
                  <a:schemeClr val="dk2"/>
                </a:solidFill>
              </a:rPr>
              <a:t>	-Additional information</a:t>
            </a:r>
          </a:p>
          <a:p>
            <a:pPr marL="304800" indent="-171450"/>
            <a:r>
              <a:rPr lang="en-US" dirty="0">
                <a:solidFill>
                  <a:schemeClr val="dk2"/>
                </a:solidFill>
              </a:rPr>
              <a:t>The user will be able to edit the wine information.</a:t>
            </a: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a:p>
            <a:pPr marL="438150" indent="-285750">
              <a:buSzPts val="1200"/>
              <a:buFont typeface="Courier New" panose="02070309020205020404" pitchFamily="49" charset="0"/>
              <a:buChar char="o"/>
            </a:pPr>
            <a:endParaRPr lang="en-US" sz="1300" dirty="0">
              <a:solidFill>
                <a:schemeClr val="dk2"/>
              </a:solidFill>
            </a:endParaRPr>
          </a:p>
        </p:txBody>
      </p:sp>
      <p:pic>
        <p:nvPicPr>
          <p:cNvPr id="4" name="Picture 3">
            <a:extLst>
              <a:ext uri="{FF2B5EF4-FFF2-40B4-BE49-F238E27FC236}">
                <a16:creationId xmlns:a16="http://schemas.microsoft.com/office/drawing/2014/main" id="{27A89967-E487-4DE5-9A3F-D7EDB7CE9227}"/>
              </a:ext>
            </a:extLst>
          </p:cNvPr>
          <p:cNvPicPr>
            <a:picLocks noChangeAspect="1"/>
          </p:cNvPicPr>
          <p:nvPr/>
        </p:nvPicPr>
        <p:blipFill>
          <a:blip r:embed="rId3"/>
          <a:stretch>
            <a:fillRect/>
          </a:stretch>
        </p:blipFill>
        <p:spPr>
          <a:xfrm>
            <a:off x="4572000" y="1102177"/>
            <a:ext cx="2059962" cy="3852245"/>
          </a:xfrm>
          <a:prstGeom prst="rect">
            <a:avLst/>
          </a:prstGeom>
        </p:spPr>
      </p:pic>
    </p:spTree>
    <p:extLst>
      <p:ext uri="{BB962C8B-B14F-4D97-AF65-F5344CB8AC3E}">
        <p14:creationId xmlns:p14="http://schemas.microsoft.com/office/powerpoint/2010/main" val="2548781658"/>
      </p:ext>
    </p:extLst>
  </p:cSld>
  <p:clrMapOvr>
    <a:masterClrMapping/>
  </p:clrMapOvr>
</p:sld>
</file>

<file path=ppt/theme/theme1.xml><?xml version="1.0" encoding="utf-8"?>
<a:theme xmlns:a="http://schemas.openxmlformats.org/drawingml/2006/main"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491</Words>
  <Application>Microsoft Office PowerPoint</Application>
  <PresentationFormat>On-screen Show (16:9)</PresentationFormat>
  <Paragraphs>114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Roboto Condensed Light</vt:lpstr>
      <vt:lpstr>Oswald Medium</vt:lpstr>
      <vt:lpstr>Oswald</vt:lpstr>
      <vt:lpstr>Courier New</vt:lpstr>
      <vt:lpstr>Arial</vt:lpstr>
      <vt:lpstr>Nunito</vt:lpstr>
      <vt:lpstr>Titillium Web</vt:lpstr>
      <vt:lpstr>Stuttgarter Weindorf by Slidesgo</vt:lpstr>
      <vt:lpstr>MyCellar Application Development Project</vt:lpstr>
      <vt:lpstr>Project Description</vt:lpstr>
      <vt:lpstr>Activity Screens</vt:lpstr>
      <vt:lpstr>SPLASH SCREEN</vt:lpstr>
      <vt:lpstr>LOGIN SCREEN</vt:lpstr>
      <vt:lpstr>HOME SCREEN</vt:lpstr>
      <vt:lpstr>Tasted Collection</vt:lpstr>
      <vt:lpstr>UNTASTED COLLECTION</vt:lpstr>
      <vt:lpstr>WINE DETAILS</vt:lpstr>
      <vt:lpstr>CREATE / EDIT PRODUCT’S DETAILS</vt:lpstr>
      <vt:lpstr>SETTINGS </vt:lpstr>
      <vt:lpstr>DATABASE </vt:lpstr>
      <vt:lpstr>DATABASE </vt:lpstr>
      <vt:lpstr>FINAL WORDS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MyCellar</dc:title>
  <cp:lastModifiedBy>Véronique Karwowska</cp:lastModifiedBy>
  <cp:revision>162</cp:revision>
  <dcterms:modified xsi:type="dcterms:W3CDTF">2022-03-29T19:12:07Z</dcterms:modified>
</cp:coreProperties>
</file>