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7" r:id="rId3"/>
    <p:sldId id="258" r:id="rId4"/>
    <p:sldId id="292" r:id="rId5"/>
    <p:sldId id="320" r:id="rId6"/>
    <p:sldId id="313" r:id="rId7"/>
    <p:sldId id="314" r:id="rId8"/>
    <p:sldId id="317" r:id="rId9"/>
    <p:sldId id="315" r:id="rId10"/>
    <p:sldId id="316" r:id="rId11"/>
    <p:sldId id="318" r:id="rId12"/>
    <p:sldId id="319" r:id="rId13"/>
    <p:sldId id="321" r:id="rId14"/>
    <p:sldId id="322" r:id="rId15"/>
  </p:sldIdLst>
  <p:sldSz cx="9144000" cy="5143500" type="screen16x9"/>
  <p:notesSz cx="6858000" cy="9144000"/>
  <p:embeddedFontLst>
    <p:embeddedFont>
      <p:font typeface="Oswald" panose="00000500000000000000" pitchFamily="2" charset="0"/>
      <p:regular r:id="rId17"/>
      <p:bold r:id="rId18"/>
    </p:embeddedFont>
    <p:embeddedFont>
      <p:font typeface="Oswald Medium" panose="00000600000000000000" pitchFamily="2" charset="0"/>
      <p:regular r:id="rId19"/>
      <p:bold r:id="rId20"/>
    </p:embeddedFont>
    <p:embeddedFont>
      <p:font typeface="Titillium Web"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Settings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view of the application will have an option to remember the username, this will make the sign in process more efficient as the user will spent less time entering their credentials.</a:t>
            </a:r>
            <a:endParaRPr lang="en-US" dirty="0"/>
          </a:p>
        </p:txBody>
      </p:sp>
      <p:pic>
        <p:nvPicPr>
          <p:cNvPr id="2" name="Picture 2" descr="Graphical user interface, application&#10;&#10;Description automatically generated">
            <a:extLst>
              <a:ext uri="{FF2B5EF4-FFF2-40B4-BE49-F238E27FC236}">
                <a16:creationId xmlns:a16="http://schemas.microsoft.com/office/drawing/2014/main" id="{DCADD904-112E-E9E6-7218-44EAD8A83CE2}"/>
              </a:ext>
            </a:extLst>
          </p:cNvPr>
          <p:cNvPicPr>
            <a:picLocks noChangeAspect="1"/>
          </p:cNvPicPr>
          <p:nvPr/>
        </p:nvPicPr>
        <p:blipFill>
          <a:blip r:embed="rId3"/>
          <a:stretch>
            <a:fillRect/>
          </a:stretch>
        </p:blipFill>
        <p:spPr>
          <a:xfrm>
            <a:off x="4832629" y="1354385"/>
            <a:ext cx="1826713" cy="3426246"/>
          </a:xfrm>
          <a:prstGeom prst="rect">
            <a:avLst/>
          </a:prstGeom>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283</Words>
  <Application>Microsoft Office PowerPoint</Application>
  <PresentationFormat>On-screen Show (16:9)</PresentationFormat>
  <Paragraphs>78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Madalina Turcan</cp:lastModifiedBy>
  <cp:revision>161</cp:revision>
  <dcterms:modified xsi:type="dcterms:W3CDTF">2022-03-29T18:30:46Z</dcterms:modified>
</cp:coreProperties>
</file>