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a44333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a44333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E3FF">
            <a:alpha val="9684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8850" y="2109475"/>
            <a:ext cx="8838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2"/>
                </a:solidFill>
              </a:rPr>
              <a:t>Hoja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8850" y="1597675"/>
            <a:ext cx="8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2"/>
                </a:solidFill>
              </a:rPr>
              <a:t>Hoja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709725" y="306725"/>
            <a:ext cx="6068400" cy="63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1709725" y="306725"/>
            <a:ext cx="60684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 sz="2580"/>
              <a:t>P</a:t>
            </a:r>
            <a:r>
              <a:rPr lang="es-419" sz="2580"/>
              <a:t>royección de mejora financiera</a:t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152475"/>
            <a:ext cx="8838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Hoja 1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82100" y="1225075"/>
            <a:ext cx="717300" cy="32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82100" y="1667275"/>
            <a:ext cx="717300" cy="32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82100" y="2109475"/>
            <a:ext cx="717300" cy="32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675" y="1225075"/>
            <a:ext cx="6068400" cy="318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1710000" y="1225075"/>
            <a:ext cx="6068400" cy="318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E3FF">
            <a:alpha val="96840"/>
          </a:srgbClr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47200" y="55050"/>
            <a:ext cx="8981400" cy="6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580"/>
              <a:t>Aerolíneas</a:t>
            </a:r>
            <a:r>
              <a:rPr lang="es-419" sz="2580"/>
              <a:t> de los zares: proyección de mejora financiera</a:t>
            </a:r>
            <a:endParaRPr sz="258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1510000" y="700075"/>
            <a:ext cx="2556000" cy="3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035"/>
              <a:t>Rutas con mayor cantidad de ventas</a:t>
            </a:r>
            <a:endParaRPr sz="1035"/>
          </a:p>
        </p:txBody>
      </p:sp>
      <p:sp>
        <p:nvSpPr>
          <p:cNvPr id="70" name="Google Shape;70;p14"/>
          <p:cNvSpPr txBox="1"/>
          <p:nvPr/>
        </p:nvSpPr>
        <p:spPr>
          <a:xfrm>
            <a:off x="4167050" y="680425"/>
            <a:ext cx="23595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</a:rPr>
              <a:t>Rutas con menor cantidad de ventas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50" y="1077475"/>
            <a:ext cx="2210100" cy="106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400" y="1116800"/>
            <a:ext cx="2169600" cy="102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4215400" y="1116800"/>
            <a:ext cx="2169600" cy="102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682950" y="699913"/>
            <a:ext cx="2210100" cy="3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6627600" y="699925"/>
            <a:ext cx="2210100" cy="3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Promedios de ventas por vuelo</a:t>
            </a:r>
            <a:endParaRPr sz="1100"/>
          </a:p>
        </p:txBody>
      </p:sp>
      <p:sp>
        <p:nvSpPr>
          <p:cNvPr id="76" name="Google Shape;76;p14"/>
          <p:cNvSpPr/>
          <p:nvPr/>
        </p:nvSpPr>
        <p:spPr>
          <a:xfrm>
            <a:off x="6773250" y="1038500"/>
            <a:ext cx="1918800" cy="37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$$XXXXXXX</a:t>
            </a:r>
            <a:endParaRPr sz="1100"/>
          </a:p>
        </p:txBody>
      </p:sp>
      <p:sp>
        <p:nvSpPr>
          <p:cNvPr id="77" name="Google Shape;77;p14"/>
          <p:cNvSpPr/>
          <p:nvPr/>
        </p:nvSpPr>
        <p:spPr>
          <a:xfrm>
            <a:off x="94375" y="1451100"/>
            <a:ext cx="1093200" cy="224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Filtros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–XXXX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–XXXX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–XXXX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–XXXX</a:t>
            </a:r>
            <a:endParaRPr sz="1100"/>
          </a:p>
        </p:txBody>
      </p:sp>
      <p:sp>
        <p:nvSpPr>
          <p:cNvPr id="78" name="Google Shape;78;p14"/>
          <p:cNvSpPr txBox="1"/>
          <p:nvPr/>
        </p:nvSpPr>
        <p:spPr>
          <a:xfrm>
            <a:off x="1723450" y="2902050"/>
            <a:ext cx="216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Vuelos por ruta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723450" y="2909850"/>
            <a:ext cx="2210100" cy="3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6575" y="3337500"/>
            <a:ext cx="2237100" cy="118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1689700" y="3337500"/>
            <a:ext cx="2237100" cy="118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8325" y="3341975"/>
            <a:ext cx="2126100" cy="115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4228313" y="3330125"/>
            <a:ext cx="2126100" cy="118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195150" y="2909850"/>
            <a:ext cx="2210100" cy="3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Aeropuerto por ciudad</a:t>
            </a:r>
            <a:endParaRPr sz="1300"/>
          </a:p>
        </p:txBody>
      </p:sp>
      <p:sp>
        <p:nvSpPr>
          <p:cNvPr id="85" name="Google Shape;85;p14"/>
          <p:cNvSpPr/>
          <p:nvPr/>
        </p:nvSpPr>
        <p:spPr>
          <a:xfrm>
            <a:off x="6666850" y="2909850"/>
            <a:ext cx="2210100" cy="3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Pasajeros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6760050" y="3256050"/>
            <a:ext cx="1918800" cy="37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XXXXXXX</a:t>
            </a:r>
            <a:endParaRPr sz="1100"/>
          </a:p>
        </p:txBody>
      </p:sp>
      <p:sp>
        <p:nvSpPr>
          <p:cNvPr id="87" name="Google Shape;87;p14"/>
          <p:cNvSpPr/>
          <p:nvPr/>
        </p:nvSpPr>
        <p:spPr>
          <a:xfrm>
            <a:off x="1703200" y="1077488"/>
            <a:ext cx="2210100" cy="106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195150" y="701938"/>
            <a:ext cx="2210100" cy="33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0775" y="70775"/>
            <a:ext cx="8965800" cy="55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