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Таисия Пименова" initials="ТП" lastIdx="4" clrIdx="0">
    <p:extLst>
      <p:ext uri="{19B8F6BF-5375-455C-9EA6-DF929625EA0E}">
        <p15:presenceInfo xmlns:p15="http://schemas.microsoft.com/office/powerpoint/2012/main" userId="cf7f75f8c61c6c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9T13:47:55.710" idx="3">
    <p:pos x="10" y="10"/>
    <p:text>Здесь рассказывается про парсинг, кратко упоминается последовательность действий, рассказывается о сложностях (не вся страница подгружается сразу)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07D0-36E3-4B14-B522-D756CDB64BEB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42346-0E95-487A-BADE-1373D2D8FE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6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F74AA-3E04-4753-ABFC-35E1D8ACB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044FB0-0243-484E-AE32-2148B8781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FCD7F-1F83-4229-A0E4-19DF564B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A3D3-43AC-4765-8CCE-63C5D14D5AA1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20DFF6-8AD4-4C58-A611-183A983C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65AB0-CE2B-4F6F-BB00-5A1BC793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98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0F2D0-E3B8-43DA-840D-A500409B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DFF732-8AB8-4709-80E9-B4DAA9A52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0C8585-61FF-49EA-BFEB-7740B3A2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22AC4-009E-4667-B2ED-A299D512A5DA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054532-A553-4B94-BAD8-C5A6DB0D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D12146-C7C5-458B-9A2C-76350031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E30CB-7F6B-4EB4-A7F5-0824120FC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6A55AF-7972-4B22-AE20-168E1F68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99D20F-0CC4-4DBA-9B29-850C8DFB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F7B9-A9EF-44F7-9C19-6F41D1590545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E436E-75B2-4615-B9AC-A192CCD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B46FED-BC47-476B-9E59-937B4AA7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87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A0445-5AF2-43BA-9776-411EE553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C620A-2A56-4BA9-8FC9-7CDD47B3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CF1E90-46AE-4D90-B325-F034D353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9CEB5-B762-422E-BA5C-12FB861C6C53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C4AF3-AFDA-4747-9347-ECF389D2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A2164D-02E8-4944-AE2F-8B4AEDCD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5A73-E8DE-4F20-A6B4-F5D97669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3FD073-D37F-4B26-B95E-64C71B09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31AEF-BF20-401E-9245-780E4A5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4B3F-D0F5-433B-AA0A-57FF6376AA3C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810FB-9FC2-461A-9052-54F7144A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EC45F-ABC8-4D8C-AAF8-88590CEA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3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5D7AB-C62C-48ED-8BCA-A49B5084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D34C8-2247-4002-8272-AFF4859A6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A74F2F-606D-44F4-BADC-E0F5854F3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AE735F-6049-4D26-A3A8-AAF5AE7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F6C7-97F8-414C-ACCE-B6407AC33EA5}" type="datetime1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BB324A-8363-4CCD-A411-435C0076A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DF0D15-B09E-4DE4-A3E8-13068CAB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1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78434-074D-44D1-9B8C-16C099B4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480CE-2AA4-4A6B-987B-A582E1BA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EB27E2-69F3-4642-AA1F-DFA8E06C1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077A3B-910C-4461-88B0-793A9044F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122B34-B39B-4EF9-B7E1-D0DF4BC84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35A385-F2D4-415D-AEA1-1B861EBA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280B-47FB-467D-A164-7E691DB2A14B}" type="datetime1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211CEE-C98C-41B9-A9F6-8F3C057D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2490CA-228A-4FDE-9845-B49FC298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2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235BA-F184-4558-92BF-BEEA39CF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2F2BA9-E473-402C-9AF9-E1DA60B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78188-6E80-4638-9AE9-90C9E4E3C29B}" type="datetime1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DABF84-16E7-474B-9CED-D9FC4DE5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07E975-901C-472B-A12C-0C70C204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70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BEAAAB-E20B-4484-8AE9-219215DF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D8BE-43AE-4551-A5F7-BDF80638AF9B}" type="datetime1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DCA1F-5EBD-417C-89C8-B597A434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58A082-24D3-4AA2-9F26-5AE6C156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C336A-6B42-4D69-990C-4EC5860F4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01B0E-776E-4EF3-A931-D1DD54B5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1A22F4-5982-4FA9-9219-204B70D5C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B934CD-EFDB-4724-A96E-4088E2FB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632-233B-49F1-83D1-F6692F588505}" type="datetime1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5C6C0-EB7F-438B-ADF6-87F129E6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E7ADCF-D2A5-40D4-B6E9-5D640513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93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EFAF-4767-4D67-9E32-EC283C0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C8ED8E-F695-4A1B-85D0-018A4554C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330E25-06CE-4DC0-8F96-FE4D6B87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3A677-B141-4E7E-AD56-44D84643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52A46-44FC-403B-8D84-6500AB1A6873}" type="datetime1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762324-63EC-4FEA-80DB-2D5D3D78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5727DA-E23C-47B0-8F90-84632610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1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E1FCB-D74D-44E3-9039-4A469D6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F6C714-1B70-41F3-BE6C-975D855E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A7EAD-1AB7-494C-B3B5-8D3AF8B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BFE25-D75A-441D-9DE9-90304E7D816A}" type="datetime1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5E64C-00E5-406B-BE09-6E2EC18E3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6971EF-6CF9-4992-B288-3E24C3635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F6483-C355-4B17-AD0A-918560342B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1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.fai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8C0DB-C650-410C-BCD4-1E7519AFF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Регрессионный анализ коэффициентов на сайте азартных игр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E52694-5901-4269-AA53-4FA0BCADD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4107" y="4177073"/>
            <a:ext cx="6020586" cy="165576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Курс: Языки и методы программирования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Дмитрий Юрьевич Фёдоров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выполнили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ПМ-1901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/02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 Кущенко, Владислава Пухкало, Татьяна Дроздова, Таисия Пименова</a:t>
            </a:r>
          </a:p>
        </p:txBody>
      </p:sp>
    </p:spTree>
    <p:extLst>
      <p:ext uri="{BB962C8B-B14F-4D97-AF65-F5344CB8AC3E}">
        <p14:creationId xmlns:p14="http://schemas.microsoft.com/office/powerpoint/2010/main" val="270870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07E994-F46D-4FB6-9FBF-851833F75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38A9F1-1E6D-4911-A9FA-BB6A00BA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 описание сайта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DEC4C6-DA39-43AA-A4F1-81F047A9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61"/>
            <a:ext cx="12192000" cy="586232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49D05CB-948E-4C1B-924E-651BE241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320" y="6498114"/>
            <a:ext cx="2743200" cy="365125"/>
          </a:xfrm>
        </p:spPr>
        <p:txBody>
          <a:bodyPr/>
          <a:lstStyle/>
          <a:p>
            <a:fld id="{3E3F6483-C355-4B17-AD0A-918560342B9D}" type="slidenum">
              <a:rPr 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6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90E38-9491-4C31-8FCA-8A2F56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Введение: описание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B3932-D13E-46E4-A398-7678F1A3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382217-D823-4310-AC30-7CE054113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1" b="5324"/>
          <a:stretch/>
        </p:blipFill>
        <p:spPr>
          <a:xfrm>
            <a:off x="0" y="948785"/>
            <a:ext cx="12192000" cy="590921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085600-8C47-4F6A-9498-5D9618BC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3080" y="6492875"/>
            <a:ext cx="2743200" cy="365125"/>
          </a:xfrm>
        </p:spPr>
        <p:txBody>
          <a:bodyPr/>
          <a:lstStyle/>
          <a:p>
            <a:fld id="{3E3F6483-C355-4B17-AD0A-918560342B9D}" type="slidenum">
              <a:rPr lang="ru-RU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0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D039F-C936-44C5-A5D1-DB2387BC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38BA6-6927-4F8F-8B3A-90828146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работы сайта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https://cs.fail/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закономерности выбора «случайных» величин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 модель, обученную на большом количестве игр, задача которой – выявить лучшую стратегию игры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приложение, делающее прогноз на следующую игру в режиме онлайн.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F24B67-B071-4CE5-B62F-A2EBAB0E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C75E519-45EB-40C1-932F-14617BF5B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49" y="9394"/>
            <a:ext cx="6604012" cy="6848606"/>
          </a:xfr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C72E3ED-88D4-46FA-A4D9-75E1EA19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800519"/>
            <a:ext cx="5000652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FD02FA9-FB5E-4CB0-9BA4-EB72F130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3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F704B-ADEE-4A7D-96A7-B2F095F1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74" y="365125"/>
            <a:ext cx="416242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данных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24AEF8-1CA9-4C2D-AFEB-8F616F5C5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86385"/>
            <a:ext cx="4162425" cy="2314575"/>
          </a:xfrm>
          <a:prstGeom prst="rect">
            <a:avLst/>
          </a:prstGeom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E62A80C2-A383-4CA6-B5D2-84F31B5CB623}"/>
              </a:ext>
            </a:extLst>
          </p:cNvPr>
          <p:cNvSpPr/>
          <p:nvPr/>
        </p:nvSpPr>
        <p:spPr>
          <a:xfrm rot="5400000">
            <a:off x="3287553" y="3150870"/>
            <a:ext cx="1198880" cy="477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DFFD32-7784-49C1-82D0-6550195B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" y="4178300"/>
            <a:ext cx="7052627" cy="23933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C8121F-FD31-42F0-BE68-90D6A8AE6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1920" y="4178300"/>
            <a:ext cx="1614488" cy="2393315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46587F2-CD04-4FA2-9AFD-65522BF8D0EF}"/>
              </a:ext>
            </a:extLst>
          </p:cNvPr>
          <p:cNvSpPr/>
          <p:nvPr/>
        </p:nvSpPr>
        <p:spPr>
          <a:xfrm rot="1873647">
            <a:off x="6575106" y="2877506"/>
            <a:ext cx="2153920" cy="509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B5D66-268B-4D89-A6B2-0F26D5CC0489}"/>
              </a:ext>
            </a:extLst>
          </p:cNvPr>
          <p:cNvSpPr txBox="1"/>
          <p:nvPr/>
        </p:nvSpPr>
        <p:spPr>
          <a:xfrm>
            <a:off x="762000" y="3723849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42385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98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61841-1C57-49B6-9721-219101149B41}"/>
              </a:ext>
            </a:extLst>
          </p:cNvPr>
          <p:cNvSpPr txBox="1"/>
          <p:nvPr/>
        </p:nvSpPr>
        <p:spPr>
          <a:xfrm>
            <a:off x="9193060" y="3770015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42385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EB45F92-DF68-4250-8C8F-B542CF42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836B0F-4576-4F4B-AF3E-47A101273CEB}"/>
                  </a:ext>
                </a:extLst>
              </p:cNvPr>
              <p:cNvSpPr txBox="1"/>
              <p:nvPr/>
            </p:nvSpPr>
            <p:spPr>
              <a:xfrm>
                <a:off x="508001" y="310486"/>
                <a:ext cx="9639300" cy="6483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ru-RU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Псевдокод </a:t>
                </a:r>
                <a:r>
                  <a:rPr lang="ru-RU" sz="4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бустинга</a:t>
                </a:r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Вход: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Выход: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𝑙𝑒𝑎𝑟𝑛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𝑙𝑒𝑎𝑟𝑛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dirty="0"/>
                  <a:t>        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836B0F-4576-4F4B-AF3E-47A101273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1" y="310486"/>
                <a:ext cx="9639300" cy="6483250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61E30C3-1B98-46A7-AF7C-A0EC12C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99673-02C1-4889-8389-405BA04A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6"/>
            <a:ext cx="10515600" cy="1316124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 валидация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D65A2-CC1B-4C2E-B64C-DCBB287650EC}"/>
                  </a:ext>
                </a:extLst>
              </p:cNvPr>
              <p:cNvSpPr txBox="1"/>
              <p:nvPr/>
            </p:nvSpPr>
            <p:spPr>
              <a:xfrm>
                <a:off x="304800" y="1354684"/>
                <a:ext cx="3896360" cy="1003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⋃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ED65A2-CC1B-4C2E-B64C-DCBB28765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54684"/>
                <a:ext cx="3896360" cy="10037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1DCFC098-CFFE-4AFB-A162-D50D0C7F5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83041"/>
              </p:ext>
            </p:extLst>
          </p:nvPr>
        </p:nvGraphicFramePr>
        <p:xfrm>
          <a:off x="6177280" y="1470370"/>
          <a:ext cx="543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68516942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94540772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93803248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88659802"/>
                    </a:ext>
                  </a:extLst>
                </a:gridCol>
              </a:tblGrid>
              <a:tr h="30030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01166"/>
                  </a:ext>
                </a:extLst>
              </a:tr>
              <a:tr h="30030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6293"/>
                  </a:ext>
                </a:extLst>
              </a:tr>
              <a:tr h="300307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320312"/>
                  </a:ext>
                </a:extLst>
              </a:tr>
              <a:tr h="300307">
                <a:tc gridSpan="3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558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DFBD0C-A9AB-4950-9C73-CCE6FD1D86F7}"/>
              </a:ext>
            </a:extLst>
          </p:cNvPr>
          <p:cNvSpPr txBox="1"/>
          <p:nvPr/>
        </p:nvSpPr>
        <p:spPr>
          <a:xfrm>
            <a:off x="7636562" y="3079537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122C9-5A14-487A-9348-D60B03013B38}"/>
              </a:ext>
            </a:extLst>
          </p:cNvPr>
          <p:cNvSpPr txBox="1"/>
          <p:nvPr/>
        </p:nvSpPr>
        <p:spPr>
          <a:xfrm>
            <a:off x="838200" y="3924590"/>
            <a:ext cx="672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качества -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RSME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F8A3F1-61A3-41E5-8962-38A06E4B04BA}"/>
                  </a:ext>
                </a:extLst>
              </p:cNvPr>
              <p:cNvSpPr txBox="1"/>
              <p:nvPr/>
            </p:nvSpPr>
            <p:spPr>
              <a:xfrm>
                <a:off x="760121" y="2764772"/>
                <a:ext cx="2869312" cy="998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F8A3F1-61A3-41E5-8962-38A06E4B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1" y="2764772"/>
                <a:ext cx="2869312" cy="9988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2E33E-CDED-4D8A-97EC-F7936C450851}"/>
                  </a:ext>
                </a:extLst>
              </p:cNvPr>
              <p:cNvSpPr txBox="1"/>
              <p:nvPr/>
            </p:nvSpPr>
            <p:spPr>
              <a:xfrm>
                <a:off x="760121" y="2343274"/>
                <a:ext cx="4230318" cy="446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𝑙𝑒𝑎𝑟𝑛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}\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2E33E-CDED-4D8A-97EC-F7936C450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1" y="2343274"/>
                <a:ext cx="4230318" cy="446917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EC257-D5C0-4C1A-99AC-0DC5A2F9CA4A}"/>
                  </a:ext>
                </a:extLst>
              </p:cNvPr>
              <p:cNvSpPr txBox="1"/>
              <p:nvPr/>
            </p:nvSpPr>
            <p:spPr>
              <a:xfrm>
                <a:off x="505233" y="5144079"/>
                <a:ext cx="3124200" cy="909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ru-RU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EC257-D5C0-4C1A-99AC-0DC5A2F9C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3" y="5144079"/>
                <a:ext cx="3124200" cy="909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E6D80F-284A-4C5B-A46F-A57B195D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DEBBD575-08C2-45B2-9D23-9E561C702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37285"/>
              </p:ext>
            </p:extLst>
          </p:nvPr>
        </p:nvGraphicFramePr>
        <p:xfrm>
          <a:off x="0" y="0"/>
          <a:ext cx="12192000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960">
                  <a:extLst>
                    <a:ext uri="{9D8B030D-6E8A-4147-A177-3AD203B41FA5}">
                      <a16:colId xmlns:a16="http://schemas.microsoft.com/office/drawing/2014/main" val="164482943"/>
                    </a:ext>
                  </a:extLst>
                </a:gridCol>
                <a:gridCol w="4648201">
                  <a:extLst>
                    <a:ext uri="{9D8B030D-6E8A-4147-A177-3AD203B41FA5}">
                      <a16:colId xmlns:a16="http://schemas.microsoft.com/office/drawing/2014/main" val="3411306067"/>
                    </a:ext>
                  </a:extLst>
                </a:gridCol>
                <a:gridCol w="4815839">
                  <a:extLst>
                    <a:ext uri="{9D8B030D-6E8A-4147-A177-3AD203B41FA5}">
                      <a16:colId xmlns:a16="http://schemas.microsoft.com/office/drawing/2014/main" val="1599194016"/>
                    </a:ext>
                  </a:extLst>
                </a:gridCol>
              </a:tblGrid>
              <a:tr h="8274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XGBRegressor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LGBMRegressor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084577"/>
                  </a:ext>
                </a:extLst>
              </a:tr>
              <a:tr h="605118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4.20116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4.10325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4760"/>
                  </a:ext>
                </a:extLst>
              </a:tr>
              <a:tr h="102616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Используемые параметры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booster = ‘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gbtree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50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0.1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200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50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0.1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300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8344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банк за 1000 игр (начальный капитал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1323"/>
                  </a:ext>
                </a:extLst>
              </a:tr>
              <a:tr h="347472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963455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78BECA-30BE-43C6-BD8C-6D6899DC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836" y="3489983"/>
            <a:ext cx="4737164" cy="31803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957F8-7622-4DF3-8718-5CBE6123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641" y="3489983"/>
            <a:ext cx="4692195" cy="318035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2E3F8B1-7DD5-4F4F-AFFF-622D8E4E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F6483-C355-4B17-AD0A-918560342B9D}" type="slidenum">
              <a:rPr lang="ru-RU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036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249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Регрессионный анализ коэффициентов на сайте азартных игр</vt:lpstr>
      <vt:lpstr>Введение: описание сайта</vt:lpstr>
      <vt:lpstr>Введение: описание сайта</vt:lpstr>
      <vt:lpstr>Цель проекта:</vt:lpstr>
      <vt:lpstr>Получение данных</vt:lpstr>
      <vt:lpstr>Преобразование данных </vt:lpstr>
      <vt:lpstr>Презентация PowerPoint</vt:lpstr>
      <vt:lpstr>Кросс валидация K-Fold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 проекте</dc:title>
  <dc:creator>Таисия Пименова</dc:creator>
  <cp:lastModifiedBy>Таисия Пименова</cp:lastModifiedBy>
  <cp:revision>48</cp:revision>
  <dcterms:created xsi:type="dcterms:W3CDTF">2020-12-17T16:46:55Z</dcterms:created>
  <dcterms:modified xsi:type="dcterms:W3CDTF">2020-12-22T17:44:54Z</dcterms:modified>
</cp:coreProperties>
</file>