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9" r:id="rId3"/>
    <p:sldId id="314" r:id="rId4"/>
    <p:sldId id="283" r:id="rId5"/>
    <p:sldId id="284" r:id="rId6"/>
    <p:sldId id="285" r:id="rId7"/>
    <p:sldId id="286" r:id="rId8"/>
    <p:sldId id="287" r:id="rId9"/>
    <p:sldId id="315" r:id="rId10"/>
    <p:sldId id="289" r:id="rId11"/>
    <p:sldId id="297" r:id="rId12"/>
    <p:sldId id="292" r:id="rId13"/>
    <p:sldId id="295" r:id="rId14"/>
    <p:sldId id="298" r:id="rId15"/>
    <p:sldId id="294" r:id="rId16"/>
    <p:sldId id="316" r:id="rId17"/>
    <p:sldId id="296" r:id="rId18"/>
    <p:sldId id="27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A28"/>
    <a:srgbClr val="C24323"/>
    <a:srgbClr val="933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5AAE2-F133-45EC-973B-5B18DB18337C}" v="342" dt="2022-08-02T03:18:21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Kolesnikova" userId="738a10999022e88f" providerId="LiveId" clId="{33A7A637-0694-4901-A5BC-6180488E476C}"/>
    <pc:docChg chg="addSld delSld modSld">
      <pc:chgData name="Veronika Kolesnikova" userId="738a10999022e88f" providerId="LiveId" clId="{33A7A637-0694-4901-A5BC-6180488E476C}" dt="2019-08-28T15:58:57.702" v="11" actId="20577"/>
      <pc:docMkLst>
        <pc:docMk/>
      </pc:docMkLst>
      <pc:sldChg chg="del">
        <pc:chgData name="Veronika Kolesnikova" userId="738a10999022e88f" providerId="LiveId" clId="{33A7A637-0694-4901-A5BC-6180488E476C}" dt="2019-08-27T01:52:48.746" v="1" actId="2696"/>
        <pc:sldMkLst>
          <pc:docMk/>
          <pc:sldMk cId="1192258424" sldId="259"/>
        </pc:sldMkLst>
      </pc:sldChg>
      <pc:sldChg chg="modSp">
        <pc:chgData name="Veronika Kolesnikova" userId="738a10999022e88f" providerId="LiveId" clId="{33A7A637-0694-4901-A5BC-6180488E476C}" dt="2019-08-28T15:58:57.702" v="11" actId="20577"/>
        <pc:sldMkLst>
          <pc:docMk/>
          <pc:sldMk cId="1442915374" sldId="286"/>
        </pc:sldMkLst>
        <pc:graphicFrameChg chg="mod">
          <ac:chgData name="Veronika Kolesnikova" userId="738a10999022e88f" providerId="LiveId" clId="{33A7A637-0694-4901-A5BC-6180488E476C}" dt="2019-08-28T15:58:57.702" v="11" actId="20577"/>
          <ac:graphicFrameMkLst>
            <pc:docMk/>
            <pc:sldMk cId="1442915374" sldId="286"/>
            <ac:graphicFrameMk id="8" creationId="{17EEFE01-675A-439A-813B-2388E6F27DB0}"/>
          </ac:graphicFrameMkLst>
        </pc:graphicFrameChg>
      </pc:sldChg>
      <pc:sldChg chg="add">
        <pc:chgData name="Veronika Kolesnikova" userId="738a10999022e88f" providerId="LiveId" clId="{33A7A637-0694-4901-A5BC-6180488E476C}" dt="2019-08-27T01:52:43.725" v="0"/>
        <pc:sldMkLst>
          <pc:docMk/>
          <pc:sldMk cId="3918716877" sldId="299"/>
        </pc:sldMkLst>
      </pc:sldChg>
    </pc:docChg>
  </pc:docChgLst>
  <pc:docChgLst>
    <pc:chgData name="Veronika Kolesnikova" userId="738a10999022e88f" providerId="LiveId" clId="{40D9258E-66C4-4080-A80C-CC4375899B90}"/>
    <pc:docChg chg="addSld modSld">
      <pc:chgData name="Veronika Kolesnikova" userId="738a10999022e88f" providerId="LiveId" clId="{40D9258E-66C4-4080-A80C-CC4375899B90}" dt="2020-08-20T00:13:34.671" v="81" actId="962"/>
      <pc:docMkLst>
        <pc:docMk/>
      </pc:docMkLst>
      <pc:sldChg chg="modSp mod">
        <pc:chgData name="Veronika Kolesnikova" userId="738a10999022e88f" providerId="LiveId" clId="{40D9258E-66C4-4080-A80C-CC4375899B90}" dt="2020-08-08T21:02:46.861" v="42" actId="20577"/>
        <pc:sldMkLst>
          <pc:docMk/>
          <pc:sldMk cId="4032299649" sldId="289"/>
        </pc:sldMkLst>
        <pc:spChg chg="mod">
          <ac:chgData name="Veronika Kolesnikova" userId="738a10999022e88f" providerId="LiveId" clId="{40D9258E-66C4-4080-A80C-CC4375899B90}" dt="2020-08-08T21:02:46.861" v="42" actId="20577"/>
          <ac:spMkLst>
            <pc:docMk/>
            <pc:sldMk cId="4032299649" sldId="289"/>
            <ac:spMk id="2" creationId="{9FB02F4A-5EA2-4DAB-B4CA-42BA5C47CEC8}"/>
          </ac:spMkLst>
        </pc:spChg>
      </pc:sldChg>
      <pc:sldChg chg="modSp mod">
        <pc:chgData name="Veronika Kolesnikova" userId="738a10999022e88f" providerId="LiveId" clId="{40D9258E-66C4-4080-A80C-CC4375899B90}" dt="2020-08-08T20:31:37.842" v="9" actId="20577"/>
        <pc:sldMkLst>
          <pc:docMk/>
          <pc:sldMk cId="3918716877" sldId="299"/>
        </pc:sldMkLst>
        <pc:spChg chg="mod">
          <ac:chgData name="Veronika Kolesnikova" userId="738a10999022e88f" providerId="LiveId" clId="{40D9258E-66C4-4080-A80C-CC4375899B90}" dt="2020-08-08T20:31:37.842" v="9" actId="20577"/>
          <ac:spMkLst>
            <pc:docMk/>
            <pc:sldMk cId="3918716877" sldId="299"/>
            <ac:spMk id="3" creationId="{00000000-0000-0000-0000-000000000000}"/>
          </ac:spMkLst>
        </pc:spChg>
      </pc:sldChg>
      <pc:sldChg chg="addSp modSp new mod">
        <pc:chgData name="Veronika Kolesnikova" userId="738a10999022e88f" providerId="LiveId" clId="{40D9258E-66C4-4080-A80C-CC4375899B90}" dt="2020-08-20T00:13:34.671" v="81" actId="962"/>
        <pc:sldMkLst>
          <pc:docMk/>
          <pc:sldMk cId="1487247771" sldId="300"/>
        </pc:sldMkLst>
        <pc:picChg chg="add mod">
          <ac:chgData name="Veronika Kolesnikova" userId="738a10999022e88f" providerId="LiveId" clId="{40D9258E-66C4-4080-A80C-CC4375899B90}" dt="2020-08-20T00:13:34.671" v="81" actId="962"/>
          <ac:picMkLst>
            <pc:docMk/>
            <pc:sldMk cId="1487247771" sldId="300"/>
            <ac:picMk id="3" creationId="{30215252-6A79-4F1C-A8D4-DD8CC5056CB6}"/>
          </ac:picMkLst>
        </pc:picChg>
      </pc:sldChg>
    </pc:docChg>
  </pc:docChgLst>
  <pc:docChgLst>
    <pc:chgData name="Veronika Kolesnikova" userId="738a10999022e88f" providerId="LiveId" clId="{00D5AAE2-F133-45EC-973B-5B18DB18337C}"/>
    <pc:docChg chg="undo redo custSel addSld delSld modSld">
      <pc:chgData name="Veronika Kolesnikova" userId="738a10999022e88f" providerId="LiveId" clId="{00D5AAE2-F133-45EC-973B-5B18DB18337C}" dt="2022-08-04T02:58:09.273" v="977" actId="20577"/>
      <pc:docMkLst>
        <pc:docMk/>
      </pc:docMkLst>
      <pc:sldChg chg="modSp mod">
        <pc:chgData name="Veronika Kolesnikova" userId="738a10999022e88f" providerId="LiveId" clId="{00D5AAE2-F133-45EC-973B-5B18DB18337C}" dt="2022-08-04T02:57:30.096" v="967" actId="20577"/>
        <pc:sldMkLst>
          <pc:docMk/>
          <pc:sldMk cId="3194985968" sldId="256"/>
        </pc:sldMkLst>
        <pc:spChg chg="mod">
          <ac:chgData name="Veronika Kolesnikova" userId="738a10999022e88f" providerId="LiveId" clId="{00D5AAE2-F133-45EC-973B-5B18DB18337C}" dt="2022-08-04T02:57:30.096" v="967" actId="20577"/>
          <ac:spMkLst>
            <pc:docMk/>
            <pc:sldMk cId="3194985968" sldId="256"/>
            <ac:spMk id="7" creationId="{14F0B289-A585-4C07-AA8F-EBA2586CB90D}"/>
          </ac:spMkLst>
        </pc:spChg>
      </pc:sldChg>
      <pc:sldChg chg="mod modShow">
        <pc:chgData name="Veronika Kolesnikova" userId="738a10999022e88f" providerId="LiveId" clId="{00D5AAE2-F133-45EC-973B-5B18DB18337C}" dt="2022-08-03T03:06:42.447" v="953" actId="729"/>
        <pc:sldMkLst>
          <pc:docMk/>
          <pc:sldMk cId="871231761" sldId="280"/>
        </pc:sldMkLst>
      </pc:sldChg>
      <pc:sldChg chg="modSp mod modShow">
        <pc:chgData name="Veronika Kolesnikova" userId="738a10999022e88f" providerId="LiveId" clId="{00D5AAE2-F133-45EC-973B-5B18DB18337C}" dt="2022-07-31T01:22:52.143" v="876" actId="729"/>
        <pc:sldMkLst>
          <pc:docMk/>
          <pc:sldMk cId="3192781751" sldId="282"/>
        </pc:sldMkLst>
        <pc:spChg chg="mod">
          <ac:chgData name="Veronika Kolesnikova" userId="738a10999022e88f" providerId="LiveId" clId="{00D5AAE2-F133-45EC-973B-5B18DB18337C}" dt="2022-07-30T21:57:12.037" v="848" actId="20577"/>
          <ac:spMkLst>
            <pc:docMk/>
            <pc:sldMk cId="3192781751" sldId="282"/>
            <ac:spMk id="3" creationId="{DACF7132-9435-4BAA-AB1A-96EA52BA693B}"/>
          </ac:spMkLst>
        </pc:spChg>
      </pc:sldChg>
      <pc:sldChg chg="delSp modSp mod modAnim">
        <pc:chgData name="Veronika Kolesnikova" userId="738a10999022e88f" providerId="LiveId" clId="{00D5AAE2-F133-45EC-973B-5B18DB18337C}" dt="2022-08-02T03:18:21.723" v="952" actId="313"/>
        <pc:sldMkLst>
          <pc:docMk/>
          <pc:sldMk cId="3385798090" sldId="285"/>
        </pc:sldMkLst>
        <pc:spChg chg="mod topLvl">
          <ac:chgData name="Veronika Kolesnikova" userId="738a10999022e88f" providerId="LiveId" clId="{00D5AAE2-F133-45EC-973B-5B18DB18337C}" dt="2022-08-02T03:17:43.339" v="877" actId="688"/>
          <ac:spMkLst>
            <pc:docMk/>
            <pc:sldMk cId="3385798090" sldId="285"/>
            <ac:spMk id="3" creationId="{89BC07AB-880B-A4C5-8C3A-D131C1D781F3}"/>
          </ac:spMkLst>
        </pc:spChg>
        <pc:spChg chg="mod topLvl">
          <ac:chgData name="Veronika Kolesnikova" userId="738a10999022e88f" providerId="LiveId" clId="{00D5AAE2-F133-45EC-973B-5B18DB18337C}" dt="2022-08-02T03:17:43.339" v="877" actId="688"/>
          <ac:spMkLst>
            <pc:docMk/>
            <pc:sldMk cId="3385798090" sldId="285"/>
            <ac:spMk id="5" creationId="{D276DFDC-6656-DD9F-26FB-260B1D78099E}"/>
          </ac:spMkLst>
        </pc:spChg>
        <pc:spChg chg="mod topLvl">
          <ac:chgData name="Veronika Kolesnikova" userId="738a10999022e88f" providerId="LiveId" clId="{00D5AAE2-F133-45EC-973B-5B18DB18337C}" dt="2022-08-02T03:18:21.723" v="952" actId="313"/>
          <ac:spMkLst>
            <pc:docMk/>
            <pc:sldMk cId="3385798090" sldId="285"/>
            <ac:spMk id="6" creationId="{FB99CC41-95FA-E2AB-3935-06B337A7B2D5}"/>
          </ac:spMkLst>
        </pc:spChg>
        <pc:spChg chg="mod topLvl">
          <ac:chgData name="Veronika Kolesnikova" userId="738a10999022e88f" providerId="LiveId" clId="{00D5AAE2-F133-45EC-973B-5B18DB18337C}" dt="2022-08-02T03:17:43.339" v="877" actId="688"/>
          <ac:spMkLst>
            <pc:docMk/>
            <pc:sldMk cId="3385798090" sldId="285"/>
            <ac:spMk id="7" creationId="{D41F1BBA-13CB-18C0-C69F-C62127BF32E7}"/>
          </ac:spMkLst>
        </pc:spChg>
        <pc:grpChg chg="del mod">
          <ac:chgData name="Veronika Kolesnikova" userId="738a10999022e88f" providerId="LiveId" clId="{00D5AAE2-F133-45EC-973B-5B18DB18337C}" dt="2022-07-30T21:58:00.335" v="852" actId="165"/>
          <ac:grpSpMkLst>
            <pc:docMk/>
            <pc:sldMk cId="3385798090" sldId="285"/>
            <ac:grpSpMk id="2" creationId="{5FC773FF-4904-D970-7A45-065304CBCE16}"/>
          </ac:grpSpMkLst>
        </pc:grpChg>
        <pc:graphicFrameChg chg="del mod">
          <ac:chgData name="Veronika Kolesnikova" userId="738a10999022e88f" providerId="LiveId" clId="{00D5AAE2-F133-45EC-973B-5B18DB18337C}" dt="2022-07-30T21:57:52.467" v="851" actId="18245"/>
          <ac:graphicFrameMkLst>
            <pc:docMk/>
            <pc:sldMk cId="3385798090" sldId="285"/>
            <ac:graphicFrameMk id="8" creationId="{17EEFE01-675A-439A-813B-2388E6F27DB0}"/>
          </ac:graphicFrameMkLst>
        </pc:graphicFrameChg>
      </pc:sldChg>
      <pc:sldChg chg="delSp modSp modAnim">
        <pc:chgData name="Veronika Kolesnikova" userId="738a10999022e88f" providerId="LiveId" clId="{00D5AAE2-F133-45EC-973B-5B18DB18337C}" dt="2022-07-30T21:59:40.761" v="863"/>
        <pc:sldMkLst>
          <pc:docMk/>
          <pc:sldMk cId="1442915374" sldId="286"/>
        </pc:sldMkLst>
        <pc:spChg chg="mod topLvl">
          <ac:chgData name="Veronika Kolesnikova" userId="738a10999022e88f" providerId="LiveId" clId="{00D5AAE2-F133-45EC-973B-5B18DB18337C}" dt="2022-07-30T21:59:20.984" v="859" actId="165"/>
          <ac:spMkLst>
            <pc:docMk/>
            <pc:sldMk cId="1442915374" sldId="286"/>
            <ac:spMk id="3" creationId="{B4C6CAF9-7F30-64DA-A5AE-D6C173F6EE0A}"/>
          </ac:spMkLst>
        </pc:spChg>
        <pc:spChg chg="mod topLvl">
          <ac:chgData name="Veronika Kolesnikova" userId="738a10999022e88f" providerId="LiveId" clId="{00D5AAE2-F133-45EC-973B-5B18DB18337C}" dt="2022-07-30T21:59:20.984" v="859" actId="165"/>
          <ac:spMkLst>
            <pc:docMk/>
            <pc:sldMk cId="1442915374" sldId="286"/>
            <ac:spMk id="5" creationId="{C1EC92D9-2DF9-F8A4-9467-555634ADEEEF}"/>
          </ac:spMkLst>
        </pc:spChg>
        <pc:spChg chg="mod topLvl">
          <ac:chgData name="Veronika Kolesnikova" userId="738a10999022e88f" providerId="LiveId" clId="{00D5AAE2-F133-45EC-973B-5B18DB18337C}" dt="2022-07-30T21:59:20.984" v="859" actId="165"/>
          <ac:spMkLst>
            <pc:docMk/>
            <pc:sldMk cId="1442915374" sldId="286"/>
            <ac:spMk id="6" creationId="{6013F4AC-AB55-8BFF-BD79-62965B7CBE60}"/>
          </ac:spMkLst>
        </pc:spChg>
        <pc:spChg chg="mod topLvl">
          <ac:chgData name="Veronika Kolesnikova" userId="738a10999022e88f" providerId="LiveId" clId="{00D5AAE2-F133-45EC-973B-5B18DB18337C}" dt="2022-07-30T21:59:20.984" v="859" actId="165"/>
          <ac:spMkLst>
            <pc:docMk/>
            <pc:sldMk cId="1442915374" sldId="286"/>
            <ac:spMk id="7" creationId="{E0A65CD9-4904-94FF-046E-C6A696AEBF08}"/>
          </ac:spMkLst>
        </pc:spChg>
        <pc:grpChg chg="del mod">
          <ac:chgData name="Veronika Kolesnikova" userId="738a10999022e88f" providerId="LiveId" clId="{00D5AAE2-F133-45EC-973B-5B18DB18337C}" dt="2022-07-30T21:59:20.984" v="859" actId="165"/>
          <ac:grpSpMkLst>
            <pc:docMk/>
            <pc:sldMk cId="1442915374" sldId="286"/>
            <ac:grpSpMk id="2" creationId="{A98669CC-2B37-66E6-6EC4-01BB2701A8BE}"/>
          </ac:grpSpMkLst>
        </pc:grpChg>
        <pc:graphicFrameChg chg="del">
          <ac:chgData name="Veronika Kolesnikova" userId="738a10999022e88f" providerId="LiveId" clId="{00D5AAE2-F133-45EC-973B-5B18DB18337C}" dt="2022-07-30T21:59:13.437" v="858" actId="18245"/>
          <ac:graphicFrameMkLst>
            <pc:docMk/>
            <pc:sldMk cId="1442915374" sldId="286"/>
            <ac:graphicFrameMk id="8" creationId="{17EEFE01-675A-439A-813B-2388E6F27DB0}"/>
          </ac:graphicFrameMkLst>
        </pc:graphicFrameChg>
      </pc:sldChg>
      <pc:sldChg chg="delSp modSp modAnim">
        <pc:chgData name="Veronika Kolesnikova" userId="738a10999022e88f" providerId="LiveId" clId="{00D5AAE2-F133-45EC-973B-5B18DB18337C}" dt="2022-07-30T22:00:13.635" v="869"/>
        <pc:sldMkLst>
          <pc:docMk/>
          <pc:sldMk cId="3822904989" sldId="287"/>
        </pc:sldMkLst>
        <pc:spChg chg="mod topLvl">
          <ac:chgData name="Veronika Kolesnikova" userId="738a10999022e88f" providerId="LiveId" clId="{00D5AAE2-F133-45EC-973B-5B18DB18337C}" dt="2022-07-30T21:59:59.811" v="866" actId="165"/>
          <ac:spMkLst>
            <pc:docMk/>
            <pc:sldMk cId="3822904989" sldId="287"/>
            <ac:spMk id="3" creationId="{267CD0B3-22BE-3D6D-638E-AF6057D737F0}"/>
          </ac:spMkLst>
        </pc:spChg>
        <pc:spChg chg="mod topLvl">
          <ac:chgData name="Veronika Kolesnikova" userId="738a10999022e88f" providerId="LiveId" clId="{00D5AAE2-F133-45EC-973B-5B18DB18337C}" dt="2022-07-30T21:59:59.811" v="866" actId="165"/>
          <ac:spMkLst>
            <pc:docMk/>
            <pc:sldMk cId="3822904989" sldId="287"/>
            <ac:spMk id="5" creationId="{1175E660-0772-B0A6-86B3-155C3BF22645}"/>
          </ac:spMkLst>
        </pc:spChg>
        <pc:spChg chg="mod topLvl">
          <ac:chgData name="Veronika Kolesnikova" userId="738a10999022e88f" providerId="LiveId" clId="{00D5AAE2-F133-45EC-973B-5B18DB18337C}" dt="2022-07-30T21:59:59.811" v="866" actId="165"/>
          <ac:spMkLst>
            <pc:docMk/>
            <pc:sldMk cId="3822904989" sldId="287"/>
            <ac:spMk id="6" creationId="{2152E429-08D9-D9D7-B8BA-F3AFA5AA2ABF}"/>
          </ac:spMkLst>
        </pc:spChg>
        <pc:grpChg chg="del mod">
          <ac:chgData name="Veronika Kolesnikova" userId="738a10999022e88f" providerId="LiveId" clId="{00D5AAE2-F133-45EC-973B-5B18DB18337C}" dt="2022-07-30T21:59:59.811" v="866" actId="165"/>
          <ac:grpSpMkLst>
            <pc:docMk/>
            <pc:sldMk cId="3822904989" sldId="287"/>
            <ac:grpSpMk id="2" creationId="{D16F717F-87D8-9977-0FA3-C910B25AFD7A}"/>
          </ac:grpSpMkLst>
        </pc:grpChg>
        <pc:graphicFrameChg chg="del mod">
          <ac:chgData name="Veronika Kolesnikova" userId="738a10999022e88f" providerId="LiveId" clId="{00D5AAE2-F133-45EC-973B-5B18DB18337C}" dt="2022-07-30T21:59:54.266" v="865" actId="18245"/>
          <ac:graphicFrameMkLst>
            <pc:docMk/>
            <pc:sldMk cId="3822904989" sldId="287"/>
            <ac:graphicFrameMk id="8" creationId="{17EEFE01-675A-439A-813B-2388E6F27DB0}"/>
          </ac:graphicFrameMkLst>
        </pc:graphicFrameChg>
      </pc:sldChg>
      <pc:sldChg chg="modSp mod modNotesTx">
        <pc:chgData name="Veronika Kolesnikova" userId="738a10999022e88f" providerId="LiveId" clId="{00D5AAE2-F133-45EC-973B-5B18DB18337C}" dt="2022-07-30T18:52:24.974" v="416" actId="404"/>
        <pc:sldMkLst>
          <pc:docMk/>
          <pc:sldMk cId="4032299649" sldId="289"/>
        </pc:sldMkLst>
        <pc:spChg chg="mod">
          <ac:chgData name="Veronika Kolesnikova" userId="738a10999022e88f" providerId="LiveId" clId="{00D5AAE2-F133-45EC-973B-5B18DB18337C}" dt="2022-07-30T18:20:43.823" v="120" actId="20577"/>
          <ac:spMkLst>
            <pc:docMk/>
            <pc:sldMk cId="4032299649" sldId="289"/>
            <ac:spMk id="2" creationId="{9FB02F4A-5EA2-4DAB-B4CA-42BA5C47CEC8}"/>
          </ac:spMkLst>
        </pc:spChg>
        <pc:spChg chg="mod">
          <ac:chgData name="Veronika Kolesnikova" userId="738a10999022e88f" providerId="LiveId" clId="{00D5AAE2-F133-45EC-973B-5B18DB18337C}" dt="2022-07-30T18:51:14.281" v="388" actId="404"/>
          <ac:spMkLst>
            <pc:docMk/>
            <pc:sldMk cId="4032299649" sldId="289"/>
            <ac:spMk id="6" creationId="{ADF16CA3-A8BB-43BA-BF30-0C0BD380FF48}"/>
          </ac:spMkLst>
        </pc:spChg>
        <pc:spChg chg="mod">
          <ac:chgData name="Veronika Kolesnikova" userId="738a10999022e88f" providerId="LiveId" clId="{00D5AAE2-F133-45EC-973B-5B18DB18337C}" dt="2022-07-30T18:51:02.227" v="384" actId="20577"/>
          <ac:spMkLst>
            <pc:docMk/>
            <pc:sldMk cId="4032299649" sldId="289"/>
            <ac:spMk id="8" creationId="{EBFED5BD-CCE1-4522-8F24-AAEA46D52C19}"/>
          </ac:spMkLst>
        </pc:spChg>
        <pc:spChg chg="mod">
          <ac:chgData name="Veronika Kolesnikova" userId="738a10999022e88f" providerId="LiveId" clId="{00D5AAE2-F133-45EC-973B-5B18DB18337C}" dt="2022-07-30T18:50:57.071" v="383" actId="404"/>
          <ac:spMkLst>
            <pc:docMk/>
            <pc:sldMk cId="4032299649" sldId="289"/>
            <ac:spMk id="10" creationId="{B7005F33-447D-41BE-89D5-98B6BF93F596}"/>
          </ac:spMkLst>
        </pc:spChg>
        <pc:spChg chg="mod">
          <ac:chgData name="Veronika Kolesnikova" userId="738a10999022e88f" providerId="LiveId" clId="{00D5AAE2-F133-45EC-973B-5B18DB18337C}" dt="2022-07-30T18:52:24.974" v="416" actId="404"/>
          <ac:spMkLst>
            <pc:docMk/>
            <pc:sldMk cId="4032299649" sldId="289"/>
            <ac:spMk id="12" creationId="{99C79633-2036-4ED5-A8F2-C0DB0E6B6EEC}"/>
          </ac:spMkLst>
        </pc:spChg>
      </pc:sldChg>
      <pc:sldChg chg="delSp modSp mod modShow">
        <pc:chgData name="Veronika Kolesnikova" userId="738a10999022e88f" providerId="LiveId" clId="{00D5AAE2-F133-45EC-973B-5B18DB18337C}" dt="2022-08-03T03:34:56.413" v="954" actId="729"/>
        <pc:sldMkLst>
          <pc:docMk/>
          <pc:sldMk cId="3128438698" sldId="291"/>
        </pc:sldMkLst>
        <pc:spChg chg="mod">
          <ac:chgData name="Veronika Kolesnikova" userId="738a10999022e88f" providerId="LiveId" clId="{00D5AAE2-F133-45EC-973B-5B18DB18337C}" dt="2022-07-30T18:24:57.892" v="132" actId="20577"/>
          <ac:spMkLst>
            <pc:docMk/>
            <pc:sldMk cId="3128438698" sldId="291"/>
            <ac:spMk id="2" creationId="{80EBDF20-5532-4C5E-BA19-9E60C25BB26D}"/>
          </ac:spMkLst>
        </pc:spChg>
        <pc:spChg chg="mod">
          <ac:chgData name="Veronika Kolesnikova" userId="738a10999022e88f" providerId="LiveId" clId="{00D5AAE2-F133-45EC-973B-5B18DB18337C}" dt="2022-07-30T18:28:08.069" v="225" actId="113"/>
          <ac:spMkLst>
            <pc:docMk/>
            <pc:sldMk cId="3128438698" sldId="291"/>
            <ac:spMk id="3" creationId="{A34E314C-FE9C-43C0-8BD0-D97592471E7C}"/>
          </ac:spMkLst>
        </pc:spChg>
        <pc:picChg chg="del">
          <ac:chgData name="Veronika Kolesnikova" userId="738a10999022e88f" providerId="LiveId" clId="{00D5AAE2-F133-45EC-973B-5B18DB18337C}" dt="2022-07-30T18:26:12.481" v="152" actId="478"/>
          <ac:picMkLst>
            <pc:docMk/>
            <pc:sldMk cId="3128438698" sldId="291"/>
            <ac:picMk id="3074" creationId="{F123DC07-759F-4B36-8EF9-27F17354418A}"/>
          </ac:picMkLst>
        </pc:picChg>
      </pc:sldChg>
      <pc:sldChg chg="modSp mod modAnim">
        <pc:chgData name="Veronika Kolesnikova" userId="738a10999022e88f" providerId="LiveId" clId="{00D5AAE2-F133-45EC-973B-5B18DB18337C}" dt="2022-07-30T21:55:55.851" v="831"/>
        <pc:sldMkLst>
          <pc:docMk/>
          <pc:sldMk cId="114656944" sldId="292"/>
        </pc:sldMkLst>
        <pc:spChg chg="mod">
          <ac:chgData name="Veronika Kolesnikova" userId="738a10999022e88f" providerId="LiveId" clId="{00D5AAE2-F133-45EC-973B-5B18DB18337C}" dt="2022-07-30T18:55:57.937" v="480" actId="20577"/>
          <ac:spMkLst>
            <pc:docMk/>
            <pc:sldMk cId="114656944" sldId="292"/>
            <ac:spMk id="3" creationId="{68D44EB7-92F7-43C9-9FC5-499E4A6D129F}"/>
          </ac:spMkLst>
        </pc:spChg>
        <pc:spChg chg="mod">
          <ac:chgData name="Veronika Kolesnikova" userId="738a10999022e88f" providerId="LiveId" clId="{00D5AAE2-F133-45EC-973B-5B18DB18337C}" dt="2022-07-30T18:52:47.311" v="429" actId="20577"/>
          <ac:spMkLst>
            <pc:docMk/>
            <pc:sldMk cId="114656944" sldId="292"/>
            <ac:spMk id="9" creationId="{694534F3-B480-429B-88AC-6786A9B8884C}"/>
          </ac:spMkLst>
        </pc:spChg>
      </pc:sldChg>
      <pc:sldChg chg="modSp mod">
        <pc:chgData name="Veronika Kolesnikova" userId="738a10999022e88f" providerId="LiveId" clId="{00D5AAE2-F133-45EC-973B-5B18DB18337C}" dt="2022-07-30T17:45:46.386" v="12" actId="20577"/>
        <pc:sldMkLst>
          <pc:docMk/>
          <pc:sldMk cId="872545260" sldId="293"/>
        </pc:sldMkLst>
        <pc:spChg chg="mod">
          <ac:chgData name="Veronika Kolesnikova" userId="738a10999022e88f" providerId="LiveId" clId="{00D5AAE2-F133-45EC-973B-5B18DB18337C}" dt="2022-07-30T17:45:46.386" v="12" actId="20577"/>
          <ac:spMkLst>
            <pc:docMk/>
            <pc:sldMk cId="872545260" sldId="293"/>
            <ac:spMk id="4" creationId="{376E8FB1-678E-4963-ACF8-0226349AA726}"/>
          </ac:spMkLst>
        </pc:spChg>
      </pc:sldChg>
      <pc:sldChg chg="modSp mod modAnim">
        <pc:chgData name="Veronika Kolesnikova" userId="738a10999022e88f" providerId="LiveId" clId="{00D5AAE2-F133-45EC-973B-5B18DB18337C}" dt="2022-07-30T22:01:45.556" v="873"/>
        <pc:sldMkLst>
          <pc:docMk/>
          <pc:sldMk cId="4183972087" sldId="294"/>
        </pc:sldMkLst>
        <pc:spChg chg="mod">
          <ac:chgData name="Veronika Kolesnikova" userId="738a10999022e88f" providerId="LiveId" clId="{00D5AAE2-F133-45EC-973B-5B18DB18337C}" dt="2022-07-30T21:46:14.544" v="634" actId="20577"/>
          <ac:spMkLst>
            <pc:docMk/>
            <pc:sldMk cId="4183972087" sldId="294"/>
            <ac:spMk id="3" creationId="{BF1539A7-5B6C-44BB-973E-3770B5175033}"/>
          </ac:spMkLst>
        </pc:spChg>
      </pc:sldChg>
      <pc:sldChg chg="modSp mod">
        <pc:chgData name="Veronika Kolesnikova" userId="738a10999022e88f" providerId="LiveId" clId="{00D5AAE2-F133-45EC-973B-5B18DB18337C}" dt="2022-07-30T21:10:51.371" v="539" actId="20577"/>
        <pc:sldMkLst>
          <pc:docMk/>
          <pc:sldMk cId="1362353487" sldId="295"/>
        </pc:sldMkLst>
        <pc:spChg chg="mod">
          <ac:chgData name="Veronika Kolesnikova" userId="738a10999022e88f" providerId="LiveId" clId="{00D5AAE2-F133-45EC-973B-5B18DB18337C}" dt="2022-07-30T18:57:49.085" v="507" actId="313"/>
          <ac:spMkLst>
            <pc:docMk/>
            <pc:sldMk cId="1362353487" sldId="295"/>
            <ac:spMk id="2" creationId="{17B8F156-5BBB-49B2-AB6B-A09261BDAF59}"/>
          </ac:spMkLst>
        </pc:spChg>
        <pc:spChg chg="mod">
          <ac:chgData name="Veronika Kolesnikova" userId="738a10999022e88f" providerId="LiveId" clId="{00D5AAE2-F133-45EC-973B-5B18DB18337C}" dt="2022-07-30T21:10:51.371" v="539" actId="20577"/>
          <ac:spMkLst>
            <pc:docMk/>
            <pc:sldMk cId="1362353487" sldId="295"/>
            <ac:spMk id="6" creationId="{31F4AA59-BF45-4F08-BE2E-8C10085383B3}"/>
          </ac:spMkLst>
        </pc:spChg>
        <pc:spChg chg="mod">
          <ac:chgData name="Veronika Kolesnikova" userId="738a10999022e88f" providerId="LiveId" clId="{00D5AAE2-F133-45EC-973B-5B18DB18337C}" dt="2022-07-30T21:10:24.870" v="509" actId="20577"/>
          <ac:spMkLst>
            <pc:docMk/>
            <pc:sldMk cId="1362353487" sldId="295"/>
            <ac:spMk id="8" creationId="{42727AB3-3596-4F81-8E8D-B842B0A745F7}"/>
          </ac:spMkLst>
        </pc:spChg>
      </pc:sldChg>
      <pc:sldChg chg="modSp mod modAnim">
        <pc:chgData name="Veronika Kolesnikova" userId="738a10999022e88f" providerId="LiveId" clId="{00D5AAE2-F133-45EC-973B-5B18DB18337C}" dt="2022-07-30T22:02:04.753" v="875"/>
        <pc:sldMkLst>
          <pc:docMk/>
          <pc:sldMk cId="671705324" sldId="296"/>
        </pc:sldMkLst>
        <pc:spChg chg="mod">
          <ac:chgData name="Veronika Kolesnikova" userId="738a10999022e88f" providerId="LiveId" clId="{00D5AAE2-F133-45EC-973B-5B18DB18337C}" dt="2022-07-30T21:43:11.614" v="569" actId="20577"/>
          <ac:spMkLst>
            <pc:docMk/>
            <pc:sldMk cId="671705324" sldId="296"/>
            <ac:spMk id="3" creationId="{BF1539A7-5B6C-44BB-973E-3770B5175033}"/>
          </ac:spMkLst>
        </pc:spChg>
      </pc:sldChg>
      <pc:sldChg chg="modSp mod">
        <pc:chgData name="Veronika Kolesnikova" userId="738a10999022e88f" providerId="LiveId" clId="{00D5AAE2-F133-45EC-973B-5B18DB18337C}" dt="2022-08-04T02:58:09.273" v="977" actId="20577"/>
        <pc:sldMkLst>
          <pc:docMk/>
          <pc:sldMk cId="3918716877" sldId="299"/>
        </pc:sldMkLst>
        <pc:spChg chg="mod">
          <ac:chgData name="Veronika Kolesnikova" userId="738a10999022e88f" providerId="LiveId" clId="{00D5AAE2-F133-45EC-973B-5B18DB18337C}" dt="2022-08-04T02:58:09.273" v="977" actId="20577"/>
          <ac:spMkLst>
            <pc:docMk/>
            <pc:sldMk cId="3918716877" sldId="299"/>
            <ac:spMk id="3" creationId="{00000000-0000-0000-0000-000000000000}"/>
          </ac:spMkLst>
        </pc:spChg>
      </pc:sldChg>
      <pc:sldChg chg="del">
        <pc:chgData name="Veronika Kolesnikova" userId="738a10999022e88f" providerId="LiveId" clId="{00D5AAE2-F133-45EC-973B-5B18DB18337C}" dt="2022-07-30T17:46:04.936" v="13" actId="47"/>
        <pc:sldMkLst>
          <pc:docMk/>
          <pc:sldMk cId="1487247771" sldId="300"/>
        </pc:sldMkLst>
      </pc:sldChg>
      <pc:sldChg chg="modSp add">
        <pc:chgData name="Veronika Kolesnikova" userId="738a10999022e88f" providerId="LiveId" clId="{00D5AAE2-F133-45EC-973B-5B18DB18337C}" dt="2022-07-30T17:49:44.949" v="17" actId="12100"/>
        <pc:sldMkLst>
          <pc:docMk/>
          <pc:sldMk cId="656061562" sldId="314"/>
        </pc:sldMkLst>
        <pc:graphicFrameChg chg="mod">
          <ac:chgData name="Veronika Kolesnikova" userId="738a10999022e88f" providerId="LiveId" clId="{00D5AAE2-F133-45EC-973B-5B18DB18337C}" dt="2022-07-30T17:49:44.949" v="17" actId="12100"/>
          <ac:graphicFrameMkLst>
            <pc:docMk/>
            <pc:sldMk cId="656061562" sldId="314"/>
            <ac:graphicFrameMk id="4" creationId="{872D80F7-A65E-46AD-8E08-389DC88D9D41}"/>
          </ac:graphicFrameMkLst>
        </pc:graphicFrameChg>
      </pc:sldChg>
      <pc:sldChg chg="addSp delSp modSp new mod modAnim">
        <pc:chgData name="Veronika Kolesnikova" userId="738a10999022e88f" providerId="LiveId" clId="{00D5AAE2-F133-45EC-973B-5B18DB18337C}" dt="2022-07-30T22:00:54.994" v="872"/>
        <pc:sldMkLst>
          <pc:docMk/>
          <pc:sldMk cId="2807661894" sldId="315"/>
        </pc:sldMkLst>
        <pc:spChg chg="del">
          <ac:chgData name="Veronika Kolesnikova" userId="738a10999022e88f" providerId="LiveId" clId="{00D5AAE2-F133-45EC-973B-5B18DB18337C}" dt="2022-07-30T18:10:18.452" v="19" actId="478"/>
          <ac:spMkLst>
            <pc:docMk/>
            <pc:sldMk cId="2807661894" sldId="315"/>
            <ac:spMk id="2" creationId="{70EC4F2F-C1F7-2976-00F0-D806D87C34EC}"/>
          </ac:spMkLst>
        </pc:spChg>
        <pc:spChg chg="del">
          <ac:chgData name="Veronika Kolesnikova" userId="738a10999022e88f" providerId="LiveId" clId="{00D5AAE2-F133-45EC-973B-5B18DB18337C}" dt="2022-07-30T18:10:20.734" v="20"/>
          <ac:spMkLst>
            <pc:docMk/>
            <pc:sldMk cId="2807661894" sldId="315"/>
            <ac:spMk id="3" creationId="{C13C141F-E10E-C903-5E8B-77DA4525C205}"/>
          </ac:spMkLst>
        </pc:spChg>
        <pc:spChg chg="mod topLvl">
          <ac:chgData name="Veronika Kolesnikova" userId="738a10999022e88f" providerId="LiveId" clId="{00D5AAE2-F133-45EC-973B-5B18DB18337C}" dt="2022-07-30T22:00:38.172" v="871" actId="165"/>
          <ac:spMkLst>
            <pc:docMk/>
            <pc:sldMk cId="2807661894" sldId="315"/>
            <ac:spMk id="6" creationId="{AA8BAB55-306F-6935-3F65-D5A3325FBFFC}"/>
          </ac:spMkLst>
        </pc:spChg>
        <pc:spChg chg="mod topLvl">
          <ac:chgData name="Veronika Kolesnikova" userId="738a10999022e88f" providerId="LiveId" clId="{00D5AAE2-F133-45EC-973B-5B18DB18337C}" dt="2022-07-30T22:00:38.172" v="871" actId="165"/>
          <ac:spMkLst>
            <pc:docMk/>
            <pc:sldMk cId="2807661894" sldId="315"/>
            <ac:spMk id="7" creationId="{0BC8DEE9-C598-ACF5-F023-D7CA99DFF1DD}"/>
          </ac:spMkLst>
        </pc:spChg>
        <pc:spChg chg="mod topLvl">
          <ac:chgData name="Veronika Kolesnikova" userId="738a10999022e88f" providerId="LiveId" clId="{00D5AAE2-F133-45EC-973B-5B18DB18337C}" dt="2022-07-30T22:00:38.172" v="871" actId="165"/>
          <ac:spMkLst>
            <pc:docMk/>
            <pc:sldMk cId="2807661894" sldId="315"/>
            <ac:spMk id="8" creationId="{5C5F44EC-B270-A1AF-E617-F3D03BCA68B7}"/>
          </ac:spMkLst>
        </pc:spChg>
        <pc:grpChg chg="del mod">
          <ac:chgData name="Veronika Kolesnikova" userId="738a10999022e88f" providerId="LiveId" clId="{00D5AAE2-F133-45EC-973B-5B18DB18337C}" dt="2022-07-30T22:00:38.172" v="871" actId="165"/>
          <ac:grpSpMkLst>
            <pc:docMk/>
            <pc:sldMk cId="2807661894" sldId="315"/>
            <ac:grpSpMk id="5" creationId="{C2DF9036-704D-18C7-EB23-8261CEEAB251}"/>
          </ac:grpSpMkLst>
        </pc:grpChg>
        <pc:graphicFrameChg chg="add del mod">
          <ac:chgData name="Veronika Kolesnikova" userId="738a10999022e88f" providerId="LiveId" clId="{00D5AAE2-F133-45EC-973B-5B18DB18337C}" dt="2022-07-30T22:00:33.037" v="870" actId="18245"/>
          <ac:graphicFrameMkLst>
            <pc:docMk/>
            <pc:sldMk cId="2807661894" sldId="315"/>
            <ac:graphicFrameMk id="4" creationId="{94A6A6E6-BBAE-4593-6E9C-11121EF636D5}"/>
          </ac:graphicFrameMkLst>
        </pc:graphicFrameChg>
      </pc:sldChg>
      <pc:sldChg chg="addSp modSp new mod modAnim">
        <pc:chgData name="Veronika Kolesnikova" userId="738a10999022e88f" providerId="LiveId" clId="{00D5AAE2-F133-45EC-973B-5B18DB18337C}" dt="2022-07-30T22:01:56.339" v="874"/>
        <pc:sldMkLst>
          <pc:docMk/>
          <pc:sldMk cId="2406162835" sldId="316"/>
        </pc:sldMkLst>
        <pc:spChg chg="mod">
          <ac:chgData name="Veronika Kolesnikova" userId="738a10999022e88f" providerId="LiveId" clId="{00D5AAE2-F133-45EC-973B-5B18DB18337C}" dt="2022-07-30T21:49:01.629" v="652" actId="20577"/>
          <ac:spMkLst>
            <pc:docMk/>
            <pc:sldMk cId="2406162835" sldId="316"/>
            <ac:spMk id="2" creationId="{C58E4690-4920-6D24-9084-5703107BAD2D}"/>
          </ac:spMkLst>
        </pc:spChg>
        <pc:spChg chg="mod">
          <ac:chgData name="Veronika Kolesnikova" userId="738a10999022e88f" providerId="LiveId" clId="{00D5AAE2-F133-45EC-973B-5B18DB18337C}" dt="2022-07-30T21:52:22.986" v="822" actId="20577"/>
          <ac:spMkLst>
            <pc:docMk/>
            <pc:sldMk cId="2406162835" sldId="316"/>
            <ac:spMk id="3" creationId="{E423B571-C4C2-411E-12A6-96AECB547BF8}"/>
          </ac:spMkLst>
        </pc:spChg>
        <pc:picChg chg="add mod">
          <ac:chgData name="Veronika Kolesnikova" userId="738a10999022e88f" providerId="LiveId" clId="{00D5AAE2-F133-45EC-973B-5B18DB18337C}" dt="2022-07-30T21:53:30.962" v="825" actId="1076"/>
          <ac:picMkLst>
            <pc:docMk/>
            <pc:sldMk cId="2406162835" sldId="316"/>
            <ac:picMk id="1026" creationId="{EECA2E8C-563F-B519-BD06-4A5344999D4D}"/>
          </ac:picMkLst>
        </pc:picChg>
      </pc:sldChg>
    </pc:docChg>
  </pc:docChgLst>
  <pc:docChgLst>
    <pc:chgData name="Veronika Kolesnikova" userId="738a10999022e88f" providerId="LiveId" clId="{284D0679-14AA-4687-BDE6-A18091F707CF}"/>
    <pc:docChg chg="undo custSel modSld modMainMaster">
      <pc:chgData name="Veronika Kolesnikova" userId="738a10999022e88f" providerId="LiveId" clId="{284D0679-14AA-4687-BDE6-A18091F707CF}" dt="2020-04-08T18:09:17.990" v="70"/>
      <pc:docMkLst>
        <pc:docMk/>
      </pc:docMkLst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3194985968" sldId="256"/>
        </pc:sldMkLst>
      </pc:sldChg>
      <pc:sldChg chg="modTransition">
        <pc:chgData name="Veronika Kolesnikova" userId="738a10999022e88f" providerId="LiveId" clId="{284D0679-14AA-4687-BDE6-A18091F707CF}" dt="2020-04-08T18:09:17.990" v="70"/>
        <pc:sldMkLst>
          <pc:docMk/>
          <pc:sldMk cId="2370257700" sldId="263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984144486" sldId="271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871231761" sldId="280"/>
        </pc:sldMkLst>
      </pc:sldChg>
      <pc:sldChg chg="modSp modTransition">
        <pc:chgData name="Veronika Kolesnikova" userId="738a10999022e88f" providerId="LiveId" clId="{284D0679-14AA-4687-BDE6-A18091F707CF}" dt="2020-04-08T18:09:07.148" v="69" actId="1076"/>
        <pc:sldMkLst>
          <pc:docMk/>
          <pc:sldMk cId="3192781751" sldId="282"/>
        </pc:sldMkLst>
        <pc:spChg chg="mod">
          <ac:chgData name="Veronika Kolesnikova" userId="738a10999022e88f" providerId="LiveId" clId="{284D0679-14AA-4687-BDE6-A18091F707CF}" dt="2020-04-08T18:08:59.106" v="68" actId="6549"/>
          <ac:spMkLst>
            <pc:docMk/>
            <pc:sldMk cId="3192781751" sldId="282"/>
            <ac:spMk id="3" creationId="{DACF7132-9435-4BAA-AB1A-96EA52BA693B}"/>
          </ac:spMkLst>
        </pc:spChg>
        <pc:picChg chg="mod">
          <ac:chgData name="Veronika Kolesnikova" userId="738a10999022e88f" providerId="LiveId" clId="{284D0679-14AA-4687-BDE6-A18091F707CF}" dt="2020-04-08T18:09:07.148" v="69" actId="1076"/>
          <ac:picMkLst>
            <pc:docMk/>
            <pc:sldMk cId="3192781751" sldId="282"/>
            <ac:picMk id="5" creationId="{2B707BEA-6760-4D88-A272-633716156A6B}"/>
          </ac:picMkLst>
        </pc:picChg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1695407454" sldId="283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1921939133" sldId="284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3385798090" sldId="285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1442915374" sldId="286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3822904989" sldId="287"/>
        </pc:sldMkLst>
      </pc:sldChg>
      <pc:sldChg chg="delSp modSp modTransition modAnim">
        <pc:chgData name="Veronika Kolesnikova" userId="738a10999022e88f" providerId="LiveId" clId="{284D0679-14AA-4687-BDE6-A18091F707CF}" dt="2020-04-08T03:49:42.301" v="22"/>
        <pc:sldMkLst>
          <pc:docMk/>
          <pc:sldMk cId="4032299649" sldId="289"/>
        </pc:sldMkLst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5" creationId="{4AC443FE-AD4D-450F-8122-185FB077FD26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6" creationId="{ADF16CA3-A8BB-43BA-BF30-0C0BD380FF48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7" creationId="{14516810-2E65-4D7F-9CDF-7ED8EAC236FA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8" creationId="{EBFED5BD-CCE1-4522-8F24-AAEA46D52C19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9" creationId="{F690A283-9035-4EF6-9E5D-80503CD234D1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10" creationId="{B7005F33-447D-41BE-89D5-98B6BF93F596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11" creationId="{30D47F35-962B-4649-97DA-2E2A56AEC52E}"/>
          </ac:spMkLst>
        </pc:spChg>
        <pc:spChg chg="mod topLvl">
          <ac:chgData name="Veronika Kolesnikova" userId="738a10999022e88f" providerId="LiveId" clId="{284D0679-14AA-4687-BDE6-A18091F707CF}" dt="2020-04-08T03:48:35.211" v="15" actId="165"/>
          <ac:spMkLst>
            <pc:docMk/>
            <pc:sldMk cId="4032299649" sldId="289"/>
            <ac:spMk id="12" creationId="{99C79633-2036-4ED5-A8F2-C0DB0E6B6EEC}"/>
          </ac:spMkLst>
        </pc:spChg>
        <pc:grpChg chg="del mod">
          <ac:chgData name="Veronika Kolesnikova" userId="738a10999022e88f" providerId="LiveId" clId="{284D0679-14AA-4687-BDE6-A18091F707CF}" dt="2020-04-08T03:48:35.211" v="15" actId="165"/>
          <ac:grpSpMkLst>
            <pc:docMk/>
            <pc:sldMk cId="4032299649" sldId="289"/>
            <ac:grpSpMk id="3" creationId="{58CF303F-BC04-4252-AF88-8499EF07B70B}"/>
          </ac:grpSpMkLst>
        </pc:grpChg>
        <pc:graphicFrameChg chg="del">
          <ac:chgData name="Veronika Kolesnikova" userId="738a10999022e88f" providerId="LiveId" clId="{284D0679-14AA-4687-BDE6-A18091F707CF}" dt="2020-04-08T03:47:31.490" v="11" actId="18245"/>
          <ac:graphicFrameMkLst>
            <pc:docMk/>
            <pc:sldMk cId="4032299649" sldId="289"/>
            <ac:graphicFrameMk id="4" creationId="{F7D917DF-B414-430B-B8B0-B5F102A21072}"/>
          </ac:graphicFrameMkLst>
        </pc:graphicFrameChg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435897287" sldId="290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3128438698" sldId="291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114656944" sldId="292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872545260" sldId="293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4183972087" sldId="294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1362353487" sldId="295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671705324" sldId="296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3582442015" sldId="297"/>
        </pc:sldMkLst>
      </pc:sldChg>
      <pc:sldChg chg="modTransition">
        <pc:chgData name="Veronika Kolesnikova" userId="738a10999022e88f" providerId="LiveId" clId="{284D0679-14AA-4687-BDE6-A18091F707CF}" dt="2020-04-07T23:59:35.858" v="6"/>
        <pc:sldMkLst>
          <pc:docMk/>
          <pc:sldMk cId="2903104204" sldId="298"/>
        </pc:sldMkLst>
      </pc:sldChg>
      <pc:sldChg chg="modSp modTransition">
        <pc:chgData name="Veronika Kolesnikova" userId="738a10999022e88f" providerId="LiveId" clId="{284D0679-14AA-4687-BDE6-A18091F707CF}" dt="2020-04-07T23:59:35.858" v="6"/>
        <pc:sldMkLst>
          <pc:docMk/>
          <pc:sldMk cId="3918716877" sldId="299"/>
        </pc:sldMkLst>
        <pc:spChg chg="mod">
          <ac:chgData name="Veronika Kolesnikova" userId="738a10999022e88f" providerId="LiveId" clId="{284D0679-14AA-4687-BDE6-A18091F707CF}" dt="2020-04-07T22:13:43.593" v="4" actId="20577"/>
          <ac:spMkLst>
            <pc:docMk/>
            <pc:sldMk cId="3918716877" sldId="299"/>
            <ac:spMk id="3" creationId="{00000000-0000-0000-0000-000000000000}"/>
          </ac:spMkLst>
        </pc:spChg>
      </pc:sldChg>
      <pc:sldMasterChg chg="modTransition modSldLayout">
        <pc:chgData name="Veronika Kolesnikova" userId="738a10999022e88f" providerId="LiveId" clId="{284D0679-14AA-4687-BDE6-A18091F707CF}" dt="2020-04-07T23:59:35.858" v="6"/>
        <pc:sldMasterMkLst>
          <pc:docMk/>
          <pc:sldMasterMk cId="426499653" sldId="2147483660"/>
        </pc:sldMasterMkLst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2880426144" sldId="2147483661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3693269722" sldId="2147483662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500063829" sldId="2147483663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2091978992" sldId="2147483664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1287314698" sldId="2147483665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2010918806" sldId="2147483666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3756328982" sldId="2147483667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1103537796" sldId="2147483668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551888901" sldId="2147483669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392069590" sldId="2147483670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1255690944" sldId="2147483671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4257234413" sldId="2147483672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180810328" sldId="2147483673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131963816" sldId="2147483674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516777366" sldId="2147483675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216391477" sldId="2147483676"/>
          </pc:sldLayoutMkLst>
        </pc:sldLayoutChg>
        <pc:sldLayoutChg chg="modTransition">
          <pc:chgData name="Veronika Kolesnikova" userId="738a10999022e88f" providerId="LiveId" clId="{284D0679-14AA-4687-BDE6-A18091F707CF}" dt="2020-04-07T23:59:35.858" v="6"/>
          <pc:sldLayoutMkLst>
            <pc:docMk/>
            <pc:sldMasterMk cId="426499653" sldId="2147483660"/>
            <pc:sldLayoutMk cId="2495561410" sldId="2147483677"/>
          </pc:sldLayoutMkLst>
        </pc:sldLayoutChg>
      </pc:sldMasterChg>
    </pc:docChg>
  </pc:docChgLst>
  <pc:docChgLst>
    <pc:chgData name="Veronika Kolesnikova" userId="738a10999022e88f" providerId="LiveId" clId="{212F8117-D519-4C4E-AF9A-03DC9FDEA027}"/>
    <pc:docChg chg="custSel modSld">
      <pc:chgData name="Veronika Kolesnikova" userId="738a10999022e88f" providerId="LiveId" clId="{212F8117-D519-4C4E-AF9A-03DC9FDEA027}" dt="2021-06-22T03:00:47.570" v="24" actId="20577"/>
      <pc:docMkLst>
        <pc:docMk/>
      </pc:docMkLst>
      <pc:sldChg chg="modSp mod">
        <pc:chgData name="Veronika Kolesnikova" userId="738a10999022e88f" providerId="LiveId" clId="{212F8117-D519-4C4E-AF9A-03DC9FDEA027}" dt="2021-06-22T02:59:55.549" v="8" actId="20577"/>
        <pc:sldMkLst>
          <pc:docMk/>
          <pc:sldMk cId="114656944" sldId="292"/>
        </pc:sldMkLst>
        <pc:spChg chg="mod">
          <ac:chgData name="Veronika Kolesnikova" userId="738a10999022e88f" providerId="LiveId" clId="{212F8117-D519-4C4E-AF9A-03DC9FDEA027}" dt="2021-06-22T02:59:55.549" v="8" actId="20577"/>
          <ac:spMkLst>
            <pc:docMk/>
            <pc:sldMk cId="114656944" sldId="292"/>
            <ac:spMk id="3" creationId="{68D44EB7-92F7-43C9-9FC5-499E4A6D129F}"/>
          </ac:spMkLst>
        </pc:spChg>
        <pc:spChg chg="mod">
          <ac:chgData name="Veronika Kolesnikova" userId="738a10999022e88f" providerId="LiveId" clId="{212F8117-D519-4C4E-AF9A-03DC9FDEA027}" dt="2021-06-22T02:59:32.506" v="1" actId="20577"/>
          <ac:spMkLst>
            <pc:docMk/>
            <pc:sldMk cId="114656944" sldId="292"/>
            <ac:spMk id="9" creationId="{694534F3-B480-429B-88AC-6786A9B8884C}"/>
          </ac:spMkLst>
        </pc:spChg>
      </pc:sldChg>
      <pc:sldChg chg="modSp mod modNotesTx">
        <pc:chgData name="Veronika Kolesnikova" userId="738a10999022e88f" providerId="LiveId" clId="{212F8117-D519-4C4E-AF9A-03DC9FDEA027}" dt="2021-06-22T03:00:47.570" v="24" actId="20577"/>
        <pc:sldMkLst>
          <pc:docMk/>
          <pc:sldMk cId="1362353487" sldId="295"/>
        </pc:sldMkLst>
        <pc:spChg chg="mod">
          <ac:chgData name="Veronika Kolesnikova" userId="738a10999022e88f" providerId="LiveId" clId="{212F8117-D519-4C4E-AF9A-03DC9FDEA027}" dt="2021-06-22T03:00:28.526" v="22" actId="255"/>
          <ac:spMkLst>
            <pc:docMk/>
            <pc:sldMk cId="1362353487" sldId="295"/>
            <ac:spMk id="2" creationId="{17B8F156-5BBB-49B2-AB6B-A09261BDAF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2DAD7-A233-40AB-B810-0B61EC32FE23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D71A22DD-2D10-4F27-8FE4-9909568B65C3}">
      <dgm:prSet phldrT="[Text]"/>
      <dgm:spPr/>
      <dgm:t>
        <a:bodyPr/>
        <a:lstStyle/>
        <a:p>
          <a:r>
            <a:rPr lang="en-US" dirty="0"/>
            <a:t>Azure ML</a:t>
          </a:r>
        </a:p>
      </dgm:t>
    </dgm:pt>
    <dgm:pt modelId="{8655136C-540E-406D-966D-59D8C38A4C5A}" type="parTrans" cxnId="{CF3FFEB1-33B1-4A19-83A2-630B7C65520A}">
      <dgm:prSet/>
      <dgm:spPr/>
      <dgm:t>
        <a:bodyPr/>
        <a:lstStyle/>
        <a:p>
          <a:endParaRPr lang="en-US"/>
        </a:p>
      </dgm:t>
    </dgm:pt>
    <dgm:pt modelId="{5001F7A6-007D-4278-945F-265B821127CD}" type="sibTrans" cxnId="{CF3FFEB1-33B1-4A19-83A2-630B7C65520A}">
      <dgm:prSet/>
      <dgm:spPr/>
      <dgm:t>
        <a:bodyPr/>
        <a:lstStyle/>
        <a:p>
          <a:endParaRPr lang="en-US"/>
        </a:p>
      </dgm:t>
    </dgm:pt>
    <dgm:pt modelId="{E04C173E-9E60-44A8-BC8B-36F3A012FE83}">
      <dgm:prSet phldrT="[Text]"/>
      <dgm:spPr/>
      <dgm:t>
        <a:bodyPr/>
        <a:lstStyle/>
        <a:p>
          <a:r>
            <a:rPr lang="en-US"/>
            <a:t>Cognitive Services</a:t>
          </a:r>
          <a:endParaRPr lang="en-US" dirty="0"/>
        </a:p>
      </dgm:t>
    </dgm:pt>
    <dgm:pt modelId="{D3BBCA65-C2DC-4FF4-BB89-C5C7EB1A5A08}" type="parTrans" cxnId="{27831457-FC7B-4A4F-9BFA-DC0DC476A3E0}">
      <dgm:prSet/>
      <dgm:spPr/>
      <dgm:t>
        <a:bodyPr/>
        <a:lstStyle/>
        <a:p>
          <a:endParaRPr lang="en-US"/>
        </a:p>
      </dgm:t>
    </dgm:pt>
    <dgm:pt modelId="{E7224A52-CCF4-4BDE-AC73-E3C6A1120D9C}" type="sibTrans" cxnId="{27831457-FC7B-4A4F-9BFA-DC0DC476A3E0}">
      <dgm:prSet/>
      <dgm:spPr/>
      <dgm:t>
        <a:bodyPr/>
        <a:lstStyle/>
        <a:p>
          <a:endParaRPr lang="en-US"/>
        </a:p>
      </dgm:t>
    </dgm:pt>
    <dgm:pt modelId="{9B7CB409-54B8-45D8-AD65-003696B1CEF7}">
      <dgm:prSet phldrT="[Text]"/>
      <dgm:spPr/>
      <dgm:t>
        <a:bodyPr/>
        <a:lstStyle/>
        <a:p>
          <a:r>
            <a:rPr lang="en-US" dirty="0"/>
            <a:t>Applied AI</a:t>
          </a:r>
        </a:p>
      </dgm:t>
    </dgm:pt>
    <dgm:pt modelId="{5C0034C2-CC49-4C97-95A9-21A2AF0EF313}" type="parTrans" cxnId="{3909E3E8-858A-4A2F-9192-C60EDCCB374E}">
      <dgm:prSet/>
      <dgm:spPr/>
      <dgm:t>
        <a:bodyPr/>
        <a:lstStyle/>
        <a:p>
          <a:endParaRPr lang="en-US"/>
        </a:p>
      </dgm:t>
    </dgm:pt>
    <dgm:pt modelId="{6027ADE6-E155-447F-9967-67DA27F446BB}" type="sibTrans" cxnId="{3909E3E8-858A-4A2F-9192-C60EDCCB374E}">
      <dgm:prSet/>
      <dgm:spPr/>
      <dgm:t>
        <a:bodyPr/>
        <a:lstStyle/>
        <a:p>
          <a:endParaRPr lang="en-US"/>
        </a:p>
      </dgm:t>
    </dgm:pt>
    <dgm:pt modelId="{D1E5406D-116B-4F47-B3A9-0FFD9121AA6F}">
      <dgm:prSet phldrT="[Text]"/>
      <dgm:spPr/>
      <dgm:t>
        <a:bodyPr/>
        <a:lstStyle/>
        <a:p>
          <a:r>
            <a:rPr lang="en-US" dirty="0"/>
            <a:t>Power Apps – AI Builder</a:t>
          </a:r>
        </a:p>
      </dgm:t>
    </dgm:pt>
    <dgm:pt modelId="{93A17B0E-3953-41E6-A9AD-D3E69045B5F0}" type="parTrans" cxnId="{750064F2-B0BE-4B66-831A-B573C7ABE7C8}">
      <dgm:prSet/>
      <dgm:spPr/>
      <dgm:t>
        <a:bodyPr/>
        <a:lstStyle/>
        <a:p>
          <a:endParaRPr lang="en-US"/>
        </a:p>
      </dgm:t>
    </dgm:pt>
    <dgm:pt modelId="{93B365B1-48FD-42D1-8B4D-182FEB6D4DBD}" type="sibTrans" cxnId="{750064F2-B0BE-4B66-831A-B573C7ABE7C8}">
      <dgm:prSet/>
      <dgm:spPr/>
      <dgm:t>
        <a:bodyPr/>
        <a:lstStyle/>
        <a:p>
          <a:endParaRPr lang="en-US"/>
        </a:p>
      </dgm:t>
    </dgm:pt>
    <dgm:pt modelId="{C6E6E3BF-EBAE-4D7A-9AAA-83BD1EF880BD}" type="pres">
      <dgm:prSet presAssocID="{4652DAD7-A233-40AB-B810-0B61EC32FE23}" presName="Name0" presStyleCnt="0">
        <dgm:presLayoutVars>
          <dgm:dir/>
          <dgm:animLvl val="lvl"/>
          <dgm:resizeHandles val="exact"/>
        </dgm:presLayoutVars>
      </dgm:prSet>
      <dgm:spPr/>
    </dgm:pt>
    <dgm:pt modelId="{096298D9-1DCD-4EC0-9336-3CABFC09D0A7}" type="pres">
      <dgm:prSet presAssocID="{D71A22DD-2D10-4F27-8FE4-9909568B65C3}" presName="Name8" presStyleCnt="0"/>
      <dgm:spPr/>
    </dgm:pt>
    <dgm:pt modelId="{3B6814DC-6FC0-4E17-AC8F-3018DD17C2FF}" type="pres">
      <dgm:prSet presAssocID="{D71A22DD-2D10-4F27-8FE4-9909568B65C3}" presName="level" presStyleLbl="node1" presStyleIdx="0" presStyleCnt="4">
        <dgm:presLayoutVars>
          <dgm:chMax val="1"/>
          <dgm:bulletEnabled val="1"/>
        </dgm:presLayoutVars>
      </dgm:prSet>
      <dgm:spPr/>
    </dgm:pt>
    <dgm:pt modelId="{768E967E-4E95-40CB-9DCB-8CEFCC415F30}" type="pres">
      <dgm:prSet presAssocID="{D71A22DD-2D10-4F27-8FE4-9909568B65C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8E71A63-019F-4DD3-B953-F4DB49A4CB83}" type="pres">
      <dgm:prSet presAssocID="{E04C173E-9E60-44A8-BC8B-36F3A012FE83}" presName="Name8" presStyleCnt="0"/>
      <dgm:spPr/>
    </dgm:pt>
    <dgm:pt modelId="{5F7D22BD-644B-4C89-B11C-9AC4CAE29B5A}" type="pres">
      <dgm:prSet presAssocID="{E04C173E-9E60-44A8-BC8B-36F3A012FE83}" presName="level" presStyleLbl="node1" presStyleIdx="1" presStyleCnt="4">
        <dgm:presLayoutVars>
          <dgm:chMax val="1"/>
          <dgm:bulletEnabled val="1"/>
        </dgm:presLayoutVars>
      </dgm:prSet>
      <dgm:spPr/>
    </dgm:pt>
    <dgm:pt modelId="{8E265667-49B2-4E11-B807-8CF637E25E06}" type="pres">
      <dgm:prSet presAssocID="{E04C173E-9E60-44A8-BC8B-36F3A012FE8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56A885-6758-4E22-86F9-DF1A1EB18DAA}" type="pres">
      <dgm:prSet presAssocID="{9B7CB409-54B8-45D8-AD65-003696B1CEF7}" presName="Name8" presStyleCnt="0"/>
      <dgm:spPr/>
    </dgm:pt>
    <dgm:pt modelId="{2D8B56CB-13EA-40C4-848B-E9FB06224927}" type="pres">
      <dgm:prSet presAssocID="{9B7CB409-54B8-45D8-AD65-003696B1CEF7}" presName="level" presStyleLbl="node1" presStyleIdx="2" presStyleCnt="4">
        <dgm:presLayoutVars>
          <dgm:chMax val="1"/>
          <dgm:bulletEnabled val="1"/>
        </dgm:presLayoutVars>
      </dgm:prSet>
      <dgm:spPr/>
    </dgm:pt>
    <dgm:pt modelId="{7C966AE1-E82B-4833-85AC-25547DA074C5}" type="pres">
      <dgm:prSet presAssocID="{9B7CB409-54B8-45D8-AD65-003696B1CEF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035A40-0C42-4BFB-80DA-991570667397}" type="pres">
      <dgm:prSet presAssocID="{D1E5406D-116B-4F47-B3A9-0FFD9121AA6F}" presName="Name8" presStyleCnt="0"/>
      <dgm:spPr/>
    </dgm:pt>
    <dgm:pt modelId="{E69D0C17-F1A7-4AB2-940E-14D25D02F905}" type="pres">
      <dgm:prSet presAssocID="{D1E5406D-116B-4F47-B3A9-0FFD9121AA6F}" presName="level" presStyleLbl="node1" presStyleIdx="3" presStyleCnt="4">
        <dgm:presLayoutVars>
          <dgm:chMax val="1"/>
          <dgm:bulletEnabled val="1"/>
        </dgm:presLayoutVars>
      </dgm:prSet>
      <dgm:spPr/>
    </dgm:pt>
    <dgm:pt modelId="{01F5634B-4B3D-4708-9961-4B98091DBF32}" type="pres">
      <dgm:prSet presAssocID="{D1E5406D-116B-4F47-B3A9-0FFD9121AA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5CF7111-1D7B-4210-BBD1-3D42EC7212D5}" type="presOf" srcId="{4652DAD7-A233-40AB-B810-0B61EC32FE23}" destId="{C6E6E3BF-EBAE-4D7A-9AAA-83BD1EF880BD}" srcOrd="0" destOrd="0" presId="urn:microsoft.com/office/officeart/2005/8/layout/pyramid1"/>
    <dgm:cxn modelId="{DB2BE117-03A4-4530-9949-A6D1EE1F67EB}" type="presOf" srcId="{D1E5406D-116B-4F47-B3A9-0FFD9121AA6F}" destId="{E69D0C17-F1A7-4AB2-940E-14D25D02F905}" srcOrd="0" destOrd="0" presId="urn:microsoft.com/office/officeart/2005/8/layout/pyramid1"/>
    <dgm:cxn modelId="{6D654D69-AA2B-4FF1-B193-0CBE00707B0D}" type="presOf" srcId="{D71A22DD-2D10-4F27-8FE4-9909568B65C3}" destId="{768E967E-4E95-40CB-9DCB-8CEFCC415F30}" srcOrd="1" destOrd="0" presId="urn:microsoft.com/office/officeart/2005/8/layout/pyramid1"/>
    <dgm:cxn modelId="{D2A21255-7D45-40C3-84DB-4EBD6FD9C185}" type="presOf" srcId="{D1E5406D-116B-4F47-B3A9-0FFD9121AA6F}" destId="{01F5634B-4B3D-4708-9961-4B98091DBF32}" srcOrd="1" destOrd="0" presId="urn:microsoft.com/office/officeart/2005/8/layout/pyramid1"/>
    <dgm:cxn modelId="{27831457-FC7B-4A4F-9BFA-DC0DC476A3E0}" srcId="{4652DAD7-A233-40AB-B810-0B61EC32FE23}" destId="{E04C173E-9E60-44A8-BC8B-36F3A012FE83}" srcOrd="1" destOrd="0" parTransId="{D3BBCA65-C2DC-4FF4-BB89-C5C7EB1A5A08}" sibTransId="{E7224A52-CCF4-4BDE-AC73-E3C6A1120D9C}"/>
    <dgm:cxn modelId="{E8790458-BBDA-4520-93AF-D227DD5EB37A}" type="presOf" srcId="{9B7CB409-54B8-45D8-AD65-003696B1CEF7}" destId="{2D8B56CB-13EA-40C4-848B-E9FB06224927}" srcOrd="0" destOrd="0" presId="urn:microsoft.com/office/officeart/2005/8/layout/pyramid1"/>
    <dgm:cxn modelId="{347F2B8E-7960-47A9-BFA0-4AEBF3E306DB}" type="presOf" srcId="{E04C173E-9E60-44A8-BC8B-36F3A012FE83}" destId="{5F7D22BD-644B-4C89-B11C-9AC4CAE29B5A}" srcOrd="0" destOrd="0" presId="urn:microsoft.com/office/officeart/2005/8/layout/pyramid1"/>
    <dgm:cxn modelId="{52EE98A0-4782-408D-A2CB-EA41BB369421}" type="presOf" srcId="{D71A22DD-2D10-4F27-8FE4-9909568B65C3}" destId="{3B6814DC-6FC0-4E17-AC8F-3018DD17C2FF}" srcOrd="0" destOrd="0" presId="urn:microsoft.com/office/officeart/2005/8/layout/pyramid1"/>
    <dgm:cxn modelId="{CF3FFEB1-33B1-4A19-83A2-630B7C65520A}" srcId="{4652DAD7-A233-40AB-B810-0B61EC32FE23}" destId="{D71A22DD-2D10-4F27-8FE4-9909568B65C3}" srcOrd="0" destOrd="0" parTransId="{8655136C-540E-406D-966D-59D8C38A4C5A}" sibTransId="{5001F7A6-007D-4278-945F-265B821127CD}"/>
    <dgm:cxn modelId="{FF6E83B3-E3F0-4F60-9059-14CE8FDF1421}" type="presOf" srcId="{9B7CB409-54B8-45D8-AD65-003696B1CEF7}" destId="{7C966AE1-E82B-4833-85AC-25547DA074C5}" srcOrd="1" destOrd="0" presId="urn:microsoft.com/office/officeart/2005/8/layout/pyramid1"/>
    <dgm:cxn modelId="{885A70E2-CDB7-4905-9B7B-7B40035F89E3}" type="presOf" srcId="{E04C173E-9E60-44A8-BC8B-36F3A012FE83}" destId="{8E265667-49B2-4E11-B807-8CF637E25E06}" srcOrd="1" destOrd="0" presId="urn:microsoft.com/office/officeart/2005/8/layout/pyramid1"/>
    <dgm:cxn modelId="{3909E3E8-858A-4A2F-9192-C60EDCCB374E}" srcId="{4652DAD7-A233-40AB-B810-0B61EC32FE23}" destId="{9B7CB409-54B8-45D8-AD65-003696B1CEF7}" srcOrd="2" destOrd="0" parTransId="{5C0034C2-CC49-4C97-95A9-21A2AF0EF313}" sibTransId="{6027ADE6-E155-447F-9967-67DA27F446BB}"/>
    <dgm:cxn modelId="{750064F2-B0BE-4B66-831A-B573C7ABE7C8}" srcId="{4652DAD7-A233-40AB-B810-0B61EC32FE23}" destId="{D1E5406D-116B-4F47-B3A9-0FFD9121AA6F}" srcOrd="3" destOrd="0" parTransId="{93A17B0E-3953-41E6-A9AD-D3E69045B5F0}" sibTransId="{93B365B1-48FD-42D1-8B4D-182FEB6D4DBD}"/>
    <dgm:cxn modelId="{BC561270-9455-4422-B4BE-C42487906A75}" type="presParOf" srcId="{C6E6E3BF-EBAE-4D7A-9AAA-83BD1EF880BD}" destId="{096298D9-1DCD-4EC0-9336-3CABFC09D0A7}" srcOrd="0" destOrd="0" presId="urn:microsoft.com/office/officeart/2005/8/layout/pyramid1"/>
    <dgm:cxn modelId="{BE875AAD-424E-4513-A4A8-2CC2475BFF95}" type="presParOf" srcId="{096298D9-1DCD-4EC0-9336-3CABFC09D0A7}" destId="{3B6814DC-6FC0-4E17-AC8F-3018DD17C2FF}" srcOrd="0" destOrd="0" presId="urn:microsoft.com/office/officeart/2005/8/layout/pyramid1"/>
    <dgm:cxn modelId="{55BB4BD8-E99F-4BB8-AA6C-DCC913B365F1}" type="presParOf" srcId="{096298D9-1DCD-4EC0-9336-3CABFC09D0A7}" destId="{768E967E-4E95-40CB-9DCB-8CEFCC415F30}" srcOrd="1" destOrd="0" presId="urn:microsoft.com/office/officeart/2005/8/layout/pyramid1"/>
    <dgm:cxn modelId="{940FD045-1D6C-4E91-A8B8-EBBCE6E776E9}" type="presParOf" srcId="{C6E6E3BF-EBAE-4D7A-9AAA-83BD1EF880BD}" destId="{C8E71A63-019F-4DD3-B953-F4DB49A4CB83}" srcOrd="1" destOrd="0" presId="urn:microsoft.com/office/officeart/2005/8/layout/pyramid1"/>
    <dgm:cxn modelId="{10E0446C-47C8-4B99-A267-9AF7FA5A4DEF}" type="presParOf" srcId="{C8E71A63-019F-4DD3-B953-F4DB49A4CB83}" destId="{5F7D22BD-644B-4C89-B11C-9AC4CAE29B5A}" srcOrd="0" destOrd="0" presId="urn:microsoft.com/office/officeart/2005/8/layout/pyramid1"/>
    <dgm:cxn modelId="{C181E8B8-38D6-4083-8568-25D3E4E77C44}" type="presParOf" srcId="{C8E71A63-019F-4DD3-B953-F4DB49A4CB83}" destId="{8E265667-49B2-4E11-B807-8CF637E25E06}" srcOrd="1" destOrd="0" presId="urn:microsoft.com/office/officeart/2005/8/layout/pyramid1"/>
    <dgm:cxn modelId="{02B2F472-00C1-4FF6-9BB4-390E025A5F78}" type="presParOf" srcId="{C6E6E3BF-EBAE-4D7A-9AAA-83BD1EF880BD}" destId="{4A56A885-6758-4E22-86F9-DF1A1EB18DAA}" srcOrd="2" destOrd="0" presId="urn:microsoft.com/office/officeart/2005/8/layout/pyramid1"/>
    <dgm:cxn modelId="{16D9CAF6-6212-4080-A8B7-D97F9D24D5E1}" type="presParOf" srcId="{4A56A885-6758-4E22-86F9-DF1A1EB18DAA}" destId="{2D8B56CB-13EA-40C4-848B-E9FB06224927}" srcOrd="0" destOrd="0" presId="urn:microsoft.com/office/officeart/2005/8/layout/pyramid1"/>
    <dgm:cxn modelId="{29801E6A-E738-4090-BA96-E81F13BEB6FB}" type="presParOf" srcId="{4A56A885-6758-4E22-86F9-DF1A1EB18DAA}" destId="{7C966AE1-E82B-4833-85AC-25547DA074C5}" srcOrd="1" destOrd="0" presId="urn:microsoft.com/office/officeart/2005/8/layout/pyramid1"/>
    <dgm:cxn modelId="{B0DEC97A-9FA2-4364-A781-975BB5D881EF}" type="presParOf" srcId="{C6E6E3BF-EBAE-4D7A-9AAA-83BD1EF880BD}" destId="{37035A40-0C42-4BFB-80DA-991570667397}" srcOrd="3" destOrd="0" presId="urn:microsoft.com/office/officeart/2005/8/layout/pyramid1"/>
    <dgm:cxn modelId="{7DF3EF67-3133-4702-AEE6-2192009F8439}" type="presParOf" srcId="{37035A40-0C42-4BFB-80DA-991570667397}" destId="{E69D0C17-F1A7-4AB2-940E-14D25D02F905}" srcOrd="0" destOrd="0" presId="urn:microsoft.com/office/officeart/2005/8/layout/pyramid1"/>
    <dgm:cxn modelId="{3276B170-C2F3-4681-8A30-CA00B44DE819}" type="presParOf" srcId="{37035A40-0C42-4BFB-80DA-991570667397}" destId="{01F5634B-4B3D-4708-9961-4B98091DBF3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14DC-6FC0-4E17-AC8F-3018DD17C2FF}">
      <dsp:nvSpPr>
        <dsp:cNvPr id="0" name=""/>
        <dsp:cNvSpPr/>
      </dsp:nvSpPr>
      <dsp:spPr>
        <a:xfrm>
          <a:off x="3771900" y="0"/>
          <a:ext cx="2514599" cy="940197"/>
        </a:xfrm>
        <a:prstGeom prst="trapezoid">
          <a:avLst>
            <a:gd name="adj" fmla="val 1337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Azure ML</a:t>
          </a:r>
        </a:p>
      </dsp:txBody>
      <dsp:txXfrm>
        <a:off x="3771900" y="0"/>
        <a:ext cx="2514599" cy="940197"/>
      </dsp:txXfrm>
    </dsp:sp>
    <dsp:sp modelId="{5F7D22BD-644B-4C89-B11C-9AC4CAE29B5A}">
      <dsp:nvSpPr>
        <dsp:cNvPr id="0" name=""/>
        <dsp:cNvSpPr/>
      </dsp:nvSpPr>
      <dsp:spPr>
        <a:xfrm>
          <a:off x="2514599" y="940197"/>
          <a:ext cx="5029199" cy="940197"/>
        </a:xfrm>
        <a:prstGeom prst="trapezoid">
          <a:avLst>
            <a:gd name="adj" fmla="val 133727"/>
          </a:avLst>
        </a:prstGeom>
        <a:solidFill>
          <a:schemeClr val="accent4">
            <a:hueOff val="1583203"/>
            <a:satOff val="4004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Cognitive Services</a:t>
          </a:r>
          <a:endParaRPr lang="en-US" sz="3000" kern="1200" dirty="0"/>
        </a:p>
      </dsp:txBody>
      <dsp:txXfrm>
        <a:off x="3394709" y="940197"/>
        <a:ext cx="3268980" cy="940197"/>
      </dsp:txXfrm>
    </dsp:sp>
    <dsp:sp modelId="{2D8B56CB-13EA-40C4-848B-E9FB06224927}">
      <dsp:nvSpPr>
        <dsp:cNvPr id="0" name=""/>
        <dsp:cNvSpPr/>
      </dsp:nvSpPr>
      <dsp:spPr>
        <a:xfrm>
          <a:off x="1257300" y="1880394"/>
          <a:ext cx="7543799" cy="940197"/>
        </a:xfrm>
        <a:prstGeom prst="trapezoid">
          <a:avLst>
            <a:gd name="adj" fmla="val 133727"/>
          </a:avLst>
        </a:prstGeom>
        <a:solidFill>
          <a:schemeClr val="accent4">
            <a:hueOff val="3166405"/>
            <a:satOff val="8007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Applied AI</a:t>
          </a:r>
        </a:p>
      </dsp:txBody>
      <dsp:txXfrm>
        <a:off x="2577464" y="1880394"/>
        <a:ext cx="4903470" cy="940197"/>
      </dsp:txXfrm>
    </dsp:sp>
    <dsp:sp modelId="{E69D0C17-F1A7-4AB2-940E-14D25D02F905}">
      <dsp:nvSpPr>
        <dsp:cNvPr id="0" name=""/>
        <dsp:cNvSpPr/>
      </dsp:nvSpPr>
      <dsp:spPr>
        <a:xfrm>
          <a:off x="0" y="2820591"/>
          <a:ext cx="10058399" cy="940197"/>
        </a:xfrm>
        <a:prstGeom prst="trapezoid">
          <a:avLst>
            <a:gd name="adj" fmla="val 133727"/>
          </a:avLst>
        </a:prstGeom>
        <a:solidFill>
          <a:schemeClr val="accent4">
            <a:hueOff val="4749608"/>
            <a:satOff val="12011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Power Apps – AI Builder</a:t>
          </a:r>
        </a:p>
      </dsp:txBody>
      <dsp:txXfrm>
        <a:off x="1760219" y="2820591"/>
        <a:ext cx="6537960" cy="940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68A0A-055C-4471-8705-FB3B6A177D1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0A39-2961-4665-A6AD-90F81BEA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/>
              <a:t>Custom Phrase List: can be set with Speech Studio, Speech SDK and Speech 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0A39-2961-4665-A6AD-90F81BEAB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https://cloud.google.com/products#section-3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0A39-2961-4665-A6AD-90F81BEAB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23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E23D-AC25-4F54-96C1-F17DA777BB6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veronika.dev/" TargetMode="External"/><Relationship Id="rId3" Type="http://schemas.openxmlformats.org/officeDocument/2006/relationships/hyperlink" Target="https://azure.microsoft.com/en-us/services/cognitive-services/speech-services/" TargetMode="External"/><Relationship Id="rId7" Type="http://schemas.openxmlformats.org/officeDocument/2006/relationships/hyperlink" Target="https://aws.amazon.com/polly/" TargetMode="External"/><Relationship Id="rId2" Type="http://schemas.openxmlformats.org/officeDocument/2006/relationships/hyperlink" Target="https://azure.microsoft.com/en-us/services/cognitive-servic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transcribe/" TargetMode="External"/><Relationship Id="rId5" Type="http://schemas.openxmlformats.org/officeDocument/2006/relationships/hyperlink" Target="https://cloud.google.com/text-to-speech/" TargetMode="External"/><Relationship Id="rId4" Type="http://schemas.openxmlformats.org/officeDocument/2006/relationships/hyperlink" Target="https://cloud.google.com/speech-to-tex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171C-5C7B-4F30-B129-F53AC94F2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Make your applications interactive with Speech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0B289-A585-4C07-AA8F-EBA2586CB90D}"/>
              </a:ext>
            </a:extLst>
          </p:cNvPr>
          <p:cNvSpPr txBox="1"/>
          <p:nvPr/>
        </p:nvSpPr>
        <p:spPr>
          <a:xfrm>
            <a:off x="9300519" y="3994835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Veronika Kolesnikova</a:t>
            </a:r>
          </a:p>
          <a:p>
            <a:r>
              <a:rPr lang="en-US" dirty="0"/>
              <a:t>@veronika_dev1</a:t>
            </a:r>
          </a:p>
        </p:txBody>
      </p:sp>
    </p:spTree>
    <p:extLst>
      <p:ext uri="{BB962C8B-B14F-4D97-AF65-F5344CB8AC3E}">
        <p14:creationId xmlns:p14="http://schemas.microsoft.com/office/powerpoint/2010/main" val="319498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2F4A-5EA2-4DAB-B4CA-42BA5C4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CustomIze</a:t>
            </a:r>
            <a:r>
              <a:rPr lang="en-US" dirty="0"/>
              <a:t> speech services</a:t>
            </a:r>
            <a:br>
              <a:rPr lang="en-US" dirty="0"/>
            </a:br>
            <a:r>
              <a:rPr lang="en-US" sz="2000" dirty="0"/>
              <a:t>Custom voice and custom speech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C443FE-AD4D-450F-8122-185FB077FD26}"/>
              </a:ext>
            </a:extLst>
          </p:cNvPr>
          <p:cNvSpPr/>
          <p:nvPr/>
        </p:nvSpPr>
        <p:spPr>
          <a:xfrm>
            <a:off x="2937816" y="2195549"/>
            <a:ext cx="1133352" cy="113335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F16CA3-A8BB-43BA-BF30-0C0BD380FF48}"/>
              </a:ext>
            </a:extLst>
          </p:cNvPr>
          <p:cNvSpPr/>
          <p:nvPr/>
        </p:nvSpPr>
        <p:spPr>
          <a:xfrm>
            <a:off x="3504493" y="2195549"/>
            <a:ext cx="6046849" cy="1133352"/>
          </a:xfrm>
          <a:custGeom>
            <a:avLst/>
            <a:gdLst>
              <a:gd name="connsiteX0" fmla="*/ 0 w 6046849"/>
              <a:gd name="connsiteY0" fmla="*/ 0 h 1133352"/>
              <a:gd name="connsiteX1" fmla="*/ 6046849 w 6046849"/>
              <a:gd name="connsiteY1" fmla="*/ 0 h 1133352"/>
              <a:gd name="connsiteX2" fmla="*/ 6046849 w 6046849"/>
              <a:gd name="connsiteY2" fmla="*/ 1133352 h 1133352"/>
              <a:gd name="connsiteX3" fmla="*/ 0 w 6046849"/>
              <a:gd name="connsiteY3" fmla="*/ 1133352 h 1133352"/>
              <a:gd name="connsiteX4" fmla="*/ 0 w 6046849"/>
              <a:gd name="connsiteY4" fmla="*/ 0 h 113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6849" h="1133352">
                <a:moveTo>
                  <a:pt x="0" y="0"/>
                </a:moveTo>
                <a:lnTo>
                  <a:pt x="6046849" y="0"/>
                </a:lnTo>
                <a:lnTo>
                  <a:pt x="6046849" y="1133352"/>
                </a:lnTo>
                <a:lnTo>
                  <a:pt x="0" y="11333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59690" rIns="0" bIns="59690" numCol="1" spcCol="1270" anchor="ctr" anchorCtr="0">
            <a:noAutofit/>
          </a:bodyPr>
          <a:lstStyle/>
          <a:p>
            <a:pPr marL="0" lvl="0" indent="0" algn="l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Custom Phrase List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516810-2E65-4D7F-9CDF-7ED8EAC236FA}"/>
              </a:ext>
            </a:extLst>
          </p:cNvPr>
          <p:cNvSpPr/>
          <p:nvPr/>
        </p:nvSpPr>
        <p:spPr>
          <a:xfrm>
            <a:off x="2937816" y="3328902"/>
            <a:ext cx="1133352" cy="113335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FED5BD-CCE1-4522-8F24-AAEA46D52C19}"/>
              </a:ext>
            </a:extLst>
          </p:cNvPr>
          <p:cNvSpPr/>
          <p:nvPr/>
        </p:nvSpPr>
        <p:spPr>
          <a:xfrm>
            <a:off x="3504493" y="3328902"/>
            <a:ext cx="8687507" cy="1133352"/>
          </a:xfrm>
          <a:custGeom>
            <a:avLst/>
            <a:gdLst>
              <a:gd name="connsiteX0" fmla="*/ 0 w 6046849"/>
              <a:gd name="connsiteY0" fmla="*/ 0 h 1133352"/>
              <a:gd name="connsiteX1" fmla="*/ 6046849 w 6046849"/>
              <a:gd name="connsiteY1" fmla="*/ 0 h 1133352"/>
              <a:gd name="connsiteX2" fmla="*/ 6046849 w 6046849"/>
              <a:gd name="connsiteY2" fmla="*/ 1133352 h 1133352"/>
              <a:gd name="connsiteX3" fmla="*/ 0 w 6046849"/>
              <a:gd name="connsiteY3" fmla="*/ 1133352 h 1133352"/>
              <a:gd name="connsiteX4" fmla="*/ 0 w 6046849"/>
              <a:gd name="connsiteY4" fmla="*/ 0 h 113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6849" h="1133352">
                <a:moveTo>
                  <a:pt x="0" y="0"/>
                </a:moveTo>
                <a:lnTo>
                  <a:pt x="6046849" y="0"/>
                </a:lnTo>
                <a:lnTo>
                  <a:pt x="6046849" y="1133352"/>
                </a:lnTo>
                <a:lnTo>
                  <a:pt x="0" y="11333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59690" rIns="0" bIns="59690" numCol="1" spcCol="1270" anchor="ctr" anchorCtr="0">
            <a:noAutofit/>
          </a:bodyPr>
          <a:lstStyle/>
          <a:p>
            <a:pPr lvl="0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/>
              <a:t>Speech Synthesis Markup Language</a:t>
            </a:r>
            <a:endParaRPr lang="en-US" sz="4700" kern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90A283-9035-4EF6-9E5D-80503CD234D1}"/>
              </a:ext>
            </a:extLst>
          </p:cNvPr>
          <p:cNvSpPr/>
          <p:nvPr/>
        </p:nvSpPr>
        <p:spPr>
          <a:xfrm>
            <a:off x="2937816" y="4462254"/>
            <a:ext cx="1133352" cy="113335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005F33-447D-41BE-89D5-98B6BF93F596}"/>
              </a:ext>
            </a:extLst>
          </p:cNvPr>
          <p:cNvSpPr/>
          <p:nvPr/>
        </p:nvSpPr>
        <p:spPr>
          <a:xfrm>
            <a:off x="3504493" y="4462254"/>
            <a:ext cx="7907219" cy="1133352"/>
          </a:xfrm>
          <a:custGeom>
            <a:avLst/>
            <a:gdLst>
              <a:gd name="connsiteX0" fmla="*/ 0 w 6046849"/>
              <a:gd name="connsiteY0" fmla="*/ 0 h 1133352"/>
              <a:gd name="connsiteX1" fmla="*/ 6046849 w 6046849"/>
              <a:gd name="connsiteY1" fmla="*/ 0 h 1133352"/>
              <a:gd name="connsiteX2" fmla="*/ 6046849 w 6046849"/>
              <a:gd name="connsiteY2" fmla="*/ 1133352 h 1133352"/>
              <a:gd name="connsiteX3" fmla="*/ 0 w 6046849"/>
              <a:gd name="connsiteY3" fmla="*/ 1133352 h 1133352"/>
              <a:gd name="connsiteX4" fmla="*/ 0 w 6046849"/>
              <a:gd name="connsiteY4" fmla="*/ 0 h 113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6849" h="1133352">
                <a:moveTo>
                  <a:pt x="0" y="0"/>
                </a:moveTo>
                <a:lnTo>
                  <a:pt x="6046849" y="0"/>
                </a:lnTo>
                <a:lnTo>
                  <a:pt x="6046849" y="1133352"/>
                </a:lnTo>
                <a:lnTo>
                  <a:pt x="0" y="11333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59690" rIns="0" bIns="59690" numCol="1" spcCol="1270" anchor="ctr" anchorCtr="0">
            <a:noAutofit/>
          </a:bodyPr>
          <a:lstStyle/>
          <a:p>
            <a:pPr marL="0" lvl="0" indent="0" algn="l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Keywords and commands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D47F35-962B-4649-97DA-2E2A56AEC52E}"/>
              </a:ext>
            </a:extLst>
          </p:cNvPr>
          <p:cNvSpPr/>
          <p:nvPr/>
        </p:nvSpPr>
        <p:spPr>
          <a:xfrm>
            <a:off x="2937816" y="5595606"/>
            <a:ext cx="1133352" cy="113335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C79633-2036-4ED5-A8F2-C0DB0E6B6EEC}"/>
              </a:ext>
            </a:extLst>
          </p:cNvPr>
          <p:cNvSpPr/>
          <p:nvPr/>
        </p:nvSpPr>
        <p:spPr>
          <a:xfrm>
            <a:off x="3504493" y="5595606"/>
            <a:ext cx="7605467" cy="1133352"/>
          </a:xfrm>
          <a:custGeom>
            <a:avLst/>
            <a:gdLst>
              <a:gd name="connsiteX0" fmla="*/ 0 w 6046849"/>
              <a:gd name="connsiteY0" fmla="*/ 0 h 1133352"/>
              <a:gd name="connsiteX1" fmla="*/ 6046849 w 6046849"/>
              <a:gd name="connsiteY1" fmla="*/ 0 h 1133352"/>
              <a:gd name="connsiteX2" fmla="*/ 6046849 w 6046849"/>
              <a:gd name="connsiteY2" fmla="*/ 1133352 h 1133352"/>
              <a:gd name="connsiteX3" fmla="*/ 0 w 6046849"/>
              <a:gd name="connsiteY3" fmla="*/ 1133352 h 1133352"/>
              <a:gd name="connsiteX4" fmla="*/ 0 w 6046849"/>
              <a:gd name="connsiteY4" fmla="*/ 0 h 113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6849" h="1133352">
                <a:moveTo>
                  <a:pt x="0" y="0"/>
                </a:moveTo>
                <a:lnTo>
                  <a:pt x="6046849" y="0"/>
                </a:lnTo>
                <a:lnTo>
                  <a:pt x="6046849" y="1133352"/>
                </a:lnTo>
                <a:lnTo>
                  <a:pt x="0" y="11333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59690" rIns="0" bIns="59690" numCol="1" spcCol="1270" anchor="ctr" anchorCtr="0">
            <a:noAutofit/>
          </a:bodyPr>
          <a:lstStyle/>
          <a:p>
            <a:pPr marL="0" lvl="0" indent="0" algn="l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Custom Neural Voice</a:t>
            </a:r>
          </a:p>
        </p:txBody>
      </p:sp>
    </p:spTree>
    <p:extLst>
      <p:ext uri="{BB962C8B-B14F-4D97-AF65-F5344CB8AC3E}">
        <p14:creationId xmlns:p14="http://schemas.microsoft.com/office/powerpoint/2010/main" val="403229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A57A-3685-4ADD-A9FA-5DAD33F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SPEECH SERVICES</a:t>
            </a:r>
          </a:p>
        </p:txBody>
      </p:sp>
    </p:spTree>
    <p:extLst>
      <p:ext uri="{BB962C8B-B14F-4D97-AF65-F5344CB8AC3E}">
        <p14:creationId xmlns:p14="http://schemas.microsoft.com/office/powerpoint/2010/main" val="358244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95D3-A51B-4613-ADD8-356A168F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9" y="1259877"/>
            <a:ext cx="5079991" cy="823912"/>
          </a:xfrm>
        </p:spPr>
        <p:txBody>
          <a:bodyPr/>
          <a:lstStyle/>
          <a:p>
            <a:r>
              <a:rPr lang="en-US" cap="all" dirty="0"/>
              <a:t>Speech-to-text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4534F3-B480-429B-88AC-6786A9B8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50" y="2218266"/>
            <a:ext cx="5311775" cy="3897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Recognizes more than 125 languages and variants</a:t>
            </a:r>
          </a:p>
          <a:p>
            <a:pPr>
              <a:lnSpc>
                <a:spcPct val="110000"/>
              </a:lnSpc>
            </a:pPr>
            <a:r>
              <a:rPr lang="en-US" dirty="0"/>
              <a:t>Automatically identifies spoken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Returns text transcription in real time for short-form or long-form audio</a:t>
            </a:r>
          </a:p>
          <a:p>
            <a:pPr>
              <a:lnSpc>
                <a:spcPct val="110000"/>
              </a:lnSpc>
            </a:pPr>
            <a:r>
              <a:rPr lang="en-US" dirty="0"/>
              <a:t>Automatically transcribes proper nouns and context-specific formatting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8E78D-616E-4A10-A246-D513D0E9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259877"/>
            <a:ext cx="5105400" cy="823912"/>
          </a:xfrm>
        </p:spPr>
        <p:txBody>
          <a:bodyPr/>
          <a:lstStyle/>
          <a:p>
            <a:r>
              <a:rPr lang="en-US" cap="all" dirty="0"/>
              <a:t>text-to-speech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4EB7-92F7-43C9-9FC5-499E4A6D1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250" y="2218266"/>
            <a:ext cx="5334000" cy="3086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Custom voice (beta)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 90+ </a:t>
            </a:r>
            <a:r>
              <a:rPr lang="en-US" dirty="0" err="1"/>
              <a:t>WaveNet</a:t>
            </a:r>
            <a:r>
              <a:rPr lang="en-US" dirty="0"/>
              <a:t> voices (mimics human voices)</a:t>
            </a:r>
          </a:p>
          <a:p>
            <a:pPr>
              <a:lnSpc>
                <a:spcPct val="100000"/>
              </a:lnSpc>
            </a:pPr>
            <a:r>
              <a:rPr lang="en-US" dirty="0"/>
              <a:t>Text and SSML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Pitch and speaking rate tuning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A8F8247-1EC5-4C1F-914E-07AB5E93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30" y="5562728"/>
            <a:ext cx="1997137" cy="1141601"/>
          </a:xfrm>
          <a:prstGeom prst="rect">
            <a:avLst/>
          </a:prstGeom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608C2814-D2BC-48FF-8BCB-294EE32E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0" y="4629727"/>
            <a:ext cx="2743200" cy="11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  <p:bldP spid="5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156-5BBB-49B2-AB6B-A09261BD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5" y="764373"/>
            <a:ext cx="8867775" cy="1293028"/>
          </a:xfrm>
        </p:spPr>
        <p:txBody>
          <a:bodyPr/>
          <a:lstStyle/>
          <a:p>
            <a:r>
              <a:rPr lang="en-US" dirty="0"/>
              <a:t>Translation AI</a:t>
            </a:r>
            <a:endParaRPr lang="en-US" sz="2800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7063D3-E4CA-4DE7-9A91-29E6AB495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1075" y="2830260"/>
            <a:ext cx="2857500" cy="2085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4AA59-BF45-4F08-BE2E-8C10085383B3}"/>
              </a:ext>
            </a:extLst>
          </p:cNvPr>
          <p:cNvSpPr txBox="1"/>
          <p:nvPr/>
        </p:nvSpPr>
        <p:spPr>
          <a:xfrm>
            <a:off x="457200" y="2057400"/>
            <a:ext cx="9191625" cy="12861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Supports more than one hundred different languages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Language detection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Formatted document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CA8AB-199B-48C0-A472-1D2EAB47085C}"/>
              </a:ext>
            </a:extLst>
          </p:cNvPr>
          <p:cNvSpPr txBox="1"/>
          <p:nvPr/>
        </p:nvSpPr>
        <p:spPr>
          <a:xfrm>
            <a:off x="457200" y="40047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 ML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27AB3-3596-4F81-8E8D-B842B0A745F7}"/>
              </a:ext>
            </a:extLst>
          </p:cNvPr>
          <p:cNvSpPr txBox="1"/>
          <p:nvPr/>
        </p:nvSpPr>
        <p:spPr>
          <a:xfrm>
            <a:off x="457200" y="4661935"/>
            <a:ext cx="9191625" cy="12861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Custom models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Powered by Google’s </a:t>
            </a:r>
            <a:r>
              <a:rPr lang="en-US" dirty="0" err="1"/>
              <a:t>AutoML</a:t>
            </a:r>
            <a:r>
              <a:rPr lang="en-US" dirty="0"/>
              <a:t> and Transfer Learning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Extensive list of supported language pairs</a:t>
            </a:r>
          </a:p>
        </p:txBody>
      </p:sp>
    </p:spTree>
    <p:extLst>
      <p:ext uri="{BB962C8B-B14F-4D97-AF65-F5344CB8AC3E}">
        <p14:creationId xmlns:p14="http://schemas.microsoft.com/office/powerpoint/2010/main" val="136235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A57A-3685-4ADD-A9FA-5DAD33F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SPEECH</a:t>
            </a:r>
            <a:r>
              <a:rPr lang="en-US" dirty="0"/>
              <a:t> SERVICES</a:t>
            </a:r>
          </a:p>
        </p:txBody>
      </p:sp>
    </p:spTree>
    <p:extLst>
      <p:ext uri="{BB962C8B-B14F-4D97-AF65-F5344CB8AC3E}">
        <p14:creationId xmlns:p14="http://schemas.microsoft.com/office/powerpoint/2010/main" val="290310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1187-5313-41A1-8226-DCDAD04A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TRANSCRIBE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39A7-5B6C-44BB-973E-3770B517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Adds punctuation and formatting to the output text automatically</a:t>
            </a:r>
          </a:p>
          <a:p>
            <a:pPr>
              <a:lnSpc>
                <a:spcPct val="150000"/>
              </a:lnSpc>
            </a:pPr>
            <a:r>
              <a:rPr lang="en-US" dirty="0"/>
              <a:t>Custom Vocabulary and language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Separate APIs that uniquely understand customer calls (Amazon Transcribe Call Analytics) and medical conversations (Amazon Transcribe Medical)</a:t>
            </a:r>
          </a:p>
          <a:p>
            <a:pPr>
              <a:lnSpc>
                <a:spcPct val="150000"/>
              </a:lnSpc>
            </a:pPr>
            <a:r>
              <a:rPr lang="en-US" dirty="0"/>
              <a:t>Recognizes Multiple Speakers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language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Transcribes audio to text in real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4690-4920-6D24-9084-5703107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B571-C4C2-411E-12A6-96AECB54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translation between 75+ languages</a:t>
            </a:r>
          </a:p>
          <a:p>
            <a:r>
              <a:rPr lang="en-US" dirty="0"/>
              <a:t>Adds Active Custom Translation to use customization in parallel with pre-built model</a:t>
            </a:r>
          </a:p>
          <a:p>
            <a:r>
              <a:rPr lang="en-US" dirty="0"/>
              <a:t>Language identification</a:t>
            </a:r>
          </a:p>
          <a:p>
            <a:r>
              <a:rPr lang="en-US" dirty="0"/>
              <a:t>Batch and real-time translation</a:t>
            </a:r>
          </a:p>
          <a:p>
            <a:endParaRPr lang="en-US" dirty="0"/>
          </a:p>
        </p:txBody>
      </p:sp>
      <p:pic>
        <p:nvPicPr>
          <p:cNvPr id="1026" name="Picture 2" descr="Amazon Translateとは | ハックノート">
            <a:extLst>
              <a:ext uri="{FF2B5EF4-FFF2-40B4-BE49-F238E27FC236}">
                <a16:creationId xmlns:a16="http://schemas.microsoft.com/office/drawing/2014/main" id="{EECA2E8C-563F-B519-BD06-4A534499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972" y="4333674"/>
            <a:ext cx="5634228" cy="21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6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1C81-D018-4C33-A19F-6C4974D2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polly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39A7-5B6C-44BB-973E-3770B517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Natural sounding voices</a:t>
            </a:r>
          </a:p>
          <a:p>
            <a:pPr>
              <a:lnSpc>
                <a:spcPct val="150000"/>
              </a:lnSpc>
            </a:pPr>
            <a:r>
              <a:rPr lang="en-US" dirty="0"/>
              <a:t>Neural voices</a:t>
            </a:r>
          </a:p>
          <a:p>
            <a:pPr>
              <a:lnSpc>
                <a:spcPct val="150000"/>
              </a:lnSpc>
            </a:pPr>
            <a:r>
              <a:rPr lang="en-US" dirty="0"/>
              <a:t>Customizable speech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Storage and redistribution of the output speech files</a:t>
            </a:r>
          </a:p>
          <a:p>
            <a:pPr>
              <a:lnSpc>
                <a:spcPct val="150000"/>
              </a:lnSpc>
            </a:pPr>
            <a:r>
              <a:rPr lang="en-US" dirty="0"/>
              <a:t>SSML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Real-time streaming </a:t>
            </a:r>
          </a:p>
          <a:p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23FC10-B58D-4EB5-AB3C-60C40CA5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40" y="2272748"/>
            <a:ext cx="3698720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0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276" y="2800697"/>
            <a:ext cx="8610600" cy="129302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414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21863-ABE2-4EEF-BDA0-FD6B9EA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8FB1-678E-4963-ACF8-0226349A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Microsoft Cognitive Services: </a:t>
            </a:r>
            <a:r>
              <a:rPr lang="en-US" dirty="0">
                <a:hlinkClick r:id="rId2"/>
              </a:rPr>
              <a:t>https://azure.microsoft.com/en-us/services/cognitive-services/</a:t>
            </a:r>
            <a:r>
              <a:rPr lang="en-US" dirty="0"/>
              <a:t> </a:t>
            </a:r>
          </a:p>
          <a:p>
            <a:r>
              <a:rPr lang="en-US" dirty="0"/>
              <a:t>Microsoft Speech Services: </a:t>
            </a:r>
            <a:r>
              <a:rPr lang="en-US" dirty="0">
                <a:hlinkClick r:id="rId3"/>
              </a:rPr>
              <a:t>https://azure.microsoft.com/en-us/services/cognitive-services/speech-services/</a:t>
            </a:r>
            <a:r>
              <a:rPr lang="en-US" dirty="0"/>
              <a:t> </a:t>
            </a:r>
          </a:p>
          <a:p>
            <a:r>
              <a:rPr lang="en-US" dirty="0"/>
              <a:t>Google speech-to-text: </a:t>
            </a:r>
            <a:r>
              <a:rPr lang="en-US" dirty="0">
                <a:hlinkClick r:id="rId4"/>
              </a:rPr>
              <a:t>https://cloud.google.com/speech-to-text/</a:t>
            </a:r>
            <a:r>
              <a:rPr lang="en-US" dirty="0"/>
              <a:t> </a:t>
            </a:r>
          </a:p>
          <a:p>
            <a:r>
              <a:rPr lang="en-US" dirty="0"/>
              <a:t>Google text-to-speech: </a:t>
            </a:r>
            <a:r>
              <a:rPr lang="en-US" dirty="0">
                <a:hlinkClick r:id="rId5"/>
              </a:rPr>
              <a:t>https://cloud.google.com/text-to-speech/</a:t>
            </a:r>
            <a:r>
              <a:rPr lang="en-US" dirty="0"/>
              <a:t> </a:t>
            </a:r>
          </a:p>
          <a:p>
            <a:r>
              <a:rPr lang="en-US" dirty="0"/>
              <a:t>Amazon Transcribe: </a:t>
            </a:r>
            <a:r>
              <a:rPr lang="en-US" dirty="0">
                <a:hlinkClick r:id="rId6"/>
              </a:rPr>
              <a:t>https://aws.amazon.com/transcribe/</a:t>
            </a:r>
            <a:r>
              <a:rPr lang="en-US" dirty="0"/>
              <a:t> </a:t>
            </a:r>
          </a:p>
          <a:p>
            <a:r>
              <a:rPr lang="en-US" dirty="0"/>
              <a:t>Amazon Polly: </a:t>
            </a:r>
            <a:r>
              <a:rPr lang="en-US" dirty="0">
                <a:hlinkClick r:id="rId7"/>
              </a:rPr>
              <a:t>https://aws.amazon.com/polly/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My Twitter: </a:t>
            </a:r>
            <a:r>
              <a:rPr lang="en-US" dirty="0">
                <a:solidFill>
                  <a:srgbClr val="D84A28"/>
                </a:solidFill>
              </a:rPr>
              <a:t>@veronika_dev1   </a:t>
            </a:r>
            <a:r>
              <a:rPr lang="en-US" dirty="0"/>
              <a:t>My blog: </a:t>
            </a:r>
            <a:r>
              <a:rPr lang="en-US" dirty="0">
                <a:hlinkClick r:id="rId8"/>
              </a:rPr>
              <a:t>https://veronika.dev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725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3912"/>
            <a:ext cx="11203858" cy="1293028"/>
          </a:xfrm>
        </p:spPr>
        <p:txBody>
          <a:bodyPr>
            <a:normAutofit/>
          </a:bodyPr>
          <a:lstStyle/>
          <a:p>
            <a:r>
              <a:rPr lang="en-US" dirty="0"/>
              <a:t>Veronika Kolesnikova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3" y="2279922"/>
            <a:ext cx="7501720" cy="44193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4x Microsoft MVP AI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MS in Information Technology 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3.5 years QA Experience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8+ years development experience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C#, .NET</a:t>
            </a:r>
            <a:r>
              <a:rPr lang="en-US" sz="2350">
                <a:latin typeface="Segoe UI" panose="020B0502040204020203" pitchFamily="34" charset="0"/>
                <a:cs typeface="Segoe UI" panose="020B0502040204020203" pitchFamily="34" charset="0"/>
              </a:rPr>
              <a:t>, ML, </a:t>
            </a: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Xamarin, Node</a:t>
            </a:r>
            <a:r>
              <a:rPr lang="en-US" sz="2350">
                <a:latin typeface="Segoe UI" panose="020B0502040204020203" pitchFamily="34" charset="0"/>
                <a:cs typeface="Segoe UI" panose="020B0502040204020203" pitchFamily="34" charset="0"/>
              </a:rPr>
              <a:t>.js, Java</a:t>
            </a:r>
            <a:endParaRPr lang="en-US" sz="2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Hobbies: dancing, travelling, aerial yoga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3EF89B2-6A75-4AA8-8C8A-ADCEFC2F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4" y="2141215"/>
            <a:ext cx="3981450" cy="395287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1F43634-7A6F-4513-814E-B7BAFB3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74" y="4206221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67A0-5640-4EDE-9A51-3958744D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2D80F7-A65E-46AD-8E08-389DC88D9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5529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06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26B6-D217-4520-9795-7DCEBC6D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What is Speech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34B3-A006-48D9-86EB-F861F8BB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Speech Services are powered by speech technologies used in products like Cortana and Microsoft Office</a:t>
            </a:r>
          </a:p>
          <a:p>
            <a:pPr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Unites following services:  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Bing Speech API 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Translator Speech 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Custom Speech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Custom Voice</a:t>
            </a:r>
          </a:p>
          <a:p>
            <a:pPr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Available on Azure</a:t>
            </a:r>
          </a:p>
        </p:txBody>
      </p:sp>
      <p:pic>
        <p:nvPicPr>
          <p:cNvPr id="1026" name="Picture 2" descr="Image result for speech">
            <a:extLst>
              <a:ext uri="{FF2B5EF4-FFF2-40B4-BE49-F238E27FC236}">
                <a16:creationId xmlns:a16="http://schemas.microsoft.com/office/drawing/2014/main" id="{287861F1-31C5-4FF3-A2B1-AE25BB4F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31" y="2272748"/>
            <a:ext cx="3639337" cy="36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D1725-BDA1-44A0-9ADE-91B8A516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services features</a:t>
            </a:r>
          </a:p>
        </p:txBody>
      </p:sp>
    </p:spTree>
    <p:extLst>
      <p:ext uri="{BB962C8B-B14F-4D97-AF65-F5344CB8AC3E}">
        <p14:creationId xmlns:p14="http://schemas.microsoft.com/office/powerpoint/2010/main" val="19219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CAF8F-016B-43A5-8F89-6C55A0F9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Speech-to-text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BC07AB-880B-A4C5-8C3A-D131C1D781F3}"/>
              </a:ext>
            </a:extLst>
          </p:cNvPr>
          <p:cNvSpPr/>
          <p:nvPr/>
        </p:nvSpPr>
        <p:spPr>
          <a:xfrm>
            <a:off x="694954" y="2261466"/>
            <a:ext cx="11145616" cy="1064415"/>
          </a:xfrm>
          <a:custGeom>
            <a:avLst/>
            <a:gdLst>
              <a:gd name="connsiteX0" fmla="*/ 0 w 11145616"/>
              <a:gd name="connsiteY0" fmla="*/ 177406 h 1064415"/>
              <a:gd name="connsiteX1" fmla="*/ 177406 w 11145616"/>
              <a:gd name="connsiteY1" fmla="*/ 0 h 1064415"/>
              <a:gd name="connsiteX2" fmla="*/ 10968210 w 11145616"/>
              <a:gd name="connsiteY2" fmla="*/ 0 h 1064415"/>
              <a:gd name="connsiteX3" fmla="*/ 11145616 w 11145616"/>
              <a:gd name="connsiteY3" fmla="*/ 177406 h 1064415"/>
              <a:gd name="connsiteX4" fmla="*/ 11145616 w 11145616"/>
              <a:gd name="connsiteY4" fmla="*/ 887009 h 1064415"/>
              <a:gd name="connsiteX5" fmla="*/ 10968210 w 11145616"/>
              <a:gd name="connsiteY5" fmla="*/ 1064415 h 1064415"/>
              <a:gd name="connsiteX6" fmla="*/ 177406 w 11145616"/>
              <a:gd name="connsiteY6" fmla="*/ 1064415 h 1064415"/>
              <a:gd name="connsiteX7" fmla="*/ 0 w 11145616"/>
              <a:gd name="connsiteY7" fmla="*/ 887009 h 1064415"/>
              <a:gd name="connsiteX8" fmla="*/ 0 w 11145616"/>
              <a:gd name="connsiteY8" fmla="*/ 177406 h 106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45616" h="1064415">
                <a:moveTo>
                  <a:pt x="0" y="177406"/>
                </a:moveTo>
                <a:cubicBezTo>
                  <a:pt x="0" y="79427"/>
                  <a:pt x="79427" y="0"/>
                  <a:pt x="177406" y="0"/>
                </a:cubicBezTo>
                <a:lnTo>
                  <a:pt x="10968210" y="0"/>
                </a:lnTo>
                <a:cubicBezTo>
                  <a:pt x="11066189" y="0"/>
                  <a:pt x="11145616" y="79427"/>
                  <a:pt x="11145616" y="177406"/>
                </a:cubicBezTo>
                <a:lnTo>
                  <a:pt x="11145616" y="887009"/>
                </a:lnTo>
                <a:cubicBezTo>
                  <a:pt x="11145616" y="984988"/>
                  <a:pt x="11066189" y="1064415"/>
                  <a:pt x="10968210" y="1064415"/>
                </a:cubicBezTo>
                <a:lnTo>
                  <a:pt x="177406" y="1064415"/>
                </a:lnTo>
                <a:cubicBezTo>
                  <a:pt x="79427" y="1064415"/>
                  <a:pt x="0" y="984988"/>
                  <a:pt x="0" y="887009"/>
                </a:cubicBezTo>
                <a:lnTo>
                  <a:pt x="0" y="1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210" tIns="147210" rIns="147210" bIns="147210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Transcribes continuous real-time speech into text.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76DFDC-6656-DD9F-26FB-260B1D78099E}"/>
              </a:ext>
            </a:extLst>
          </p:cNvPr>
          <p:cNvSpPr/>
          <p:nvPr/>
        </p:nvSpPr>
        <p:spPr>
          <a:xfrm>
            <a:off x="685800" y="3397881"/>
            <a:ext cx="11163925" cy="993128"/>
          </a:xfrm>
          <a:custGeom>
            <a:avLst/>
            <a:gdLst>
              <a:gd name="connsiteX0" fmla="*/ 0 w 11163925"/>
              <a:gd name="connsiteY0" fmla="*/ 165525 h 993128"/>
              <a:gd name="connsiteX1" fmla="*/ 165525 w 11163925"/>
              <a:gd name="connsiteY1" fmla="*/ 0 h 993128"/>
              <a:gd name="connsiteX2" fmla="*/ 10998400 w 11163925"/>
              <a:gd name="connsiteY2" fmla="*/ 0 h 993128"/>
              <a:gd name="connsiteX3" fmla="*/ 11163925 w 11163925"/>
              <a:gd name="connsiteY3" fmla="*/ 165525 h 993128"/>
              <a:gd name="connsiteX4" fmla="*/ 11163925 w 11163925"/>
              <a:gd name="connsiteY4" fmla="*/ 827603 h 993128"/>
              <a:gd name="connsiteX5" fmla="*/ 10998400 w 11163925"/>
              <a:gd name="connsiteY5" fmla="*/ 993128 h 993128"/>
              <a:gd name="connsiteX6" fmla="*/ 165525 w 11163925"/>
              <a:gd name="connsiteY6" fmla="*/ 993128 h 993128"/>
              <a:gd name="connsiteX7" fmla="*/ 0 w 11163925"/>
              <a:gd name="connsiteY7" fmla="*/ 827603 h 993128"/>
              <a:gd name="connsiteX8" fmla="*/ 0 w 11163925"/>
              <a:gd name="connsiteY8" fmla="*/ 165525 h 99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993128">
                <a:moveTo>
                  <a:pt x="0" y="165525"/>
                </a:moveTo>
                <a:cubicBezTo>
                  <a:pt x="0" y="74108"/>
                  <a:pt x="74108" y="0"/>
                  <a:pt x="165525" y="0"/>
                </a:cubicBezTo>
                <a:lnTo>
                  <a:pt x="10998400" y="0"/>
                </a:lnTo>
                <a:cubicBezTo>
                  <a:pt x="11089817" y="0"/>
                  <a:pt x="11163925" y="74108"/>
                  <a:pt x="11163925" y="165525"/>
                </a:cubicBezTo>
                <a:lnTo>
                  <a:pt x="11163925" y="827603"/>
                </a:lnTo>
                <a:cubicBezTo>
                  <a:pt x="11163925" y="919020"/>
                  <a:pt x="11089817" y="993128"/>
                  <a:pt x="10998400" y="993128"/>
                </a:cubicBezTo>
                <a:lnTo>
                  <a:pt x="165525" y="993128"/>
                </a:lnTo>
                <a:cubicBezTo>
                  <a:pt x="74108" y="993128"/>
                  <a:pt x="0" y="919020"/>
                  <a:pt x="0" y="827603"/>
                </a:cubicBezTo>
                <a:lnTo>
                  <a:pt x="0" y="165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31" tIns="143731" rIns="143731" bIns="143731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Can batch-transcribe speech from audio recordings.</a:t>
            </a:r>
            <a:endParaRPr lang="en-US" sz="25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99CC41-95FA-E2AB-3935-06B337A7B2D5}"/>
              </a:ext>
            </a:extLst>
          </p:cNvPr>
          <p:cNvSpPr/>
          <p:nvPr/>
        </p:nvSpPr>
        <p:spPr>
          <a:xfrm>
            <a:off x="685800" y="4463010"/>
            <a:ext cx="11163925" cy="993128"/>
          </a:xfrm>
          <a:custGeom>
            <a:avLst/>
            <a:gdLst>
              <a:gd name="connsiteX0" fmla="*/ 0 w 11163925"/>
              <a:gd name="connsiteY0" fmla="*/ 165525 h 993128"/>
              <a:gd name="connsiteX1" fmla="*/ 165525 w 11163925"/>
              <a:gd name="connsiteY1" fmla="*/ 0 h 993128"/>
              <a:gd name="connsiteX2" fmla="*/ 10998400 w 11163925"/>
              <a:gd name="connsiteY2" fmla="*/ 0 h 993128"/>
              <a:gd name="connsiteX3" fmla="*/ 11163925 w 11163925"/>
              <a:gd name="connsiteY3" fmla="*/ 165525 h 993128"/>
              <a:gd name="connsiteX4" fmla="*/ 11163925 w 11163925"/>
              <a:gd name="connsiteY4" fmla="*/ 827603 h 993128"/>
              <a:gd name="connsiteX5" fmla="*/ 10998400 w 11163925"/>
              <a:gd name="connsiteY5" fmla="*/ 993128 h 993128"/>
              <a:gd name="connsiteX6" fmla="*/ 165525 w 11163925"/>
              <a:gd name="connsiteY6" fmla="*/ 993128 h 993128"/>
              <a:gd name="connsiteX7" fmla="*/ 0 w 11163925"/>
              <a:gd name="connsiteY7" fmla="*/ 827603 h 993128"/>
              <a:gd name="connsiteX8" fmla="*/ 0 w 11163925"/>
              <a:gd name="connsiteY8" fmla="*/ 165525 h 99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993128">
                <a:moveTo>
                  <a:pt x="0" y="165525"/>
                </a:moveTo>
                <a:cubicBezTo>
                  <a:pt x="0" y="74108"/>
                  <a:pt x="74108" y="0"/>
                  <a:pt x="165525" y="0"/>
                </a:cubicBezTo>
                <a:lnTo>
                  <a:pt x="10998400" y="0"/>
                </a:lnTo>
                <a:cubicBezTo>
                  <a:pt x="11089817" y="0"/>
                  <a:pt x="11163925" y="74108"/>
                  <a:pt x="11163925" y="165525"/>
                </a:cubicBezTo>
                <a:lnTo>
                  <a:pt x="11163925" y="827603"/>
                </a:lnTo>
                <a:cubicBezTo>
                  <a:pt x="11163925" y="919020"/>
                  <a:pt x="11089817" y="993128"/>
                  <a:pt x="10998400" y="993128"/>
                </a:cubicBezTo>
                <a:lnTo>
                  <a:pt x="165525" y="993128"/>
                </a:lnTo>
                <a:cubicBezTo>
                  <a:pt x="74108" y="993128"/>
                  <a:pt x="0" y="919020"/>
                  <a:pt x="0" y="827603"/>
                </a:cubicBezTo>
                <a:lnTo>
                  <a:pt x="0" y="165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31" tIns="143731" rIns="143731" bIns="143731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dirty="0"/>
              <a:t>Can perform </a:t>
            </a:r>
            <a:r>
              <a:rPr lang="en-US" sz="2500"/>
              <a:t>pronunciation assessment</a:t>
            </a:r>
            <a:r>
              <a:rPr lang="en-US" sz="2500" kern="1200"/>
              <a:t>. </a:t>
            </a:r>
            <a:endParaRPr lang="en-US" sz="25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1F1BBA-13CB-18C0-C69F-C62127BF32E7}"/>
              </a:ext>
            </a:extLst>
          </p:cNvPr>
          <p:cNvSpPr/>
          <p:nvPr/>
        </p:nvSpPr>
        <p:spPr>
          <a:xfrm>
            <a:off x="685800" y="5528139"/>
            <a:ext cx="11163925" cy="993128"/>
          </a:xfrm>
          <a:custGeom>
            <a:avLst/>
            <a:gdLst>
              <a:gd name="connsiteX0" fmla="*/ 0 w 11163925"/>
              <a:gd name="connsiteY0" fmla="*/ 165525 h 993128"/>
              <a:gd name="connsiteX1" fmla="*/ 165525 w 11163925"/>
              <a:gd name="connsiteY1" fmla="*/ 0 h 993128"/>
              <a:gd name="connsiteX2" fmla="*/ 10998400 w 11163925"/>
              <a:gd name="connsiteY2" fmla="*/ 0 h 993128"/>
              <a:gd name="connsiteX3" fmla="*/ 11163925 w 11163925"/>
              <a:gd name="connsiteY3" fmla="*/ 165525 h 993128"/>
              <a:gd name="connsiteX4" fmla="*/ 11163925 w 11163925"/>
              <a:gd name="connsiteY4" fmla="*/ 827603 h 993128"/>
              <a:gd name="connsiteX5" fmla="*/ 10998400 w 11163925"/>
              <a:gd name="connsiteY5" fmla="*/ 993128 h 993128"/>
              <a:gd name="connsiteX6" fmla="*/ 165525 w 11163925"/>
              <a:gd name="connsiteY6" fmla="*/ 993128 h 993128"/>
              <a:gd name="connsiteX7" fmla="*/ 0 w 11163925"/>
              <a:gd name="connsiteY7" fmla="*/ 827603 h 993128"/>
              <a:gd name="connsiteX8" fmla="*/ 0 w 11163925"/>
              <a:gd name="connsiteY8" fmla="*/ 165525 h 99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993128">
                <a:moveTo>
                  <a:pt x="0" y="165525"/>
                </a:moveTo>
                <a:cubicBezTo>
                  <a:pt x="0" y="74108"/>
                  <a:pt x="74108" y="0"/>
                  <a:pt x="165525" y="0"/>
                </a:cubicBezTo>
                <a:lnTo>
                  <a:pt x="10998400" y="0"/>
                </a:lnTo>
                <a:cubicBezTo>
                  <a:pt x="11089817" y="0"/>
                  <a:pt x="11163925" y="74108"/>
                  <a:pt x="11163925" y="165525"/>
                </a:cubicBezTo>
                <a:lnTo>
                  <a:pt x="11163925" y="827603"/>
                </a:lnTo>
                <a:cubicBezTo>
                  <a:pt x="11163925" y="919020"/>
                  <a:pt x="11089817" y="993128"/>
                  <a:pt x="10998400" y="993128"/>
                </a:cubicBezTo>
                <a:lnTo>
                  <a:pt x="165525" y="993128"/>
                </a:lnTo>
                <a:cubicBezTo>
                  <a:pt x="74108" y="993128"/>
                  <a:pt x="0" y="919020"/>
                  <a:pt x="0" y="827603"/>
                </a:cubicBezTo>
                <a:lnTo>
                  <a:pt x="0" y="165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31" tIns="143731" rIns="143731" bIns="143731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Can call on Language Understanding (LUIS) to derive user intent from transcribed speech.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3385798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CAF8F-016B-43A5-8F89-6C55A0F9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4C6CAF9-7F30-64DA-A5AE-D6C173F6EE0A}"/>
              </a:ext>
            </a:extLst>
          </p:cNvPr>
          <p:cNvSpPr/>
          <p:nvPr/>
        </p:nvSpPr>
        <p:spPr>
          <a:xfrm>
            <a:off x="685800" y="2210487"/>
            <a:ext cx="11163925" cy="1034280"/>
          </a:xfrm>
          <a:custGeom>
            <a:avLst/>
            <a:gdLst>
              <a:gd name="connsiteX0" fmla="*/ 0 w 11163925"/>
              <a:gd name="connsiteY0" fmla="*/ 172383 h 1034280"/>
              <a:gd name="connsiteX1" fmla="*/ 172383 w 11163925"/>
              <a:gd name="connsiteY1" fmla="*/ 0 h 1034280"/>
              <a:gd name="connsiteX2" fmla="*/ 10991542 w 11163925"/>
              <a:gd name="connsiteY2" fmla="*/ 0 h 1034280"/>
              <a:gd name="connsiteX3" fmla="*/ 11163925 w 11163925"/>
              <a:gd name="connsiteY3" fmla="*/ 172383 h 1034280"/>
              <a:gd name="connsiteX4" fmla="*/ 11163925 w 11163925"/>
              <a:gd name="connsiteY4" fmla="*/ 861897 h 1034280"/>
              <a:gd name="connsiteX5" fmla="*/ 10991542 w 11163925"/>
              <a:gd name="connsiteY5" fmla="*/ 1034280 h 1034280"/>
              <a:gd name="connsiteX6" fmla="*/ 172383 w 11163925"/>
              <a:gd name="connsiteY6" fmla="*/ 1034280 h 1034280"/>
              <a:gd name="connsiteX7" fmla="*/ 0 w 11163925"/>
              <a:gd name="connsiteY7" fmla="*/ 861897 h 1034280"/>
              <a:gd name="connsiteX8" fmla="*/ 0 w 11163925"/>
              <a:gd name="connsiteY8" fmla="*/ 172383 h 10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1034280">
                <a:moveTo>
                  <a:pt x="0" y="172383"/>
                </a:moveTo>
                <a:cubicBezTo>
                  <a:pt x="0" y="77178"/>
                  <a:pt x="77178" y="0"/>
                  <a:pt x="172383" y="0"/>
                </a:cubicBezTo>
                <a:lnTo>
                  <a:pt x="10991542" y="0"/>
                </a:lnTo>
                <a:cubicBezTo>
                  <a:pt x="11086747" y="0"/>
                  <a:pt x="11163925" y="77178"/>
                  <a:pt x="11163925" y="172383"/>
                </a:cubicBezTo>
                <a:lnTo>
                  <a:pt x="11163925" y="861897"/>
                </a:lnTo>
                <a:cubicBezTo>
                  <a:pt x="11163925" y="957102"/>
                  <a:pt x="11086747" y="1034280"/>
                  <a:pt x="10991542" y="1034280"/>
                </a:cubicBezTo>
                <a:lnTo>
                  <a:pt x="172383" y="1034280"/>
                </a:lnTo>
                <a:cubicBezTo>
                  <a:pt x="77178" y="1034280"/>
                  <a:pt x="0" y="957102"/>
                  <a:pt x="0" y="861897"/>
                </a:cubicBezTo>
                <a:lnTo>
                  <a:pt x="0" y="172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49" tIns="149549" rIns="149549" bIns="149549" numCol="1" spcCol="1270" anchor="ctr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Provides neural text-to-speech voices nearly indistinguishable from human speech.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EC92D9-2DF9-F8A4-9467-555634ADEEEF}"/>
              </a:ext>
            </a:extLst>
          </p:cNvPr>
          <p:cNvSpPr/>
          <p:nvPr/>
        </p:nvSpPr>
        <p:spPr>
          <a:xfrm>
            <a:off x="685800" y="3319647"/>
            <a:ext cx="11163925" cy="1034280"/>
          </a:xfrm>
          <a:custGeom>
            <a:avLst/>
            <a:gdLst>
              <a:gd name="connsiteX0" fmla="*/ 0 w 11163925"/>
              <a:gd name="connsiteY0" fmla="*/ 172383 h 1034280"/>
              <a:gd name="connsiteX1" fmla="*/ 172383 w 11163925"/>
              <a:gd name="connsiteY1" fmla="*/ 0 h 1034280"/>
              <a:gd name="connsiteX2" fmla="*/ 10991542 w 11163925"/>
              <a:gd name="connsiteY2" fmla="*/ 0 h 1034280"/>
              <a:gd name="connsiteX3" fmla="*/ 11163925 w 11163925"/>
              <a:gd name="connsiteY3" fmla="*/ 172383 h 1034280"/>
              <a:gd name="connsiteX4" fmla="*/ 11163925 w 11163925"/>
              <a:gd name="connsiteY4" fmla="*/ 861897 h 1034280"/>
              <a:gd name="connsiteX5" fmla="*/ 10991542 w 11163925"/>
              <a:gd name="connsiteY5" fmla="*/ 1034280 h 1034280"/>
              <a:gd name="connsiteX6" fmla="*/ 172383 w 11163925"/>
              <a:gd name="connsiteY6" fmla="*/ 1034280 h 1034280"/>
              <a:gd name="connsiteX7" fmla="*/ 0 w 11163925"/>
              <a:gd name="connsiteY7" fmla="*/ 861897 h 1034280"/>
              <a:gd name="connsiteX8" fmla="*/ 0 w 11163925"/>
              <a:gd name="connsiteY8" fmla="*/ 172383 h 10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1034280">
                <a:moveTo>
                  <a:pt x="0" y="172383"/>
                </a:moveTo>
                <a:cubicBezTo>
                  <a:pt x="0" y="77178"/>
                  <a:pt x="77178" y="0"/>
                  <a:pt x="172383" y="0"/>
                </a:cubicBezTo>
                <a:lnTo>
                  <a:pt x="10991542" y="0"/>
                </a:lnTo>
                <a:cubicBezTo>
                  <a:pt x="11086747" y="0"/>
                  <a:pt x="11163925" y="77178"/>
                  <a:pt x="11163925" y="172383"/>
                </a:cubicBezTo>
                <a:lnTo>
                  <a:pt x="11163925" y="861897"/>
                </a:lnTo>
                <a:cubicBezTo>
                  <a:pt x="11163925" y="957102"/>
                  <a:pt x="11086747" y="1034280"/>
                  <a:pt x="10991542" y="1034280"/>
                </a:cubicBezTo>
                <a:lnTo>
                  <a:pt x="172383" y="1034280"/>
                </a:lnTo>
                <a:cubicBezTo>
                  <a:pt x="77178" y="1034280"/>
                  <a:pt x="0" y="957102"/>
                  <a:pt x="0" y="861897"/>
                </a:cubicBezTo>
                <a:lnTo>
                  <a:pt x="0" y="172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49" tIns="149549" rIns="149549" bIns="149549" numCol="1" spcCol="1270" anchor="ctr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/>
              <a:t>Converts text to natural-sounding speech.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13F4AC-AB55-8BFF-BD79-62965B7CBE60}"/>
              </a:ext>
            </a:extLst>
          </p:cNvPr>
          <p:cNvSpPr/>
          <p:nvPr/>
        </p:nvSpPr>
        <p:spPr>
          <a:xfrm>
            <a:off x="685800" y="4428807"/>
            <a:ext cx="11163925" cy="1034280"/>
          </a:xfrm>
          <a:custGeom>
            <a:avLst/>
            <a:gdLst>
              <a:gd name="connsiteX0" fmla="*/ 0 w 11163925"/>
              <a:gd name="connsiteY0" fmla="*/ 172383 h 1034280"/>
              <a:gd name="connsiteX1" fmla="*/ 172383 w 11163925"/>
              <a:gd name="connsiteY1" fmla="*/ 0 h 1034280"/>
              <a:gd name="connsiteX2" fmla="*/ 10991542 w 11163925"/>
              <a:gd name="connsiteY2" fmla="*/ 0 h 1034280"/>
              <a:gd name="connsiteX3" fmla="*/ 11163925 w 11163925"/>
              <a:gd name="connsiteY3" fmla="*/ 172383 h 1034280"/>
              <a:gd name="connsiteX4" fmla="*/ 11163925 w 11163925"/>
              <a:gd name="connsiteY4" fmla="*/ 861897 h 1034280"/>
              <a:gd name="connsiteX5" fmla="*/ 10991542 w 11163925"/>
              <a:gd name="connsiteY5" fmla="*/ 1034280 h 1034280"/>
              <a:gd name="connsiteX6" fmla="*/ 172383 w 11163925"/>
              <a:gd name="connsiteY6" fmla="*/ 1034280 h 1034280"/>
              <a:gd name="connsiteX7" fmla="*/ 0 w 11163925"/>
              <a:gd name="connsiteY7" fmla="*/ 861897 h 1034280"/>
              <a:gd name="connsiteX8" fmla="*/ 0 w 11163925"/>
              <a:gd name="connsiteY8" fmla="*/ 172383 h 10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1034280">
                <a:moveTo>
                  <a:pt x="0" y="172383"/>
                </a:moveTo>
                <a:cubicBezTo>
                  <a:pt x="0" y="77178"/>
                  <a:pt x="77178" y="0"/>
                  <a:pt x="172383" y="0"/>
                </a:cubicBezTo>
                <a:lnTo>
                  <a:pt x="10991542" y="0"/>
                </a:lnTo>
                <a:cubicBezTo>
                  <a:pt x="11086747" y="0"/>
                  <a:pt x="11163925" y="77178"/>
                  <a:pt x="11163925" y="172383"/>
                </a:cubicBezTo>
                <a:lnTo>
                  <a:pt x="11163925" y="861897"/>
                </a:lnTo>
                <a:cubicBezTo>
                  <a:pt x="11163925" y="957102"/>
                  <a:pt x="11086747" y="1034280"/>
                  <a:pt x="10991542" y="1034280"/>
                </a:cubicBezTo>
                <a:lnTo>
                  <a:pt x="172383" y="1034280"/>
                </a:lnTo>
                <a:cubicBezTo>
                  <a:pt x="77178" y="1034280"/>
                  <a:pt x="0" y="957102"/>
                  <a:pt x="0" y="861897"/>
                </a:cubicBezTo>
                <a:lnTo>
                  <a:pt x="0" y="172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49" tIns="149549" rIns="149549" bIns="149549" numCol="1" spcCol="1270" anchor="ctr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/>
              <a:t>Offers multiple genders and/or dialects for many supported languages.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0A65CD9-4904-94FF-046E-C6A696AEBF08}"/>
              </a:ext>
            </a:extLst>
          </p:cNvPr>
          <p:cNvSpPr/>
          <p:nvPr/>
        </p:nvSpPr>
        <p:spPr>
          <a:xfrm>
            <a:off x="685800" y="5537967"/>
            <a:ext cx="11163925" cy="1034280"/>
          </a:xfrm>
          <a:custGeom>
            <a:avLst/>
            <a:gdLst>
              <a:gd name="connsiteX0" fmla="*/ 0 w 11163925"/>
              <a:gd name="connsiteY0" fmla="*/ 172383 h 1034280"/>
              <a:gd name="connsiteX1" fmla="*/ 172383 w 11163925"/>
              <a:gd name="connsiteY1" fmla="*/ 0 h 1034280"/>
              <a:gd name="connsiteX2" fmla="*/ 10991542 w 11163925"/>
              <a:gd name="connsiteY2" fmla="*/ 0 h 1034280"/>
              <a:gd name="connsiteX3" fmla="*/ 11163925 w 11163925"/>
              <a:gd name="connsiteY3" fmla="*/ 172383 h 1034280"/>
              <a:gd name="connsiteX4" fmla="*/ 11163925 w 11163925"/>
              <a:gd name="connsiteY4" fmla="*/ 861897 h 1034280"/>
              <a:gd name="connsiteX5" fmla="*/ 10991542 w 11163925"/>
              <a:gd name="connsiteY5" fmla="*/ 1034280 h 1034280"/>
              <a:gd name="connsiteX6" fmla="*/ 172383 w 11163925"/>
              <a:gd name="connsiteY6" fmla="*/ 1034280 h 1034280"/>
              <a:gd name="connsiteX7" fmla="*/ 0 w 11163925"/>
              <a:gd name="connsiteY7" fmla="*/ 861897 h 1034280"/>
              <a:gd name="connsiteX8" fmla="*/ 0 w 11163925"/>
              <a:gd name="connsiteY8" fmla="*/ 172383 h 10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1034280">
                <a:moveTo>
                  <a:pt x="0" y="172383"/>
                </a:moveTo>
                <a:cubicBezTo>
                  <a:pt x="0" y="77178"/>
                  <a:pt x="77178" y="0"/>
                  <a:pt x="172383" y="0"/>
                </a:cubicBezTo>
                <a:lnTo>
                  <a:pt x="10991542" y="0"/>
                </a:lnTo>
                <a:cubicBezTo>
                  <a:pt x="11086747" y="0"/>
                  <a:pt x="11163925" y="77178"/>
                  <a:pt x="11163925" y="172383"/>
                </a:cubicBezTo>
                <a:lnTo>
                  <a:pt x="11163925" y="861897"/>
                </a:lnTo>
                <a:cubicBezTo>
                  <a:pt x="11163925" y="957102"/>
                  <a:pt x="11086747" y="1034280"/>
                  <a:pt x="10991542" y="1034280"/>
                </a:cubicBezTo>
                <a:lnTo>
                  <a:pt x="172383" y="1034280"/>
                </a:lnTo>
                <a:cubicBezTo>
                  <a:pt x="77178" y="1034280"/>
                  <a:pt x="0" y="957102"/>
                  <a:pt x="0" y="861897"/>
                </a:cubicBezTo>
                <a:lnTo>
                  <a:pt x="0" y="172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49" tIns="149549" rIns="149549" bIns="149549" numCol="1" spcCol="1270" anchor="ctr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/>
              <a:t>Supports plain text input or Speech Synthesis Markup Language (SSML).</a:t>
            </a:r>
          </a:p>
        </p:txBody>
      </p:sp>
    </p:spTree>
    <p:extLst>
      <p:ext uri="{BB962C8B-B14F-4D97-AF65-F5344CB8AC3E}">
        <p14:creationId xmlns:p14="http://schemas.microsoft.com/office/powerpoint/2010/main" val="144291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CAF8F-016B-43A5-8F89-6C55A0F9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translation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7CD0B3-22BE-3D6D-638E-AF6057D737F0}"/>
              </a:ext>
            </a:extLst>
          </p:cNvPr>
          <p:cNvSpPr/>
          <p:nvPr/>
        </p:nvSpPr>
        <p:spPr>
          <a:xfrm>
            <a:off x="685800" y="2973285"/>
            <a:ext cx="11163925" cy="911430"/>
          </a:xfrm>
          <a:custGeom>
            <a:avLst/>
            <a:gdLst>
              <a:gd name="connsiteX0" fmla="*/ 0 w 11163925"/>
              <a:gd name="connsiteY0" fmla="*/ 151908 h 911430"/>
              <a:gd name="connsiteX1" fmla="*/ 151908 w 11163925"/>
              <a:gd name="connsiteY1" fmla="*/ 0 h 911430"/>
              <a:gd name="connsiteX2" fmla="*/ 11012017 w 11163925"/>
              <a:gd name="connsiteY2" fmla="*/ 0 h 911430"/>
              <a:gd name="connsiteX3" fmla="*/ 11163925 w 11163925"/>
              <a:gd name="connsiteY3" fmla="*/ 151908 h 911430"/>
              <a:gd name="connsiteX4" fmla="*/ 11163925 w 11163925"/>
              <a:gd name="connsiteY4" fmla="*/ 759522 h 911430"/>
              <a:gd name="connsiteX5" fmla="*/ 11012017 w 11163925"/>
              <a:gd name="connsiteY5" fmla="*/ 911430 h 911430"/>
              <a:gd name="connsiteX6" fmla="*/ 151908 w 11163925"/>
              <a:gd name="connsiteY6" fmla="*/ 911430 h 911430"/>
              <a:gd name="connsiteX7" fmla="*/ 0 w 11163925"/>
              <a:gd name="connsiteY7" fmla="*/ 759522 h 911430"/>
              <a:gd name="connsiteX8" fmla="*/ 0 w 11163925"/>
              <a:gd name="connsiteY8" fmla="*/ 151908 h 9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911430">
                <a:moveTo>
                  <a:pt x="0" y="151908"/>
                </a:moveTo>
                <a:cubicBezTo>
                  <a:pt x="0" y="68012"/>
                  <a:pt x="68012" y="0"/>
                  <a:pt x="151908" y="0"/>
                </a:cubicBezTo>
                <a:lnTo>
                  <a:pt x="11012017" y="0"/>
                </a:lnTo>
                <a:cubicBezTo>
                  <a:pt x="11095913" y="0"/>
                  <a:pt x="11163925" y="68012"/>
                  <a:pt x="11163925" y="151908"/>
                </a:cubicBezTo>
                <a:lnTo>
                  <a:pt x="11163925" y="759522"/>
                </a:lnTo>
                <a:cubicBezTo>
                  <a:pt x="11163925" y="843418"/>
                  <a:pt x="11095913" y="911430"/>
                  <a:pt x="11012017" y="911430"/>
                </a:cubicBezTo>
                <a:lnTo>
                  <a:pt x="151908" y="911430"/>
                </a:lnTo>
                <a:cubicBezTo>
                  <a:pt x="68012" y="911430"/>
                  <a:pt x="0" y="843418"/>
                  <a:pt x="0" y="759522"/>
                </a:cubicBezTo>
                <a:lnTo>
                  <a:pt x="0" y="1519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272" tIns="189272" rIns="189272" bIns="189272" numCol="1" spcCol="1270" anchor="ctr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/>
              <a:t>Translates streaming audio in near-real-time.</a:t>
            </a:r>
            <a:endParaRPr lang="en-US" sz="38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75E660-0772-B0A6-86B3-155C3BF22645}"/>
              </a:ext>
            </a:extLst>
          </p:cNvPr>
          <p:cNvSpPr/>
          <p:nvPr/>
        </p:nvSpPr>
        <p:spPr>
          <a:xfrm>
            <a:off x="685800" y="3935652"/>
            <a:ext cx="11163925" cy="911430"/>
          </a:xfrm>
          <a:custGeom>
            <a:avLst/>
            <a:gdLst>
              <a:gd name="connsiteX0" fmla="*/ 0 w 11163925"/>
              <a:gd name="connsiteY0" fmla="*/ 151908 h 911430"/>
              <a:gd name="connsiteX1" fmla="*/ 151908 w 11163925"/>
              <a:gd name="connsiteY1" fmla="*/ 0 h 911430"/>
              <a:gd name="connsiteX2" fmla="*/ 11012017 w 11163925"/>
              <a:gd name="connsiteY2" fmla="*/ 0 h 911430"/>
              <a:gd name="connsiteX3" fmla="*/ 11163925 w 11163925"/>
              <a:gd name="connsiteY3" fmla="*/ 151908 h 911430"/>
              <a:gd name="connsiteX4" fmla="*/ 11163925 w 11163925"/>
              <a:gd name="connsiteY4" fmla="*/ 759522 h 911430"/>
              <a:gd name="connsiteX5" fmla="*/ 11012017 w 11163925"/>
              <a:gd name="connsiteY5" fmla="*/ 911430 h 911430"/>
              <a:gd name="connsiteX6" fmla="*/ 151908 w 11163925"/>
              <a:gd name="connsiteY6" fmla="*/ 911430 h 911430"/>
              <a:gd name="connsiteX7" fmla="*/ 0 w 11163925"/>
              <a:gd name="connsiteY7" fmla="*/ 759522 h 911430"/>
              <a:gd name="connsiteX8" fmla="*/ 0 w 11163925"/>
              <a:gd name="connsiteY8" fmla="*/ 151908 h 9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911430">
                <a:moveTo>
                  <a:pt x="0" y="151908"/>
                </a:moveTo>
                <a:cubicBezTo>
                  <a:pt x="0" y="68012"/>
                  <a:pt x="68012" y="0"/>
                  <a:pt x="151908" y="0"/>
                </a:cubicBezTo>
                <a:lnTo>
                  <a:pt x="11012017" y="0"/>
                </a:lnTo>
                <a:cubicBezTo>
                  <a:pt x="11095913" y="0"/>
                  <a:pt x="11163925" y="68012"/>
                  <a:pt x="11163925" y="151908"/>
                </a:cubicBezTo>
                <a:lnTo>
                  <a:pt x="11163925" y="759522"/>
                </a:lnTo>
                <a:cubicBezTo>
                  <a:pt x="11163925" y="843418"/>
                  <a:pt x="11095913" y="911430"/>
                  <a:pt x="11012017" y="911430"/>
                </a:cubicBezTo>
                <a:lnTo>
                  <a:pt x="151908" y="911430"/>
                </a:lnTo>
                <a:cubicBezTo>
                  <a:pt x="68012" y="911430"/>
                  <a:pt x="0" y="843418"/>
                  <a:pt x="0" y="759522"/>
                </a:cubicBezTo>
                <a:lnTo>
                  <a:pt x="0" y="1519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272" tIns="189272" rIns="189272" bIns="189272" numCol="1" spcCol="1270" anchor="ctr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Can also process recorded speech.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52E429-08D9-D9D7-B8BA-F3AFA5AA2ABF}"/>
              </a:ext>
            </a:extLst>
          </p:cNvPr>
          <p:cNvSpPr/>
          <p:nvPr/>
        </p:nvSpPr>
        <p:spPr>
          <a:xfrm>
            <a:off x="685800" y="4956522"/>
            <a:ext cx="11163925" cy="911430"/>
          </a:xfrm>
          <a:custGeom>
            <a:avLst/>
            <a:gdLst>
              <a:gd name="connsiteX0" fmla="*/ 0 w 11163925"/>
              <a:gd name="connsiteY0" fmla="*/ 151908 h 911430"/>
              <a:gd name="connsiteX1" fmla="*/ 151908 w 11163925"/>
              <a:gd name="connsiteY1" fmla="*/ 0 h 911430"/>
              <a:gd name="connsiteX2" fmla="*/ 11012017 w 11163925"/>
              <a:gd name="connsiteY2" fmla="*/ 0 h 911430"/>
              <a:gd name="connsiteX3" fmla="*/ 11163925 w 11163925"/>
              <a:gd name="connsiteY3" fmla="*/ 151908 h 911430"/>
              <a:gd name="connsiteX4" fmla="*/ 11163925 w 11163925"/>
              <a:gd name="connsiteY4" fmla="*/ 759522 h 911430"/>
              <a:gd name="connsiteX5" fmla="*/ 11012017 w 11163925"/>
              <a:gd name="connsiteY5" fmla="*/ 911430 h 911430"/>
              <a:gd name="connsiteX6" fmla="*/ 151908 w 11163925"/>
              <a:gd name="connsiteY6" fmla="*/ 911430 h 911430"/>
              <a:gd name="connsiteX7" fmla="*/ 0 w 11163925"/>
              <a:gd name="connsiteY7" fmla="*/ 759522 h 911430"/>
              <a:gd name="connsiteX8" fmla="*/ 0 w 11163925"/>
              <a:gd name="connsiteY8" fmla="*/ 151908 h 9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925" h="911430">
                <a:moveTo>
                  <a:pt x="0" y="151908"/>
                </a:moveTo>
                <a:cubicBezTo>
                  <a:pt x="0" y="68012"/>
                  <a:pt x="68012" y="0"/>
                  <a:pt x="151908" y="0"/>
                </a:cubicBezTo>
                <a:lnTo>
                  <a:pt x="11012017" y="0"/>
                </a:lnTo>
                <a:cubicBezTo>
                  <a:pt x="11095913" y="0"/>
                  <a:pt x="11163925" y="68012"/>
                  <a:pt x="11163925" y="151908"/>
                </a:cubicBezTo>
                <a:lnTo>
                  <a:pt x="11163925" y="759522"/>
                </a:lnTo>
                <a:cubicBezTo>
                  <a:pt x="11163925" y="843418"/>
                  <a:pt x="11095913" y="911430"/>
                  <a:pt x="11012017" y="911430"/>
                </a:cubicBezTo>
                <a:lnTo>
                  <a:pt x="151908" y="911430"/>
                </a:lnTo>
                <a:cubicBezTo>
                  <a:pt x="68012" y="911430"/>
                  <a:pt x="0" y="843418"/>
                  <a:pt x="0" y="759522"/>
                </a:cubicBezTo>
                <a:lnTo>
                  <a:pt x="0" y="1519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272" tIns="189272" rIns="189272" bIns="189272" numCol="1" spcCol="1270" anchor="ctr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Provides results as text or synthesized speech.</a:t>
            </a:r>
          </a:p>
        </p:txBody>
      </p:sp>
    </p:spTree>
    <p:extLst>
      <p:ext uri="{BB962C8B-B14F-4D97-AF65-F5344CB8AC3E}">
        <p14:creationId xmlns:p14="http://schemas.microsoft.com/office/powerpoint/2010/main" val="38229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A8BAB55-306F-6935-3F65-D5A3325FBFFC}"/>
              </a:ext>
            </a:extLst>
          </p:cNvPr>
          <p:cNvSpPr/>
          <p:nvPr/>
        </p:nvSpPr>
        <p:spPr>
          <a:xfrm>
            <a:off x="685800" y="2224348"/>
            <a:ext cx="10820400" cy="1223235"/>
          </a:xfrm>
          <a:custGeom>
            <a:avLst/>
            <a:gdLst>
              <a:gd name="connsiteX0" fmla="*/ 0 w 10820400"/>
              <a:gd name="connsiteY0" fmla="*/ 203877 h 1223235"/>
              <a:gd name="connsiteX1" fmla="*/ 203877 w 10820400"/>
              <a:gd name="connsiteY1" fmla="*/ 0 h 1223235"/>
              <a:gd name="connsiteX2" fmla="*/ 10616523 w 10820400"/>
              <a:gd name="connsiteY2" fmla="*/ 0 h 1223235"/>
              <a:gd name="connsiteX3" fmla="*/ 10820400 w 10820400"/>
              <a:gd name="connsiteY3" fmla="*/ 203877 h 1223235"/>
              <a:gd name="connsiteX4" fmla="*/ 10820400 w 10820400"/>
              <a:gd name="connsiteY4" fmla="*/ 1019358 h 1223235"/>
              <a:gd name="connsiteX5" fmla="*/ 10616523 w 10820400"/>
              <a:gd name="connsiteY5" fmla="*/ 1223235 h 1223235"/>
              <a:gd name="connsiteX6" fmla="*/ 203877 w 10820400"/>
              <a:gd name="connsiteY6" fmla="*/ 1223235 h 1223235"/>
              <a:gd name="connsiteX7" fmla="*/ 0 w 10820400"/>
              <a:gd name="connsiteY7" fmla="*/ 1019358 h 1223235"/>
              <a:gd name="connsiteX8" fmla="*/ 0 w 10820400"/>
              <a:gd name="connsiteY8" fmla="*/ 203877 h 122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1223235">
                <a:moveTo>
                  <a:pt x="0" y="203877"/>
                </a:moveTo>
                <a:cubicBezTo>
                  <a:pt x="0" y="91279"/>
                  <a:pt x="91279" y="0"/>
                  <a:pt x="203877" y="0"/>
                </a:cubicBezTo>
                <a:lnTo>
                  <a:pt x="10616523" y="0"/>
                </a:lnTo>
                <a:cubicBezTo>
                  <a:pt x="10729121" y="0"/>
                  <a:pt x="10820400" y="91279"/>
                  <a:pt x="10820400" y="203877"/>
                </a:cubicBezTo>
                <a:lnTo>
                  <a:pt x="10820400" y="1019358"/>
                </a:lnTo>
                <a:cubicBezTo>
                  <a:pt x="10820400" y="1131956"/>
                  <a:pt x="10729121" y="1223235"/>
                  <a:pt x="10616523" y="1223235"/>
                </a:cubicBezTo>
                <a:lnTo>
                  <a:pt x="203877" y="1223235"/>
                </a:lnTo>
                <a:cubicBezTo>
                  <a:pt x="91279" y="1223235"/>
                  <a:pt x="0" y="1131956"/>
                  <a:pt x="0" y="1019358"/>
                </a:cubicBezTo>
                <a:lnTo>
                  <a:pt x="0" y="2038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23" tIns="254023" rIns="254023" bIns="254023" numCol="1" spcCol="1270" anchor="ctr" anchorCtr="0">
            <a:noAutofit/>
          </a:bodyPr>
          <a:lstStyle/>
          <a:p>
            <a:pPr marL="0" lvl="0" indent="0" algn="l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100" kern="1200" dirty="0"/>
              <a:t>Speaker Recognition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8DEE9-C598-ACF5-F023-D7CA99DFF1DD}"/>
              </a:ext>
            </a:extLst>
          </p:cNvPr>
          <p:cNvSpPr/>
          <p:nvPr/>
        </p:nvSpPr>
        <p:spPr>
          <a:xfrm>
            <a:off x="685800" y="3594463"/>
            <a:ext cx="10820400" cy="1223235"/>
          </a:xfrm>
          <a:custGeom>
            <a:avLst/>
            <a:gdLst>
              <a:gd name="connsiteX0" fmla="*/ 0 w 10820400"/>
              <a:gd name="connsiteY0" fmla="*/ 203877 h 1223235"/>
              <a:gd name="connsiteX1" fmla="*/ 203877 w 10820400"/>
              <a:gd name="connsiteY1" fmla="*/ 0 h 1223235"/>
              <a:gd name="connsiteX2" fmla="*/ 10616523 w 10820400"/>
              <a:gd name="connsiteY2" fmla="*/ 0 h 1223235"/>
              <a:gd name="connsiteX3" fmla="*/ 10820400 w 10820400"/>
              <a:gd name="connsiteY3" fmla="*/ 203877 h 1223235"/>
              <a:gd name="connsiteX4" fmla="*/ 10820400 w 10820400"/>
              <a:gd name="connsiteY4" fmla="*/ 1019358 h 1223235"/>
              <a:gd name="connsiteX5" fmla="*/ 10616523 w 10820400"/>
              <a:gd name="connsiteY5" fmla="*/ 1223235 h 1223235"/>
              <a:gd name="connsiteX6" fmla="*/ 203877 w 10820400"/>
              <a:gd name="connsiteY6" fmla="*/ 1223235 h 1223235"/>
              <a:gd name="connsiteX7" fmla="*/ 0 w 10820400"/>
              <a:gd name="connsiteY7" fmla="*/ 1019358 h 1223235"/>
              <a:gd name="connsiteX8" fmla="*/ 0 w 10820400"/>
              <a:gd name="connsiteY8" fmla="*/ 203877 h 122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1223235">
                <a:moveTo>
                  <a:pt x="0" y="203877"/>
                </a:moveTo>
                <a:cubicBezTo>
                  <a:pt x="0" y="91279"/>
                  <a:pt x="91279" y="0"/>
                  <a:pt x="203877" y="0"/>
                </a:cubicBezTo>
                <a:lnTo>
                  <a:pt x="10616523" y="0"/>
                </a:lnTo>
                <a:cubicBezTo>
                  <a:pt x="10729121" y="0"/>
                  <a:pt x="10820400" y="91279"/>
                  <a:pt x="10820400" y="203877"/>
                </a:cubicBezTo>
                <a:lnTo>
                  <a:pt x="10820400" y="1019358"/>
                </a:lnTo>
                <a:cubicBezTo>
                  <a:pt x="10820400" y="1131956"/>
                  <a:pt x="10729121" y="1223235"/>
                  <a:pt x="10616523" y="1223235"/>
                </a:cubicBezTo>
                <a:lnTo>
                  <a:pt x="203877" y="1223235"/>
                </a:lnTo>
                <a:cubicBezTo>
                  <a:pt x="91279" y="1223235"/>
                  <a:pt x="0" y="1131956"/>
                  <a:pt x="0" y="1019358"/>
                </a:cubicBezTo>
                <a:lnTo>
                  <a:pt x="0" y="2038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23" tIns="254023" rIns="254023" bIns="254023" numCol="1" spcCol="1270" anchor="ctr" anchorCtr="0">
            <a:noAutofit/>
          </a:bodyPr>
          <a:lstStyle/>
          <a:p>
            <a:pPr marL="0" lvl="0" indent="0" algn="l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100" kern="1200" dirty="0"/>
              <a:t>Keyword Recognition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5F44EC-B270-A1AF-E617-F3D03BCA68B7}"/>
              </a:ext>
            </a:extLst>
          </p:cNvPr>
          <p:cNvSpPr/>
          <p:nvPr/>
        </p:nvSpPr>
        <p:spPr>
          <a:xfrm>
            <a:off x="685800" y="4964578"/>
            <a:ext cx="10820400" cy="1223235"/>
          </a:xfrm>
          <a:custGeom>
            <a:avLst/>
            <a:gdLst>
              <a:gd name="connsiteX0" fmla="*/ 0 w 10820400"/>
              <a:gd name="connsiteY0" fmla="*/ 203877 h 1223235"/>
              <a:gd name="connsiteX1" fmla="*/ 203877 w 10820400"/>
              <a:gd name="connsiteY1" fmla="*/ 0 h 1223235"/>
              <a:gd name="connsiteX2" fmla="*/ 10616523 w 10820400"/>
              <a:gd name="connsiteY2" fmla="*/ 0 h 1223235"/>
              <a:gd name="connsiteX3" fmla="*/ 10820400 w 10820400"/>
              <a:gd name="connsiteY3" fmla="*/ 203877 h 1223235"/>
              <a:gd name="connsiteX4" fmla="*/ 10820400 w 10820400"/>
              <a:gd name="connsiteY4" fmla="*/ 1019358 h 1223235"/>
              <a:gd name="connsiteX5" fmla="*/ 10616523 w 10820400"/>
              <a:gd name="connsiteY5" fmla="*/ 1223235 h 1223235"/>
              <a:gd name="connsiteX6" fmla="*/ 203877 w 10820400"/>
              <a:gd name="connsiteY6" fmla="*/ 1223235 h 1223235"/>
              <a:gd name="connsiteX7" fmla="*/ 0 w 10820400"/>
              <a:gd name="connsiteY7" fmla="*/ 1019358 h 1223235"/>
              <a:gd name="connsiteX8" fmla="*/ 0 w 10820400"/>
              <a:gd name="connsiteY8" fmla="*/ 203877 h 122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1223235">
                <a:moveTo>
                  <a:pt x="0" y="203877"/>
                </a:moveTo>
                <a:cubicBezTo>
                  <a:pt x="0" y="91279"/>
                  <a:pt x="91279" y="0"/>
                  <a:pt x="203877" y="0"/>
                </a:cubicBezTo>
                <a:lnTo>
                  <a:pt x="10616523" y="0"/>
                </a:lnTo>
                <a:cubicBezTo>
                  <a:pt x="10729121" y="0"/>
                  <a:pt x="10820400" y="91279"/>
                  <a:pt x="10820400" y="203877"/>
                </a:cubicBezTo>
                <a:lnTo>
                  <a:pt x="10820400" y="1019358"/>
                </a:lnTo>
                <a:cubicBezTo>
                  <a:pt x="10820400" y="1131956"/>
                  <a:pt x="10729121" y="1223235"/>
                  <a:pt x="10616523" y="1223235"/>
                </a:cubicBezTo>
                <a:lnTo>
                  <a:pt x="203877" y="1223235"/>
                </a:lnTo>
                <a:cubicBezTo>
                  <a:pt x="91279" y="1223235"/>
                  <a:pt x="0" y="1131956"/>
                  <a:pt x="0" y="1019358"/>
                </a:cubicBezTo>
                <a:lnTo>
                  <a:pt x="0" y="2038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23" tIns="254023" rIns="254023" bIns="254023" numCol="1" spcCol="1270" anchor="ctr" anchorCtr="0">
            <a:noAutofit/>
          </a:bodyPr>
          <a:lstStyle/>
          <a:p>
            <a:pPr marL="0" lvl="0" indent="0" algn="l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100" kern="1200" dirty="0"/>
              <a:t>Voice Assistant</a:t>
            </a:r>
          </a:p>
        </p:txBody>
      </p:sp>
    </p:spTree>
    <p:extLst>
      <p:ext uri="{BB962C8B-B14F-4D97-AF65-F5344CB8AC3E}">
        <p14:creationId xmlns:p14="http://schemas.microsoft.com/office/powerpoint/2010/main" val="280766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562</Words>
  <Application>Microsoft Office PowerPoint</Application>
  <PresentationFormat>Widescreen</PresentationFormat>
  <Paragraphs>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Segoe UI</vt:lpstr>
      <vt:lpstr>Vapor Trail</vt:lpstr>
      <vt:lpstr>Make your applications interactive with Speech Services</vt:lpstr>
      <vt:lpstr>Veronika Kolesnikova</vt:lpstr>
      <vt:lpstr>Azure AI</vt:lpstr>
      <vt:lpstr>What is Speech service</vt:lpstr>
      <vt:lpstr>Speech services features</vt:lpstr>
      <vt:lpstr>Speech-to-text</vt:lpstr>
      <vt:lpstr>Text-to-speech</vt:lpstr>
      <vt:lpstr>Speech translation</vt:lpstr>
      <vt:lpstr>PowerPoint Presentation</vt:lpstr>
      <vt:lpstr>CustomIze speech services Custom voice and custom speech</vt:lpstr>
      <vt:lpstr>GOOGLE CLOUD SPEECH SERVICES</vt:lpstr>
      <vt:lpstr>PowerPoint Presentation</vt:lpstr>
      <vt:lpstr>Translation AI</vt:lpstr>
      <vt:lpstr>Amazon SPEECH SERVICES</vt:lpstr>
      <vt:lpstr>AMAZON TRANSCRIBE</vt:lpstr>
      <vt:lpstr>Amazon translate</vt:lpstr>
      <vt:lpstr>Amazon polly</vt:lpstr>
      <vt:lpstr>Demo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applications interactive with Speech Services</dc:title>
  <dc:creator>Veronika Kolesnikova</dc:creator>
  <cp:lastModifiedBy>Veronika Kolesnikova</cp:lastModifiedBy>
  <cp:revision>165</cp:revision>
  <dcterms:created xsi:type="dcterms:W3CDTF">2019-03-03T20:54:43Z</dcterms:created>
  <dcterms:modified xsi:type="dcterms:W3CDTF">2022-08-22T03:03:20Z</dcterms:modified>
</cp:coreProperties>
</file>