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7" d="100"/>
          <a:sy n="17" d="100"/>
        </p:scale>
        <p:origin x="22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D748-A29F-4FDA-8340-F9BC76CA164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E002-A6A3-41B0-9E91-410A05B2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D748-A29F-4FDA-8340-F9BC76CA164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E002-A6A3-41B0-9E91-410A05B2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D748-A29F-4FDA-8340-F9BC76CA164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E002-A6A3-41B0-9E91-410A05B2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D748-A29F-4FDA-8340-F9BC76CA164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E002-A6A3-41B0-9E91-410A05B2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6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D748-A29F-4FDA-8340-F9BC76CA164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E002-A6A3-41B0-9E91-410A05B2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5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D748-A29F-4FDA-8340-F9BC76CA164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E002-A6A3-41B0-9E91-410A05B2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D748-A29F-4FDA-8340-F9BC76CA164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E002-A6A3-41B0-9E91-410A05B2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7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D748-A29F-4FDA-8340-F9BC76CA164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E002-A6A3-41B0-9E91-410A05B2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D748-A29F-4FDA-8340-F9BC76CA164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E002-A6A3-41B0-9E91-410A05B2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D748-A29F-4FDA-8340-F9BC76CA164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E002-A6A3-41B0-9E91-410A05B2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6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D748-A29F-4FDA-8340-F9BC76CA164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E002-A6A3-41B0-9E91-410A05B2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7D748-A29F-4FDA-8340-F9BC76CA164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E002-A6A3-41B0-9E91-410A05B2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3600451"/>
            <a:ext cx="18487429" cy="560289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Dance Competition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/>
            </a:r>
            <a:b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</a:br>
            <a:r>
              <a:rPr lang="en-US" sz="10700" dirty="0" err="1" smtClean="0">
                <a:solidFill>
                  <a:srgbClr val="00B0F0"/>
                </a:solidFill>
                <a:latin typeface="Algerian" panose="04020705040A02060702" pitchFamily="82" charset="0"/>
              </a:rPr>
              <a:t>Softwarica</a:t>
            </a:r>
            <a:r>
              <a:rPr lang="en-US" sz="107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college</a:t>
            </a:r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/>
            </a:r>
            <a:b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2020</a:t>
            </a:r>
            <a:b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772" y="20720562"/>
            <a:ext cx="18176081" cy="8711688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Entry fee: 5000</a:t>
            </a:r>
          </a:p>
          <a:p>
            <a:r>
              <a:rPr lang="en-US" sz="7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Dancers must be in pair</a:t>
            </a:r>
          </a:p>
          <a:p>
            <a:endParaRPr lang="en-US" sz="7200" dirty="0" smtClean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72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Winner of this competition will get 100000/-, 1st up will get 50,000/-, </a:t>
            </a:r>
          </a:p>
          <a:p>
            <a:r>
              <a:rPr lang="en-US" sz="72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2</a:t>
            </a:r>
            <a:r>
              <a:rPr lang="en-US" sz="7200" baseline="300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nd</a:t>
            </a:r>
            <a:r>
              <a:rPr lang="en-US" sz="72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runner up will get 25,000/-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23" y="9203342"/>
            <a:ext cx="18798778" cy="113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Dance Competition Softwarica college 2020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Basanta Shahi</dc:creator>
  <cp:lastModifiedBy>Basanta Shahi</cp:lastModifiedBy>
  <cp:revision>5</cp:revision>
  <dcterms:created xsi:type="dcterms:W3CDTF">2020-04-13T08:02:34Z</dcterms:created>
  <dcterms:modified xsi:type="dcterms:W3CDTF">2020-04-13T08:51:14Z</dcterms:modified>
</cp:coreProperties>
</file>