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7534-A4A2-460B-A40F-9A6AE17FE8E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6095-B8DA-4320-91EE-29BE7246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62888"/>
            <a:ext cx="10985500" cy="4927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6242" l="9967" r="898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24" y="4419600"/>
            <a:ext cx="945388" cy="9453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6242" l="9967" r="898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36" y="4089400"/>
            <a:ext cx="945388" cy="9453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6242" l="9967" r="898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6" y="4419600"/>
            <a:ext cx="945388" cy="9453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96242" l="9967" r="898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36" y="4254500"/>
            <a:ext cx="945388" cy="9453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5" b="98752" l="9996" r="899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18" y="3860554"/>
            <a:ext cx="4106884" cy="23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Shahi</dc:creator>
  <cp:lastModifiedBy>Basanta Shahi</cp:lastModifiedBy>
  <cp:revision>2</cp:revision>
  <dcterms:created xsi:type="dcterms:W3CDTF">2021-02-25T16:07:53Z</dcterms:created>
  <dcterms:modified xsi:type="dcterms:W3CDTF">2021-02-25T16:26:16Z</dcterms:modified>
</cp:coreProperties>
</file>