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39420416"/>
        <c:axId val="139421952"/>
      </c:barChart>
      <c:catAx>
        <c:axId val="139420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421952"/>
        <c:crosses val="autoZero"/>
        <c:auto val="1"/>
        <c:lblAlgn val="ctr"/>
        <c:lblOffset val="100"/>
        <c:noMultiLvlLbl val="0"/>
      </c:catAx>
      <c:valAx>
        <c:axId val="139421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4204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23-10-2024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10/23/2024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b="1" dirty="0">
                <a:latin typeface="Times New Roman" panose="02020603050405020304" pitchFamily="18" charset="0"/>
                <a:cs typeface="Times New Roman" panose="02020603050405020304" pitchFamily="18" charset="0"/>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b="1" dirty="0">
                <a:latin typeface="Times New Roman" panose="02020603050405020304" pitchFamily="18" charset="0"/>
                <a:cs typeface="Times New Roman" panose="02020603050405020304" pitchFamily="18" charset="0"/>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b="1" dirty="0">
              <a:latin typeface="Times New Roman" panose="02020603050405020304" pitchFamily="18" charset="0"/>
              <a:cs typeface="Times New Roman" panose="02020603050405020304" pitchFamily="18" charset="0"/>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b="1" dirty="0">
              <a:latin typeface="Times New Roman" panose="02020603050405020304" pitchFamily="18" charset="0"/>
              <a:cs typeface="Times New Roman" panose="02020603050405020304" pitchFamily="18" charset="0"/>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Times New Roman" panose="02020603050405020304" pitchFamily="18" charset="0"/>
                <a:cs typeface="Times New Roman" panose="02020603050405020304" pitchFamily="18" charset="0"/>
              </a:rPr>
            </a:br>
            <a:endParaRPr b="1" spc="15"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b="1" spc="10" dirty="0">
                <a:latin typeface="Times New Roman" panose="02020603050405020304" pitchFamily="18" charset="0"/>
                <a:cs typeface="Times New Roman" panose="02020603050405020304" pitchFamily="18" charset="0"/>
              </a:rPr>
              <a:t>1</a:t>
            </a:fld>
            <a:endParaRPr b="1" spc="1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D55ADE35-C35B-07C1-F5AA-C33B3DDB802E}"/>
              </a:ext>
            </a:extLst>
          </p:cNvPr>
          <p:cNvSpPr txBox="1"/>
          <p:nvPr/>
        </p:nvSpPr>
        <p:spPr>
          <a:xfrm>
            <a:off x="1490661" y="3246311"/>
            <a:ext cx="8610600" cy="193899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STUDENT NAME:</a:t>
            </a:r>
          </a:p>
          <a:p>
            <a:r>
              <a:rPr lang="en-US" sz="2400" b="1" dirty="0">
                <a:latin typeface="Times New Roman" panose="02020603050405020304" pitchFamily="18" charset="0"/>
                <a:cs typeface="Times New Roman" panose="02020603050405020304" pitchFamily="18" charset="0"/>
              </a:rPr>
              <a:t>REGISTER NO:</a:t>
            </a:r>
          </a:p>
          <a:p>
            <a:r>
              <a:rPr lang="en-US" sz="2400" b="1" dirty="0">
                <a:latin typeface="Times New Roman" panose="02020603050405020304" pitchFamily="18" charset="0"/>
                <a:cs typeface="Times New Roman" panose="02020603050405020304" pitchFamily="18" charset="0"/>
              </a:rPr>
              <a:t>DEPARTMENT:</a:t>
            </a:r>
          </a:p>
          <a:p>
            <a:r>
              <a:rPr lang="en-US" sz="2400" b="1" dirty="0">
                <a:latin typeface="Times New Roman" panose="02020603050405020304" pitchFamily="18" charset="0"/>
                <a:cs typeface="Times New Roman" panose="02020603050405020304" pitchFamily="18" charset="0"/>
              </a:rPr>
              <a:t>COLLEGE:</a:t>
            </a:r>
          </a:p>
          <a:p>
            <a:r>
              <a:rPr lang="en-US" sz="2400" b="1" dirty="0">
                <a:latin typeface="Times New Roman" panose="02020603050405020304" pitchFamily="18" charset="0"/>
                <a:cs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F9BA4DD-8F5B-8E3C-3068-59020D56BA89}"/>
              </a:ext>
            </a:extLst>
          </p:cNvPr>
          <p:cNvSpPr txBox="1"/>
          <p:nvPr/>
        </p:nvSpPr>
        <p:spPr>
          <a:xfrm>
            <a:off x="4043361" y="3257516"/>
            <a:ext cx="350520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Veronica A</a:t>
            </a:r>
          </a:p>
        </p:txBody>
      </p:sp>
      <p:sp>
        <p:nvSpPr>
          <p:cNvPr id="10" name="TextBox 9">
            <a:extLst>
              <a:ext uri="{FF2B5EF4-FFF2-40B4-BE49-F238E27FC236}">
                <a16:creationId xmlns:a16="http://schemas.microsoft.com/office/drawing/2014/main" id="{E3D67810-0776-C80E-9CED-D95FBE55D598}"/>
              </a:ext>
            </a:extLst>
          </p:cNvPr>
          <p:cNvSpPr txBox="1"/>
          <p:nvPr/>
        </p:nvSpPr>
        <p:spPr>
          <a:xfrm>
            <a:off x="3800475" y="3616646"/>
            <a:ext cx="3352800" cy="461665"/>
          </a:xfrm>
          <a:prstGeom prst="rect">
            <a:avLst/>
          </a:prstGeom>
          <a:noFill/>
        </p:spPr>
        <p:txBody>
          <a:bodyPr wrap="square" rtlCol="0">
            <a:spAutoFit/>
          </a:bodyPr>
          <a:lstStyle/>
          <a:p>
            <a:r>
              <a:rPr lang="en-IN" sz="2400" b="1">
                <a:latin typeface="Times New Roman" panose="02020603050405020304" pitchFamily="18" charset="0"/>
                <a:cs typeface="Times New Roman" panose="02020603050405020304" pitchFamily="18" charset="0"/>
              </a:rPr>
              <a:t>122201498</a:t>
            </a:r>
            <a:endParaRPr lang="en-IN" sz="24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099BEF9-4251-B74B-1009-C1163D10853F}"/>
              </a:ext>
            </a:extLst>
          </p:cNvPr>
          <p:cNvSpPr txBox="1"/>
          <p:nvPr/>
        </p:nvSpPr>
        <p:spPr>
          <a:xfrm>
            <a:off x="3752003" y="3986981"/>
            <a:ext cx="5900739"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B.COM CORPORATE SECTARYSHIP </a:t>
            </a:r>
          </a:p>
        </p:txBody>
      </p:sp>
      <p:sp>
        <p:nvSpPr>
          <p:cNvPr id="13" name="TextBox 12">
            <a:extLst>
              <a:ext uri="{FF2B5EF4-FFF2-40B4-BE49-F238E27FC236}">
                <a16:creationId xmlns:a16="http://schemas.microsoft.com/office/drawing/2014/main" id="{7986D72D-7C59-8664-3CD4-8CE7438ACCC0}"/>
              </a:ext>
            </a:extLst>
          </p:cNvPr>
          <p:cNvSpPr txBox="1"/>
          <p:nvPr/>
        </p:nvSpPr>
        <p:spPr>
          <a:xfrm>
            <a:off x="3124200" y="4346111"/>
            <a:ext cx="685800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AM JAIN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dirty="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organisation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emploi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303</TotalTime>
  <Words>370</Words>
  <Application>Microsoft Office PowerPoint</Application>
  <PresentationFormat>Widescreen</PresentationFormat>
  <Paragraphs>59</Paragraphs>
  <Slides>12</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vt:i4>
      </vt:variant>
    </vt:vector>
  </HeadingPairs>
  <TitlesOfParts>
    <vt:vector size="25" baseType="lpstr">
      <vt:lpstr>Aptos Narrow</vt:lpstr>
      <vt:lpstr>Arial</vt:lpstr>
      <vt:lpstr>Arial Rounded MT Bold</vt:lpstr>
      <vt:lpstr>Bell MT</vt:lpstr>
      <vt:lpstr>Calibri</vt:lpstr>
      <vt:lpstr>Calibri Light</vt:lpstr>
      <vt:lpstr>Cambria Math</vt:lpstr>
      <vt:lpstr>Eras Medium ITC</vt:lpstr>
      <vt:lpstr>Perpetua</vt:lpstr>
      <vt:lpstr>Perpetua Titling MT</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Nithish Kumar</cp:lastModifiedBy>
  <cp:revision>20</cp:revision>
  <dcterms:created xsi:type="dcterms:W3CDTF">2024-03-29T15:07:22Z</dcterms:created>
  <dcterms:modified xsi:type="dcterms:W3CDTF">2024-10-23T14:24:56Z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