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249"/>
    <a:srgbClr val="FFDE00"/>
    <a:srgbClr val="F6F000"/>
    <a:srgbClr val="FFFA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4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EFDDC-A12B-4BB3-90B7-C469846FD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97D090-EFE1-4111-950C-39ED1CA95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DB4194-A723-4934-9749-1B35F7A8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935-AE13-469A-93C6-B825DF2BB532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04815D-FBAD-41CB-B4EA-A39212D4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841E42-6944-4B1E-BEB1-4EC17BE6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B0B-83D8-4958-BE4C-5501D49D9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317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11643-C5CE-4951-97A8-932CDC7A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11D236-55D1-4AA8-BBB3-A6F8F722E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81532-476C-4864-8F46-F465036F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935-AE13-469A-93C6-B825DF2BB532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6D324-294F-4C61-ABD5-A6526B64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F940DF-5D4A-42C4-A246-E4FE1D39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B0B-83D8-4958-BE4C-5501D49D9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467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3843A0-F23D-4868-B141-FA185EB5C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BF00BC-021F-45C1-BE32-5F59B04C9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D9888A-382D-43AF-BFBB-3E7CD822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935-AE13-469A-93C6-B825DF2BB532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29D78B-045D-4E7D-80D2-383E6020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820A8-A2E4-4079-BDF1-DF103AE4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B0B-83D8-4958-BE4C-5501D49D9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802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6EE5C-FF7E-49E7-A1DB-DE77CA92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A6889-6312-4E24-B077-3DD99FC01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27117D-046B-4EF9-9486-99C80CAA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935-AE13-469A-93C6-B825DF2BB532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4DDB16-1167-4208-A2CE-84BFBF8A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E3533-B2EF-4B0C-8DAB-EE2BD524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B0B-83D8-4958-BE4C-5501D49D9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615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1F7A1-332C-4E01-978A-9CECE82E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900316-9011-40FF-A24C-DEAADC622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0E23DA-E15B-48BA-9612-E96AFCC0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935-AE13-469A-93C6-B825DF2BB532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D61EE-D138-41B4-B171-8E1192E5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DE5A3F-C40A-42AC-9DE6-0B963D79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B0B-83D8-4958-BE4C-5501D49D9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975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CAC7E-E43E-4EFD-A34B-7A6F67B4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67961-FEB2-4791-AB95-8FDB7A654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C0D072-CC41-4AAE-9A0C-88575FCAE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4AB3A8-0F62-44CE-91DD-BDCEB2EA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935-AE13-469A-93C6-B825DF2BB532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718FE4-74FD-4DC9-82BF-13F33006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E70AE8-BC67-4A61-BE42-8D057ED5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B0B-83D8-4958-BE4C-5501D49D9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135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0571C-49F4-46EB-8FC2-385935E5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F4965-594E-45F9-B44F-300C8A03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DC765D-C8C2-4DC3-81BC-3BA482CB1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D65D26-CBA6-4529-BD99-ED3C97F70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DA6FBC-E9F6-4F4A-9CD3-85DFCC4B5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C727F0-4946-4BF0-8522-58814539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935-AE13-469A-93C6-B825DF2BB532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A9AD34-EDC6-40AD-8B8A-7A5A4F49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44EC66-3873-4FC1-A2B6-A3EF8F30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B0B-83D8-4958-BE4C-5501D49D9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82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1A235-5AE3-4904-974B-110FC94A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88D485-9338-4EA1-8209-09CAC229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935-AE13-469A-93C6-B825DF2BB532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6A1E0B-4B5B-4BC8-84C1-8281C5F6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CAF6DB-DA01-4DC3-BB35-4652EE38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B0B-83D8-4958-BE4C-5501D49D9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533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233391-EB66-42AA-B9F4-9AC5F847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935-AE13-469A-93C6-B825DF2BB532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6F0A16-F312-4F7E-A019-999EEDED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68BAFD-4B1B-4921-9A41-0273D1CF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B0B-83D8-4958-BE4C-5501D49D9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2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E4EC8-F2D1-4789-A088-A2BC82ED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7894F-A1B3-483A-8166-F97ADD0C2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FB28F7-122D-458D-90D3-961E47104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3F455-FF33-4590-94A1-501F18FD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935-AE13-469A-93C6-B825DF2BB532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B0E41F-48FF-4DAE-9832-75B66516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3C81CF-2DF7-444A-9BC8-C427F37C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B0B-83D8-4958-BE4C-5501D49D9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537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5BC71-E41D-47F9-B067-5AB308C5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2CCCE5-7BAB-432A-86E3-1AC8ED8B4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2D59CF-02AA-4CDD-BEEB-B88AE4936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33DE10-7BFA-4568-92C6-61288873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935-AE13-469A-93C6-B825DF2BB532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C5E84A-61B9-4417-B4BA-6B3A4AC0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602E41-2149-4728-B38F-A2AFFFE2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B0B-83D8-4958-BE4C-5501D49D9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789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25EEBF-3372-48C5-995F-541FC43C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AF7488-416D-43FA-92D5-9FFFE307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20941-A395-4E83-A215-3CE91413D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5B935-AE13-469A-93C6-B825DF2BB532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60CD29-B22E-471F-929A-DB16E858A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78BBF5-9363-4319-BA25-24BB8680F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2B0B-83D8-4958-BE4C-5501D49D9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310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08424-8F2D-4A12-A99C-A1F79ECF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4890" y="2247349"/>
            <a:ext cx="4773949" cy="872271"/>
          </a:xfrm>
        </p:spPr>
        <p:txBody>
          <a:bodyPr>
            <a:normAutofit fontScale="90000"/>
          </a:bodyPr>
          <a:lstStyle/>
          <a:p>
            <a:r>
              <a:rPr lang="es-PE" dirty="0" err="1">
                <a:latin typeface="Righteous" panose="02010506000000020000" pitchFamily="2" charset="0"/>
              </a:rPr>
              <a:t>Seguratom</a:t>
            </a:r>
            <a:endParaRPr lang="es-PE" dirty="0">
              <a:latin typeface="Righteous" panose="02010506000000020000" pitchFamily="2" charset="0"/>
            </a:endParaRP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85D32F40-55F4-4ECF-BAF7-18AFAFB51169}"/>
              </a:ext>
            </a:extLst>
          </p:cNvPr>
          <p:cNvSpPr/>
          <p:nvPr/>
        </p:nvSpPr>
        <p:spPr>
          <a:xfrm>
            <a:off x="1597544" y="2318973"/>
            <a:ext cx="1494692" cy="1288528"/>
          </a:xfrm>
          <a:prstGeom prst="triangle">
            <a:avLst/>
          </a:prstGeom>
          <a:solidFill>
            <a:srgbClr val="FFDE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8" name="Picture 4" descr="Image result for icon atom">
            <a:extLst>
              <a:ext uri="{FF2B5EF4-FFF2-40B4-BE49-F238E27FC236}">
                <a16:creationId xmlns:a16="http://schemas.microsoft.com/office/drawing/2014/main" id="{92D6549C-F414-40A5-9C63-4DFE8270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651" y="2732254"/>
            <a:ext cx="826478" cy="82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80F35C9-9E33-439A-A0FB-E6BA57DFA9BD}"/>
              </a:ext>
            </a:extLst>
          </p:cNvPr>
          <p:cNvSpPr txBox="1">
            <a:spLocks/>
          </p:cNvSpPr>
          <p:nvPr/>
        </p:nvSpPr>
        <p:spPr>
          <a:xfrm>
            <a:off x="5047060" y="2954674"/>
            <a:ext cx="1681986" cy="7953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5400" dirty="0">
                <a:latin typeface="Righteous" panose="02010506000000020000" pitchFamily="2" charset="0"/>
              </a:rPr>
              <a:t>INC</a:t>
            </a:r>
          </a:p>
        </p:txBody>
      </p:sp>
    </p:spTree>
    <p:extLst>
      <p:ext uri="{BB962C8B-B14F-4D97-AF65-F5344CB8AC3E}">
        <p14:creationId xmlns:p14="http://schemas.microsoft.com/office/powerpoint/2010/main" val="470712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Righteous</vt:lpstr>
      <vt:lpstr>Tema de Office</vt:lpstr>
      <vt:lpstr>Seguratom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Seguratom</dc:title>
  <dc:creator>Jorge Eyzaguirre Herrera</dc:creator>
  <cp:lastModifiedBy>Jorge Eyzaguirre Herrera</cp:lastModifiedBy>
  <cp:revision>5</cp:revision>
  <dcterms:created xsi:type="dcterms:W3CDTF">2019-08-26T01:06:59Z</dcterms:created>
  <dcterms:modified xsi:type="dcterms:W3CDTF">2019-08-26T01:45:44Z</dcterms:modified>
</cp:coreProperties>
</file>