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89928160"/>
        <c:axId val="-189922720"/>
      </c:barChart>
      <c:catAx>
        <c:axId val="-189928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2720"/>
        <c:crosses val="autoZero"/>
        <c:auto val="1"/>
        <c:lblAlgn val="ctr"/>
        <c:lblOffset val="100"/>
        <c:noMultiLvlLbl val="0"/>
      </c:catAx>
      <c:valAx>
        <c:axId val="-189922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9928160"/>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0"/>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VERONICA </a:t>
            </a:r>
            <a:r>
              <a:rPr dirty="0" sz="2400" lang="en-US" smtClean="0"/>
              <a:t>J</a:t>
            </a:r>
            <a:r>
              <a:rPr dirty="0" sz="2400" lang="en-US" smtClean="0"/>
              <a:t> </a:t>
            </a:r>
            <a:endParaRPr dirty="0" sz="2400" lang="en-US"/>
          </a:p>
          <a:p>
            <a:r>
              <a:rPr b="1" dirty="0" sz="2400" lang="en-US" smtClean="0"/>
              <a:t>ROLL </a:t>
            </a:r>
            <a:r>
              <a:rPr b="1" dirty="0" sz="2400" lang="en-US"/>
              <a:t>NO</a:t>
            </a:r>
            <a:r>
              <a:rPr b="1" sz="2400" lang="en-US" smtClean="0"/>
              <a:t>: </a:t>
            </a:r>
            <a:r>
              <a:rPr sz="2400" lang="en-US" smtClean="0"/>
              <a:t>22BC</a:t>
            </a:r>
            <a:r>
              <a:rPr sz="2400" lang="en-US" smtClean="0"/>
              <a:t>6</a:t>
            </a:r>
            <a:r>
              <a:rPr sz="2400" lang="en-US" smtClean="0"/>
              <a:t>7</a:t>
            </a:r>
            <a:endParaRPr dirty="0" sz="2400" lang="en-US" smtClean="0"/>
          </a:p>
          <a:p>
            <a:r>
              <a:rPr b="1" dirty="0" sz="2400" lang="en-US" smtClean="0"/>
              <a:t>REGISTER NUMBER: </a:t>
            </a:r>
            <a:r>
              <a:rPr dirty="0" sz="2400" lang="en-US" smtClean="0"/>
              <a:t>312218</a:t>
            </a:r>
            <a:r>
              <a:rPr dirty="0" sz="2400" lang="en-US" smtClean="0"/>
              <a:t>9</a:t>
            </a:r>
            <a:r>
              <a:rPr dirty="0" sz="2400" lang="en-US" smtClean="0"/>
              <a:t>4</a:t>
            </a:r>
            <a:r>
              <a:rPr dirty="0" sz="2400" lang="en-US" smtClean="0"/>
              <a:t>9</a:t>
            </a:r>
            <a:endParaRPr dirty="0" sz="2400" lang="en-US" smtClean="0"/>
          </a:p>
          <a:p>
            <a:r>
              <a:rPr b="1" dirty="0" sz="2400" lang="en-US" smtClean="0"/>
              <a:t>NAAN MUDHALVAN ID: </a:t>
            </a:r>
            <a:r>
              <a:rPr b="1" dirty="0" sz="2400" lang="en-US" smtClean="0"/>
              <a:t>54CF4BDB6E53B61866643F8B452CC212</a:t>
            </a:r>
            <a:endParaRPr dirty="0" sz="2400" lang="en-US" smtClean="0"/>
          </a:p>
          <a:p>
            <a:r>
              <a:rPr b="1" dirty="0" sz="2400" lang="en-US" smtClean="0"/>
              <a:t>DEPARTMENT: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62103"/>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5693866"/>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758190"/>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50920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632311"/>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75310"/>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693866"/>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50920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2024-03-29T04:07:22Z</dcterms:created>
  <dcterms:modified xsi:type="dcterms:W3CDTF">2024-09-21T05:08:38Z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b6cc0223b3fb4143823525f1c710fd89</vt:lpwstr>
  </property>
</Properties>
</file>