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C5A-CFFD-4FD4-B2B7-7EFCA4120AA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6267-18B7-4830-8FF6-E63A4194C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904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C5A-CFFD-4FD4-B2B7-7EFCA4120AA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6267-18B7-4830-8FF6-E63A4194C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40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C5A-CFFD-4FD4-B2B7-7EFCA4120AA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6267-18B7-4830-8FF6-E63A4194C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28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C5A-CFFD-4FD4-B2B7-7EFCA4120AA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6267-18B7-4830-8FF6-E63A4194C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404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C5A-CFFD-4FD4-B2B7-7EFCA4120AA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6267-18B7-4830-8FF6-E63A4194C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170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C5A-CFFD-4FD4-B2B7-7EFCA4120AA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6267-18B7-4830-8FF6-E63A4194C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54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C5A-CFFD-4FD4-B2B7-7EFCA4120AA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6267-18B7-4830-8FF6-E63A4194C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444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C5A-CFFD-4FD4-B2B7-7EFCA4120AA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6267-18B7-4830-8FF6-E63A4194C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1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C5A-CFFD-4FD4-B2B7-7EFCA4120AA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6267-18B7-4830-8FF6-E63A4194C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51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C5A-CFFD-4FD4-B2B7-7EFCA4120AA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6267-18B7-4830-8FF6-E63A4194C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43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5C5A-CFFD-4FD4-B2B7-7EFCA4120AA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6267-18B7-4830-8FF6-E63A4194C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59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F5C5A-CFFD-4FD4-B2B7-7EFCA4120AA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46267-18B7-4830-8FF6-E63A4194C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997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48937C-535E-4917-8DBA-5152462B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94" y="0"/>
            <a:ext cx="8664812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C3DD2C3-F356-4E6A-B921-1E8D07347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8575">
            <a:off x="8245356" y="3076534"/>
            <a:ext cx="1994995" cy="1357532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5FDBAC98-A07A-40F3-B8E0-772D3FB2AC6D}"/>
              </a:ext>
            </a:extLst>
          </p:cNvPr>
          <p:cNvGrpSpPr/>
          <p:nvPr/>
        </p:nvGrpSpPr>
        <p:grpSpPr>
          <a:xfrm>
            <a:off x="2575318" y="2700776"/>
            <a:ext cx="1880067" cy="1572172"/>
            <a:chOff x="2308874" y="2456131"/>
            <a:chExt cx="1634876" cy="1406329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CBF17413-AA3B-4380-B5AF-ECBEBC7878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78" r="33316" b="28906"/>
            <a:stretch/>
          </p:blipFill>
          <p:spPr>
            <a:xfrm rot="21282594">
              <a:off x="2531542" y="2456131"/>
              <a:ext cx="953168" cy="1113657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6201E74B-1597-4CD5-8DCC-096DA94E2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60" t="72686" r="19721" b="5570"/>
            <a:stretch/>
          </p:blipFill>
          <p:spPr>
            <a:xfrm rot="21284298">
              <a:off x="2308874" y="3528962"/>
              <a:ext cx="1634876" cy="333498"/>
            </a:xfrm>
            <a:prstGeom prst="rect">
              <a:avLst/>
            </a:prstGeom>
          </p:spPr>
        </p:pic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50A5EBE4-C8A3-41B2-BDD3-E9ACBDCDF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98" y="-939113"/>
            <a:ext cx="3016169" cy="21917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4CF59CA-02AA-4D85-BE6E-89B8B092C3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61" y="5869460"/>
            <a:ext cx="2177941" cy="882066"/>
          </a:xfrm>
          <a:prstGeom prst="rect">
            <a:avLst/>
          </a:prstGeom>
        </p:spPr>
      </p:pic>
      <p:grpSp>
        <p:nvGrpSpPr>
          <p:cNvPr id="26" name="Grupo 25">
            <a:extLst>
              <a:ext uri="{FF2B5EF4-FFF2-40B4-BE49-F238E27FC236}">
                <a16:creationId xmlns:a16="http://schemas.microsoft.com/office/drawing/2014/main" id="{F89C0674-22D4-4E75-9D28-F3B27B0DB3AE}"/>
              </a:ext>
            </a:extLst>
          </p:cNvPr>
          <p:cNvGrpSpPr/>
          <p:nvPr/>
        </p:nvGrpSpPr>
        <p:grpSpPr>
          <a:xfrm rot="20962554">
            <a:off x="2258772" y="401849"/>
            <a:ext cx="2846090" cy="709114"/>
            <a:chOff x="-587464" y="3714605"/>
            <a:chExt cx="7078880" cy="1670173"/>
          </a:xfrm>
        </p:grpSpPr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7600659E-71BA-4BBE-8AE7-4E00747D6F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545"/>
            <a:stretch/>
          </p:blipFill>
          <p:spPr>
            <a:xfrm>
              <a:off x="-587464" y="3714605"/>
              <a:ext cx="1872756" cy="1670173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B394BAC9-DADF-40EC-8708-E3C764C208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59"/>
            <a:stretch/>
          </p:blipFill>
          <p:spPr>
            <a:xfrm>
              <a:off x="1186437" y="3714605"/>
              <a:ext cx="5304979" cy="1670173"/>
            </a:xfrm>
            <a:prstGeom prst="rect">
              <a:avLst/>
            </a:prstGeom>
          </p:spPr>
        </p:pic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EE93CE1-FE62-496B-A2D7-F78C9A51852B}"/>
              </a:ext>
            </a:extLst>
          </p:cNvPr>
          <p:cNvGrpSpPr/>
          <p:nvPr/>
        </p:nvGrpSpPr>
        <p:grpSpPr>
          <a:xfrm>
            <a:off x="6509176" y="5971664"/>
            <a:ext cx="2733678" cy="677658"/>
            <a:chOff x="361394" y="1889664"/>
            <a:chExt cx="3871263" cy="1019653"/>
          </a:xfrm>
        </p:grpSpPr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D525CB1A-6B76-447F-8DC5-358296365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" r="82842" b="40053"/>
            <a:stretch/>
          </p:blipFill>
          <p:spPr>
            <a:xfrm>
              <a:off x="395416" y="1908957"/>
              <a:ext cx="630195" cy="772459"/>
            </a:xfrm>
            <a:prstGeom prst="rect">
              <a:avLst/>
            </a:prstGeom>
          </p:spPr>
        </p:pic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607F7D05-5B19-4C3D-B046-3A05FC21D4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71" r="13926" b="40053"/>
            <a:stretch/>
          </p:blipFill>
          <p:spPr>
            <a:xfrm>
              <a:off x="943961" y="1889664"/>
              <a:ext cx="2706130" cy="772459"/>
            </a:xfrm>
            <a:prstGeom prst="rect">
              <a:avLst/>
            </a:prstGeom>
          </p:spPr>
        </p:pic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377E1094-C4C5-451A-BB13-F4FD480A4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481" b="17409"/>
            <a:stretch/>
          </p:blipFill>
          <p:spPr>
            <a:xfrm>
              <a:off x="361394" y="2559989"/>
              <a:ext cx="3871263" cy="34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574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VERO</dc:creator>
  <cp:lastModifiedBy>VERO</cp:lastModifiedBy>
  <cp:revision>6</cp:revision>
  <dcterms:created xsi:type="dcterms:W3CDTF">2018-09-13T18:43:54Z</dcterms:created>
  <dcterms:modified xsi:type="dcterms:W3CDTF">2018-09-14T19:31:38Z</dcterms:modified>
</cp:coreProperties>
</file>