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60" r:id="rId3"/>
    <p:sldId id="261" r:id="rId4"/>
    <p:sldId id="267" r:id="rId5"/>
    <p:sldId id="263" r:id="rId6"/>
    <p:sldId id="265" r:id="rId7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9" autoAdjust="0"/>
    <p:restoredTop sz="65773" autoAdjust="0"/>
  </p:normalViewPr>
  <p:slideViewPr>
    <p:cSldViewPr snapToGrid="0">
      <p:cViewPr>
        <p:scale>
          <a:sx n="95" d="100"/>
          <a:sy n="95" d="100"/>
        </p:scale>
        <p:origin x="240" y="-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12/6/23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9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[No</a:t>
            </a:r>
            <a:r>
              <a:rPr lang="en-US" baseline="0" dirty="0"/>
              <a:t> speaker notes required for this slide.]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42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[In your speaker notes, include an</a:t>
            </a:r>
            <a:r>
              <a:rPr lang="en-US" baseline="0" dirty="0"/>
              <a:t> explanation </a:t>
            </a:r>
            <a:r>
              <a:rPr lang="en-US" dirty="0"/>
              <a:t>of</a:t>
            </a:r>
            <a:r>
              <a:rPr lang="en-US" baseline="0" dirty="0"/>
              <a:t> the different requirements you determined for </a:t>
            </a:r>
            <a:r>
              <a:rPr lang="en-US" baseline="0" dirty="0" err="1"/>
              <a:t>DriverPass’s</a:t>
            </a:r>
            <a:r>
              <a:rPr lang="en-US" baseline="0" dirty="0"/>
              <a:t> system. What are the functional requirements you selected to describe? What are the nonfunctional requirements you selected to describe? Be sure to explain how these requirements meet </a:t>
            </a:r>
            <a:r>
              <a:rPr lang="en-US" baseline="0" dirty="0" err="1"/>
              <a:t>DriverPass’s</a:t>
            </a:r>
            <a:r>
              <a:rPr lang="en-US" baseline="0" dirty="0"/>
              <a:t> needs.]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64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[Explain</a:t>
            </a:r>
            <a:r>
              <a:rPr lang="en-US" baseline="0" dirty="0"/>
              <a:t> your diagram. Who are the different actors in the system? What are the different use cases? How did you account for </a:t>
            </a:r>
            <a:r>
              <a:rPr lang="en-US" baseline="0" dirty="0" err="1"/>
              <a:t>DriverPass’s</a:t>
            </a:r>
            <a:r>
              <a:rPr lang="en-US" baseline="0" dirty="0"/>
              <a:t> needs in your design? In your explanation, keep your audience in mind. Avoid the use of terms like “actors” and “use cases” in your explanation.]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35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[Explain</a:t>
            </a:r>
            <a:r>
              <a:rPr lang="en-US" baseline="0" dirty="0"/>
              <a:t> your diagram. Which use case are you breaking down? What are the steps for this use case? How did you account for </a:t>
            </a:r>
            <a:r>
              <a:rPr lang="en-US" baseline="0" dirty="0" err="1"/>
              <a:t>DriverPass’s</a:t>
            </a:r>
            <a:r>
              <a:rPr lang="en-US" baseline="0" dirty="0"/>
              <a:t> needs in your design? In your explanation, keep your audience in mind. Avoid the use of technical terms such as “nodes,” “control flows,” and so on.]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84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[How</a:t>
            </a:r>
            <a:r>
              <a:rPr lang="en-US" baseline="0" dirty="0"/>
              <a:t> did you consider security in your design? In your explanation, keep your audience in mind by avoiding the use of technical terms.]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11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[What are the limitations of your design?</a:t>
            </a:r>
            <a:r>
              <a:rPr lang="en-US" baseline="0" dirty="0"/>
              <a:t> In your explanation, keep your audience in mind by avoiding the use of technical terms.]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60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91AB-F383-4237-A071-AD1C6E92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636DA-4FDE-4B32-8CCE-37EFA3E7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7932-8FF0-4DF1-A776-9A3CE37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FAB8-C9F1-4DBB-B355-D8DEE370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490E3-D8E8-4766-9104-14009BF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0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8678-553E-4A5B-8CFE-5DB358B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F303-1F73-4575-83E6-561589F1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EC56-7DCF-400D-A871-C26291EB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AC5B-7C77-4F8C-ADB0-8D208A2E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48AF-AB8F-4DD2-BC77-7E2F42A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ED820-BFE6-41B5-8064-984037A9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27FEA-5359-474A-B4F8-FF510DD7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D33D-563C-4B8C-B8C1-625FF5C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1877-89FD-46BE-832F-C5660A5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675F-CC4D-48CF-90C8-53829EE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C967-18DB-4664-9B4D-06177FB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7174-64B4-4D8F-BF44-3DD1F66C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83D3-86C4-482F-A2DC-B4C55DB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5BE2-6C23-4CB4-A63E-457E635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7965-24FE-4C07-BE16-69AE439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394D-04EF-440C-B08B-114464B3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BE3F6-F021-4D6B-8B0D-EF74D746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233C-6806-4593-91C0-CF4ECD84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761E-2D3A-4397-A82C-2F3B981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97E71-B59F-4260-B01B-2B7CEB08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DFCB-DD40-4637-9CAB-2BAF242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065F-4B44-4622-98EE-166F9364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F1249-B890-4466-9E24-84A24907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A9B4-D282-452F-B78A-FF5873AC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12/6/23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B0F13-A139-4B66-9544-16480800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791D0-EC30-4D8C-8764-475D8DB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AA7D-15D2-4D5F-B1C4-50107341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80A0E-25B9-4E8E-8B0D-201E1C56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9B111-0CA0-47CD-9F0B-DBCBA3AE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0E02D-3176-4B85-ACB6-721F2682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D9317-BBE1-4F36-82FE-E348F6F18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7DDCB-69F8-49FA-A111-C8AB271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12/6/23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8B0CD-1F68-412E-9232-F267114C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B21FC-12CC-472D-BC38-EF41315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51AB-8384-4E67-914C-B39484AD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09660-3861-4545-BF68-9ED039B5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12/6/23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D5392-AC3A-4EAF-ADE6-B6CF4B5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79880-BF48-4F4D-B8B3-4E99FC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98E25-CF37-4F73-9E22-2102381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12/6/23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A0E1-38AB-4FDA-8EC1-2D761790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E424-5A91-4557-9ADF-4A9422A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B935-0427-44CC-A384-333EAD8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DCF6-55CF-43EE-B135-BFC4B4D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7538E-A112-4E8F-A445-1A06B0C3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D413-9505-4ED8-BFF1-5141BE9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12/6/23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815B0-4528-4FA2-8472-8F19C0F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9FCEF-4406-4552-BFE4-6DA3761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E22C-69D4-49EC-8858-787B3C67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A4341-3C0B-4025-AE17-8F0F8FABF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5FF01-E0B6-419C-ABCC-70844E4E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1218-FFD7-4F25-B220-F5DE5F7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12/6/23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CBFB-34A6-49D8-A1D2-45DF388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26A4-D33A-486A-B120-648AF3D8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7C8C3-4165-4353-ABF2-492454AF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A46A-3C66-4E4A-9907-225E50AB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8214-A11A-4309-9D51-44F35987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95F3-B757-4FAF-98AA-EDA7D1485485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34EB-8260-4F13-9553-5A8593D9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EF96-E028-4E68-864E-9B77CF9F2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4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DriverPass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System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Veronica Guzman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2264F4-97EC-7A0E-9385-2E7B78C50CDA}"/>
              </a:ext>
            </a:extLst>
          </p:cNvPr>
          <p:cNvSpPr txBox="1"/>
          <p:nvPr/>
        </p:nvSpPr>
        <p:spPr>
          <a:xfrm>
            <a:off x="6884894" y="43030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182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System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640501"/>
            <a:ext cx="5306084" cy="5230634"/>
          </a:xfrm>
        </p:spPr>
        <p:txBody>
          <a:bodyPr anchor="ctr">
            <a:no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Functional Requirements: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User Authentication and Access Control: The system must authenticate users' identities and manage their access to functionalities and data based on assigned roles and permissions.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Data Handling and Storage Management: The system should enable users to perform operations like creating, reading, updating, and deleting data while ensuring its security, integrity, and proper storage in a designated repository.</a:t>
            </a:r>
          </a:p>
          <a:p>
            <a:endParaRPr lang="en-US" sz="1600" dirty="0">
              <a:solidFill>
                <a:srgbClr val="000000"/>
              </a:solidFill>
            </a:endParaRPr>
          </a:p>
          <a:p>
            <a:r>
              <a:rPr lang="en-US" sz="1600" dirty="0">
                <a:solidFill>
                  <a:srgbClr val="000000"/>
                </a:solidFill>
              </a:rPr>
              <a:t>Nonfunctional Requirements: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Performance Efficiency: The system must exhibit consistent and acceptable response times, ensuring smooth operation even during peak usage periods. For instance, specifying maximum response times for specific operations.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Robust Security Measures: The system should implement stringent security measures such as encryption, access controls, and protection against unauthorized access. This ensures confidentiality, integrity, and availability of both the system and its data.</a:t>
            </a:r>
            <a:endParaRPr sz="16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5885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 Case Diagram</a:t>
            </a:r>
          </a:p>
        </p:txBody>
      </p:sp>
      <p:pic>
        <p:nvPicPr>
          <p:cNvPr id="4" name="Content Placeholder 3" descr="A diagram of a bank&#10;&#10;Description automatically generated">
            <a:extLst>
              <a:ext uri="{FF2B5EF4-FFF2-40B4-BE49-F238E27FC236}">
                <a16:creationId xmlns:a16="http://schemas.microsoft.com/office/drawing/2014/main" id="{CB5AED0A-3F96-CF70-994C-5A5834F4F4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613" y="801688"/>
            <a:ext cx="4474674" cy="523081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76425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Activity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Diagram</a:t>
            </a:r>
          </a:p>
        </p:txBody>
      </p:sp>
      <p:pic>
        <p:nvPicPr>
          <p:cNvPr id="4" name="Content Placeholder 3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E963ED47-AE7E-9556-C7C5-F78EB68B21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0" y="801688"/>
            <a:ext cx="3879421" cy="523081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64055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 fontScale="85000" lnSpcReduction="20000"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Encryption: Implement strong encryption for data protection.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Access Control: Enforce strict user access controls and authentication methods.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Regular Updates: Ensure timely application of security patches and updates.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Multi-Factor Authentication: Use MFA for enhanced user authentication.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Firewalls and Monitoring: Employ firewalls and continuous monitoring for threat detection.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Data Backup: Implement robust backup procedures to prevent data loss.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User Training: Provide regular security training to users.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Vendor Compliance: Ensure third-party vendors comply with security standards.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Incident Response Plan: Establish protocols for responding to security incidents.</a:t>
            </a:r>
            <a:endParaRPr sz="24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843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System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 fontScale="70000" lnSpcReduction="20000"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Scalability Challenges: Difficulty in scaling up to meet increased user demands.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Internet Dependency: Vulnerability to disruptions due to reliance on internet connectivity.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Compatibility Issues: Possible compatibility problems with certain devices or systems.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Persistent Security Risks: Ongoing susceptibility to emerging threats.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Resource Intensiveness: Certain functions may demand significant computational resources.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Complex Maintenance: Maintenance complexities affecting efficiency.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Cost Considerations: Higher operational costs than anticipated.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Limited Functionality: Lack of certain desired features or functionalities.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Compliance Adjustments: Challenges in staying compliant with evolving regulations.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Potential Downtime: Unforeseen issues leading to occasional system downtime.</a:t>
            </a:r>
            <a:endParaRPr sz="24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51416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6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WebD281</Template>
  <TotalTime>1389</TotalTime>
  <Words>613</Words>
  <Application>Microsoft Macintosh PowerPoint</Application>
  <PresentationFormat>Widescreen</PresentationFormat>
  <Paragraphs>45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DriverPass System Analysis</vt:lpstr>
      <vt:lpstr>System Requirements</vt:lpstr>
      <vt:lpstr>Use Case Diagram</vt:lpstr>
      <vt:lpstr>Activity Diagram</vt:lpstr>
      <vt:lpstr>Security</vt:lpstr>
      <vt:lpstr>System 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Analysis</dc:title>
  <dc:creator>Loay Alnaji</dc:creator>
  <cp:lastModifiedBy>Guzman, Veronica</cp:lastModifiedBy>
  <cp:revision>22</cp:revision>
  <dcterms:created xsi:type="dcterms:W3CDTF">2019-10-14T02:36:52Z</dcterms:created>
  <dcterms:modified xsi:type="dcterms:W3CDTF">2023-12-07T07:21:34Z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17B2C008-CF5F-4D7E-BF2C-A283A0269B28</vt:lpwstr>
  </property>
  <property fmtid="{D5CDD505-2E9C-101B-9397-08002B2CF9AE}" pid="3" name="ArticulatePath">
    <vt:lpwstr>CS 255 Client Presentation Template</vt:lpwstr>
  </property>
</Properties>
</file>