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4" r:id="rId3"/>
    <p:sldId id="257" r:id="rId4"/>
    <p:sldId id="258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.locations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javacv</a:t>
            </a:r>
            <a:endParaRPr lang="en-US" altLang="zh-CN"/>
          </a:p>
          <a:p>
            <a:r>
              <a:rPr lang="zh-CN" altLang="en-US"/>
              <a:t>用记录读取器转换为迭代器进行训练数据</a:t>
            </a:r>
            <a:endParaRPr lang="zh-CN" altLang="en-US"/>
          </a:p>
          <a:p>
            <a:r>
              <a:rPr lang="zh-CN" altLang="en-US"/>
              <a:t>数据集是</a:t>
            </a:r>
            <a:r>
              <a:rPr lang="en-US" altLang="zh-CN"/>
              <a:t>dl4j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2061210"/>
            <a:ext cx="11854180" cy="2734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230" y="2993390"/>
            <a:ext cx="9509760" cy="33762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8790" y="1361440"/>
            <a:ext cx="116357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 File parentDir=new File("D:/IDEA GIT/module/ImagePipeline")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 FileSplit filesInDir = new FileSplit(parentDir, allowedExtensions, randNumGen)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285" y="307340"/>
            <a:ext cx="10932795" cy="6243955"/>
          </a:xfrm>
        </p:spPr>
        <p:txBody>
          <a:bodyPr/>
          <a:p>
            <a:r>
              <a:rPr lang="zh-CN" altLang="en-US"/>
              <a:t>ParentPathLabelGenerator labelMaker = new ParentPathLabelGenerator()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BalancedPathFilter pathFilter = new BalancedPathFilter(randNumGen, allowedExtensions, labelMaker);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InputSplit[] filesInDirSplit = filesInDir.sample(pathFilter, 80, 20);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InputSplit trainData = filesInDirSplit[0];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3505" y="899160"/>
            <a:ext cx="4005580" cy="1440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254635"/>
            <a:ext cx="10932795" cy="5922645"/>
          </a:xfrm>
        </p:spPr>
        <p:txBody>
          <a:bodyPr>
            <a:normAutofit lnSpcReduction="10000"/>
          </a:bodyPr>
          <a:p>
            <a:r>
              <a:rPr lang="zh-CN" altLang="en-US"/>
              <a:t> ImageRecordReader recordReader = new ImageRecordReader(height,width,channels,labelMaker);</a:t>
            </a:r>
            <a:endParaRPr lang="zh-CN" altLang="en-US"/>
          </a:p>
          <a:p>
            <a:r>
              <a:rPr lang="zh-CN" altLang="en-US"/>
              <a:t> ImageTransform transform = new MultiImageTransform(randNumGen,new ShowImageTransform("Display - before "));</a:t>
            </a:r>
            <a:endParaRPr lang="zh-CN" altLang="en-US"/>
          </a:p>
          <a:p>
            <a:r>
              <a:rPr lang="zh-CN" altLang="en-US"/>
              <a:t> recordReader.initialize(trainData,transform);</a:t>
            </a:r>
            <a:endParaRPr lang="zh-CN" altLang="en-US"/>
          </a:p>
          <a:p>
            <a:r>
              <a:rPr lang="zh-CN" altLang="en-US">
                <a:sym typeface="+mn-ea"/>
              </a:rPr>
              <a:t> int outputNum = recordReader.numLabels();</a:t>
            </a:r>
            <a:endParaRPr lang="zh-CN" altLang="en-US"/>
          </a:p>
          <a:p>
            <a:r>
              <a:rPr lang="zh-CN" altLang="en-US">
                <a:sym typeface="+mn-ea"/>
              </a:rPr>
              <a:t> int batchSize = 10; // Minibatch size. Here: The number of images to fetch for each call to dataIter.next().</a:t>
            </a:r>
            <a:endParaRPr lang="zh-CN" altLang="en-US"/>
          </a:p>
          <a:p>
            <a:r>
              <a:rPr lang="zh-CN" altLang="en-US">
                <a:sym typeface="+mn-ea"/>
              </a:rPr>
              <a:t> int labelIndex = 1; // Index of the label Writable (usually an IntWritable), as obtained by recordReader.next()</a:t>
            </a:r>
            <a:endParaRPr lang="zh-CN" altLang="en-US"/>
          </a:p>
          <a:p>
            <a:r>
              <a:rPr lang="zh-CN" altLang="en-US">
                <a:sym typeface="+mn-ea"/>
              </a:rPr>
              <a:t> DataSetIterator dataIter = new RecordReaderDataSetIterator(recordReader, batchSize, labelIndex, outputNum);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374650"/>
            <a:ext cx="7924800" cy="6109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80" y="3416935"/>
            <a:ext cx="3696335" cy="306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WPS 演示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月白风清</cp:lastModifiedBy>
  <cp:revision>3</cp:revision>
  <dcterms:created xsi:type="dcterms:W3CDTF">2018-12-15T17:33:00Z</dcterms:created>
  <dcterms:modified xsi:type="dcterms:W3CDTF">2018-12-22T11:04:52Z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2052-11.1.0.8306</vt:lpwstr>
  </property>
</Properties>
</file>