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6" r:id="rId8"/>
    <p:sldId id="262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CBBCB-BD9C-49B0-B442-56121F2665C4}" v="22" dt="2022-10-11T16:20:05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ca Pitu" userId="869f39c8180cee4f" providerId="LiveId" clId="{72FCBBCB-BD9C-49B0-B442-56121F2665C4}"/>
    <pc:docChg chg="undo custSel addSld delSld modSld sldOrd">
      <pc:chgData name="Veronica Pitu" userId="869f39c8180cee4f" providerId="LiveId" clId="{72FCBBCB-BD9C-49B0-B442-56121F2665C4}" dt="2022-10-11T16:20:36.442" v="2807" actId="20577"/>
      <pc:docMkLst>
        <pc:docMk/>
      </pc:docMkLst>
      <pc:sldChg chg="modSp mod">
        <pc:chgData name="Veronica Pitu" userId="869f39c8180cee4f" providerId="LiveId" clId="{72FCBBCB-BD9C-49B0-B442-56121F2665C4}" dt="2022-10-11T16:05:53.352" v="2708" actId="20577"/>
        <pc:sldMkLst>
          <pc:docMk/>
          <pc:sldMk cId="2711592756" sldId="256"/>
        </pc:sldMkLst>
        <pc:spChg chg="mod">
          <ac:chgData name="Veronica Pitu" userId="869f39c8180cee4f" providerId="LiveId" clId="{72FCBBCB-BD9C-49B0-B442-56121F2665C4}" dt="2022-10-11T16:05:53.352" v="2708" actId="20577"/>
          <ac:spMkLst>
            <pc:docMk/>
            <pc:sldMk cId="2711592756" sldId="256"/>
            <ac:spMk id="3" creationId="{D775A2AF-808E-0C34-2C98-69E5E8B6EB4E}"/>
          </ac:spMkLst>
        </pc:spChg>
      </pc:sldChg>
      <pc:sldChg chg="modSp mod">
        <pc:chgData name="Veronica Pitu" userId="869f39c8180cee4f" providerId="LiveId" clId="{72FCBBCB-BD9C-49B0-B442-56121F2665C4}" dt="2022-10-10T15:33:15.475" v="1634" actId="207"/>
        <pc:sldMkLst>
          <pc:docMk/>
          <pc:sldMk cId="458348883" sldId="257"/>
        </pc:sldMkLst>
        <pc:spChg chg="mod">
          <ac:chgData name="Veronica Pitu" userId="869f39c8180cee4f" providerId="LiveId" clId="{72FCBBCB-BD9C-49B0-B442-56121F2665C4}" dt="2022-10-10T15:33:15.475" v="1634" actId="207"/>
          <ac:spMkLst>
            <pc:docMk/>
            <pc:sldMk cId="458348883" sldId="257"/>
            <ac:spMk id="3" creationId="{85FE9567-4465-AA15-CC81-A082B64A107E}"/>
          </ac:spMkLst>
        </pc:spChg>
      </pc:sldChg>
      <pc:sldChg chg="modSp mod">
        <pc:chgData name="Veronica Pitu" userId="869f39c8180cee4f" providerId="LiveId" clId="{72FCBBCB-BD9C-49B0-B442-56121F2665C4}" dt="2022-10-11T16:06:23.659" v="2718" actId="20577"/>
        <pc:sldMkLst>
          <pc:docMk/>
          <pc:sldMk cId="2071537280" sldId="258"/>
        </pc:sldMkLst>
        <pc:graphicFrameChg chg="mod modGraphic">
          <ac:chgData name="Veronica Pitu" userId="869f39c8180cee4f" providerId="LiveId" clId="{72FCBBCB-BD9C-49B0-B442-56121F2665C4}" dt="2022-10-11T16:06:23.659" v="2718" actId="20577"/>
          <ac:graphicFrameMkLst>
            <pc:docMk/>
            <pc:sldMk cId="2071537280" sldId="258"/>
            <ac:graphicFrameMk id="4" creationId="{8C96AE06-417D-8063-FB92-DE286C4C5844}"/>
          </ac:graphicFrameMkLst>
        </pc:graphicFrameChg>
      </pc:sldChg>
      <pc:sldChg chg="modSp mod">
        <pc:chgData name="Veronica Pitu" userId="869f39c8180cee4f" providerId="LiveId" clId="{72FCBBCB-BD9C-49B0-B442-56121F2665C4}" dt="2022-10-10T15:33:38.854" v="1635" actId="207"/>
        <pc:sldMkLst>
          <pc:docMk/>
          <pc:sldMk cId="2333451235" sldId="259"/>
        </pc:sldMkLst>
        <pc:spChg chg="mod">
          <ac:chgData name="Veronica Pitu" userId="869f39c8180cee4f" providerId="LiveId" clId="{72FCBBCB-BD9C-49B0-B442-56121F2665C4}" dt="2022-10-10T15:33:38.854" v="1635" actId="207"/>
          <ac:spMkLst>
            <pc:docMk/>
            <pc:sldMk cId="2333451235" sldId="259"/>
            <ac:spMk id="3" creationId="{ECD01023-3480-57C7-D0AD-1C3AE4BC0E09}"/>
          </ac:spMkLst>
        </pc:spChg>
      </pc:sldChg>
      <pc:sldChg chg="addSp delSp modSp del mod">
        <pc:chgData name="Veronica Pitu" userId="869f39c8180cee4f" providerId="LiveId" clId="{72FCBBCB-BD9C-49B0-B442-56121F2665C4}" dt="2022-10-11T15:41:30.788" v="2638" actId="2696"/>
        <pc:sldMkLst>
          <pc:docMk/>
          <pc:sldMk cId="2810953516" sldId="260"/>
        </pc:sldMkLst>
        <pc:spChg chg="del mod">
          <ac:chgData name="Veronica Pitu" userId="869f39c8180cee4f" providerId="LiveId" clId="{72FCBBCB-BD9C-49B0-B442-56121F2665C4}" dt="2022-10-11T15:41:00.929" v="2632" actId="21"/>
          <ac:spMkLst>
            <pc:docMk/>
            <pc:sldMk cId="2810953516" sldId="260"/>
            <ac:spMk id="2" creationId="{93DA3115-2007-BB1F-0FA2-4B38ADC81654}"/>
          </ac:spMkLst>
        </pc:spChg>
        <pc:spChg chg="del mod">
          <ac:chgData name="Veronica Pitu" userId="869f39c8180cee4f" providerId="LiveId" clId="{72FCBBCB-BD9C-49B0-B442-56121F2665C4}" dt="2022-10-10T15:35:53.857" v="1642" actId="931"/>
          <ac:spMkLst>
            <pc:docMk/>
            <pc:sldMk cId="2810953516" sldId="260"/>
            <ac:spMk id="3" creationId="{4F0D1217-AD83-0367-00F9-D61BF46B562D}"/>
          </ac:spMkLst>
        </pc:spChg>
        <pc:spChg chg="add del mod">
          <ac:chgData name="Veronica Pitu" userId="869f39c8180cee4f" providerId="LiveId" clId="{72FCBBCB-BD9C-49B0-B442-56121F2665C4}" dt="2022-10-10T15:45:45.605" v="2099" actId="478"/>
          <ac:spMkLst>
            <pc:docMk/>
            <pc:sldMk cId="2810953516" sldId="260"/>
            <ac:spMk id="9" creationId="{4951B5BF-A3B5-826D-9D13-474C2A9B3080}"/>
          </ac:spMkLst>
        </pc:spChg>
        <pc:spChg chg="add mod">
          <ac:chgData name="Veronica Pitu" userId="869f39c8180cee4f" providerId="LiveId" clId="{72FCBBCB-BD9C-49B0-B442-56121F2665C4}" dt="2022-10-11T15:41:00.929" v="2632" actId="21"/>
          <ac:spMkLst>
            <pc:docMk/>
            <pc:sldMk cId="2810953516" sldId="260"/>
            <ac:spMk id="11" creationId="{5A84130E-BA33-0FCB-60EC-2F1DD7FBA685}"/>
          </ac:spMkLst>
        </pc:spChg>
        <pc:picChg chg="add del mod modCrop">
          <ac:chgData name="Veronica Pitu" userId="869f39c8180cee4f" providerId="LiveId" clId="{72FCBBCB-BD9C-49B0-B442-56121F2665C4}" dt="2022-10-10T15:45:29.348" v="2094" actId="478"/>
          <ac:picMkLst>
            <pc:docMk/>
            <pc:sldMk cId="2810953516" sldId="260"/>
            <ac:picMk id="5" creationId="{71A0C83F-2270-EA4A-D487-0E908D51A37B}"/>
          </ac:picMkLst>
        </pc:picChg>
        <pc:picChg chg="add del mod modCrop">
          <ac:chgData name="Veronica Pitu" userId="869f39c8180cee4f" providerId="LiveId" clId="{72FCBBCB-BD9C-49B0-B442-56121F2665C4}" dt="2022-10-11T15:40:48.617" v="2626" actId="478"/>
          <ac:picMkLst>
            <pc:docMk/>
            <pc:sldMk cId="2810953516" sldId="260"/>
            <ac:picMk id="7" creationId="{2EFC01E9-AE80-BAF2-DB93-8D3BDD74158F}"/>
          </ac:picMkLst>
        </pc:picChg>
      </pc:sldChg>
      <pc:sldChg chg="addSp delSp modSp mod">
        <pc:chgData name="Veronica Pitu" userId="869f39c8180cee4f" providerId="LiveId" clId="{72FCBBCB-BD9C-49B0-B442-56121F2665C4}" dt="2022-10-11T11:48:43.229" v="2362" actId="1076"/>
        <pc:sldMkLst>
          <pc:docMk/>
          <pc:sldMk cId="4134050187" sldId="261"/>
        </pc:sldMkLst>
        <pc:spChg chg="mod">
          <ac:chgData name="Veronica Pitu" userId="869f39c8180cee4f" providerId="LiveId" clId="{72FCBBCB-BD9C-49B0-B442-56121F2665C4}" dt="2022-10-11T11:48:43.229" v="2362" actId="1076"/>
          <ac:spMkLst>
            <pc:docMk/>
            <pc:sldMk cId="4134050187" sldId="261"/>
            <ac:spMk id="2" creationId="{AF34B9B6-66A7-13F3-F68F-6607DA860F27}"/>
          </ac:spMkLst>
        </pc:spChg>
        <pc:spChg chg="del">
          <ac:chgData name="Veronica Pitu" userId="869f39c8180cee4f" providerId="LiveId" clId="{72FCBBCB-BD9C-49B0-B442-56121F2665C4}" dt="2022-10-10T15:35:12.671" v="1636" actId="931"/>
          <ac:spMkLst>
            <pc:docMk/>
            <pc:sldMk cId="4134050187" sldId="261"/>
            <ac:spMk id="3" creationId="{00DDBCF9-0FD5-1721-E141-645FC30BBD35}"/>
          </ac:spMkLst>
        </pc:spChg>
        <pc:spChg chg="add del mod">
          <ac:chgData name="Veronica Pitu" userId="869f39c8180cee4f" providerId="LiveId" clId="{72FCBBCB-BD9C-49B0-B442-56121F2665C4}" dt="2022-10-11T11:40:33.043" v="2321" actId="931"/>
          <ac:spMkLst>
            <pc:docMk/>
            <pc:sldMk cId="4134050187" sldId="261"/>
            <ac:spMk id="7" creationId="{791DCEB1-67B6-7D55-EE53-2A84F50D8CD7}"/>
          </ac:spMkLst>
        </pc:spChg>
        <pc:picChg chg="add del mod">
          <ac:chgData name="Veronica Pitu" userId="869f39c8180cee4f" providerId="LiveId" clId="{72FCBBCB-BD9C-49B0-B442-56121F2665C4}" dt="2022-10-11T11:40:21.820" v="2320" actId="478"/>
          <ac:picMkLst>
            <pc:docMk/>
            <pc:sldMk cId="4134050187" sldId="261"/>
            <ac:picMk id="5" creationId="{927240DE-EAB3-05E8-671B-DD9059C1A979}"/>
          </ac:picMkLst>
        </pc:picChg>
        <pc:picChg chg="add mod modCrop">
          <ac:chgData name="Veronica Pitu" userId="869f39c8180cee4f" providerId="LiveId" clId="{72FCBBCB-BD9C-49B0-B442-56121F2665C4}" dt="2022-10-11T11:41:18.589" v="2331" actId="208"/>
          <ac:picMkLst>
            <pc:docMk/>
            <pc:sldMk cId="4134050187" sldId="261"/>
            <ac:picMk id="9" creationId="{4BDE7BF9-7EA2-AA4D-922D-FDE73B32E104}"/>
          </ac:picMkLst>
        </pc:picChg>
      </pc:sldChg>
      <pc:sldChg chg="addSp delSp modSp mod">
        <pc:chgData name="Veronica Pitu" userId="869f39c8180cee4f" providerId="LiveId" clId="{72FCBBCB-BD9C-49B0-B442-56121F2665C4}" dt="2022-10-11T15:56:10.191" v="2649" actId="20577"/>
        <pc:sldMkLst>
          <pc:docMk/>
          <pc:sldMk cId="3026109102" sldId="262"/>
        </pc:sldMkLst>
        <pc:spChg chg="add del">
          <ac:chgData name="Veronica Pitu" userId="869f39c8180cee4f" providerId="LiveId" clId="{72FCBBCB-BD9C-49B0-B442-56121F2665C4}" dt="2022-09-25T13:26:47.077" v="52" actId="3680"/>
          <ac:spMkLst>
            <pc:docMk/>
            <pc:sldMk cId="3026109102" sldId="262"/>
            <ac:spMk id="3" creationId="{48372FE6-F0B0-FEEB-6179-84C3F2C2F573}"/>
          </ac:spMkLst>
        </pc:spChg>
        <pc:graphicFrameChg chg="add del mod ord modGraphic">
          <ac:chgData name="Veronica Pitu" userId="869f39c8180cee4f" providerId="LiveId" clId="{72FCBBCB-BD9C-49B0-B442-56121F2665C4}" dt="2022-09-25T13:26:38.536" v="51" actId="3680"/>
          <ac:graphicFrameMkLst>
            <pc:docMk/>
            <pc:sldMk cId="3026109102" sldId="262"/>
            <ac:graphicFrameMk id="4" creationId="{87798C1B-D9EF-CBE7-71E1-6A41D8425AAB}"/>
          </ac:graphicFrameMkLst>
        </pc:graphicFrameChg>
        <pc:graphicFrameChg chg="add mod ord modGraphic">
          <ac:chgData name="Veronica Pitu" userId="869f39c8180cee4f" providerId="LiveId" clId="{72FCBBCB-BD9C-49B0-B442-56121F2665C4}" dt="2022-10-11T15:56:10.191" v="2649" actId="20577"/>
          <ac:graphicFrameMkLst>
            <pc:docMk/>
            <pc:sldMk cId="3026109102" sldId="262"/>
            <ac:graphicFrameMk id="5" creationId="{B45BE534-B1B1-735A-1012-BAD8C970EE64}"/>
          </ac:graphicFrameMkLst>
        </pc:graphicFrameChg>
      </pc:sldChg>
      <pc:sldChg chg="modSp mod">
        <pc:chgData name="Veronica Pitu" userId="869f39c8180cee4f" providerId="LiveId" clId="{72FCBBCB-BD9C-49B0-B442-56121F2665C4}" dt="2022-10-11T16:07:17.873" v="2784" actId="20577"/>
        <pc:sldMkLst>
          <pc:docMk/>
          <pc:sldMk cId="3413932910" sldId="263"/>
        </pc:sldMkLst>
        <pc:spChg chg="mod">
          <ac:chgData name="Veronica Pitu" userId="869f39c8180cee4f" providerId="LiveId" clId="{72FCBBCB-BD9C-49B0-B442-56121F2665C4}" dt="2022-10-11T16:07:17.873" v="2784" actId="20577"/>
          <ac:spMkLst>
            <pc:docMk/>
            <pc:sldMk cId="3413932910" sldId="263"/>
            <ac:spMk id="3" creationId="{833328E1-E452-952C-1248-3FC3C05359A3}"/>
          </ac:spMkLst>
        </pc:spChg>
      </pc:sldChg>
      <pc:sldChg chg="addSp delSp modSp new del mod">
        <pc:chgData name="Veronica Pitu" userId="869f39c8180cee4f" providerId="LiveId" clId="{72FCBBCB-BD9C-49B0-B442-56121F2665C4}" dt="2022-10-11T15:32:39.819" v="2382" actId="2696"/>
        <pc:sldMkLst>
          <pc:docMk/>
          <pc:sldMk cId="246302930" sldId="265"/>
        </pc:sldMkLst>
        <pc:spChg chg="del mod">
          <ac:chgData name="Veronica Pitu" userId="869f39c8180cee4f" providerId="LiveId" clId="{72FCBBCB-BD9C-49B0-B442-56121F2665C4}" dt="2022-10-11T15:32:28.430" v="2380" actId="478"/>
          <ac:spMkLst>
            <pc:docMk/>
            <pc:sldMk cId="246302930" sldId="265"/>
            <ac:spMk id="2" creationId="{8B60B703-6983-4529-AD13-A6A0545881DB}"/>
          </ac:spMkLst>
        </pc:spChg>
        <pc:spChg chg="del">
          <ac:chgData name="Veronica Pitu" userId="869f39c8180cee4f" providerId="LiveId" clId="{72FCBBCB-BD9C-49B0-B442-56121F2665C4}" dt="2022-10-10T15:42:58.862" v="2042" actId="931"/>
          <ac:spMkLst>
            <pc:docMk/>
            <pc:sldMk cId="246302930" sldId="265"/>
            <ac:spMk id="3" creationId="{D41529AA-7540-465C-D203-E6CD82B06445}"/>
          </ac:spMkLst>
        </pc:spChg>
        <pc:spChg chg="add del mod">
          <ac:chgData name="Veronica Pitu" userId="869f39c8180cee4f" providerId="LiveId" clId="{72FCBBCB-BD9C-49B0-B442-56121F2665C4}" dt="2022-10-11T15:32:31.743" v="2381" actId="478"/>
          <ac:spMkLst>
            <pc:docMk/>
            <pc:sldMk cId="246302930" sldId="265"/>
            <ac:spMk id="7" creationId="{9F37A17C-E682-EB27-BA9D-D37D3FBB172B}"/>
          </ac:spMkLst>
        </pc:spChg>
        <pc:picChg chg="add del mod modCrop">
          <ac:chgData name="Veronica Pitu" userId="869f39c8180cee4f" providerId="LiveId" clId="{72FCBBCB-BD9C-49B0-B442-56121F2665C4}" dt="2022-10-11T15:32:24.171" v="2378" actId="478"/>
          <ac:picMkLst>
            <pc:docMk/>
            <pc:sldMk cId="246302930" sldId="265"/>
            <ac:picMk id="5" creationId="{AED56722-13C5-BC15-8136-E9ED85DE10E6}"/>
          </ac:picMkLst>
        </pc:picChg>
      </pc:sldChg>
      <pc:sldChg chg="addSp delSp modSp new mod setBg">
        <pc:chgData name="Veronica Pitu" userId="869f39c8180cee4f" providerId="LiveId" clId="{72FCBBCB-BD9C-49B0-B442-56121F2665C4}" dt="2022-10-11T11:48:06.467" v="2346" actId="20577"/>
        <pc:sldMkLst>
          <pc:docMk/>
          <pc:sldMk cId="17831151" sldId="266"/>
        </pc:sldMkLst>
        <pc:spChg chg="mod">
          <ac:chgData name="Veronica Pitu" userId="869f39c8180cee4f" providerId="LiveId" clId="{72FCBBCB-BD9C-49B0-B442-56121F2665C4}" dt="2022-10-11T11:48:06.467" v="2346" actId="20577"/>
          <ac:spMkLst>
            <pc:docMk/>
            <pc:sldMk cId="17831151" sldId="266"/>
            <ac:spMk id="2" creationId="{1C92F6F3-099A-939C-1433-549109A4435F}"/>
          </ac:spMkLst>
        </pc:spChg>
        <pc:spChg chg="del">
          <ac:chgData name="Veronica Pitu" userId="869f39c8180cee4f" providerId="LiveId" clId="{72FCBBCB-BD9C-49B0-B442-56121F2665C4}" dt="2022-10-10T15:48:23.934" v="2125" actId="931"/>
          <ac:spMkLst>
            <pc:docMk/>
            <pc:sldMk cId="17831151" sldId="266"/>
            <ac:spMk id="3" creationId="{70810AC3-C2A6-2FDE-3FDE-34B1F6B1A2BB}"/>
          </ac:spMkLst>
        </pc:spChg>
        <pc:spChg chg="add del mod">
          <ac:chgData name="Veronica Pitu" userId="869f39c8180cee4f" providerId="LiveId" clId="{72FCBBCB-BD9C-49B0-B442-56121F2665C4}" dt="2022-10-11T11:47:25.905" v="2333" actId="931"/>
          <ac:spMkLst>
            <pc:docMk/>
            <pc:sldMk cId="17831151" sldId="266"/>
            <ac:spMk id="7" creationId="{0ED7A415-1C8C-CB3F-8BF6-0C719268D5C2}"/>
          </ac:spMkLst>
        </pc:spChg>
        <pc:spChg chg="add del">
          <ac:chgData name="Veronica Pitu" userId="869f39c8180cee4f" providerId="LiveId" clId="{72FCBBCB-BD9C-49B0-B442-56121F2665C4}" dt="2022-10-10T15:49:17.727" v="2131" actId="26606"/>
          <ac:spMkLst>
            <pc:docMk/>
            <pc:sldMk cId="17831151" sldId="266"/>
            <ac:spMk id="9" creationId="{DA362DE7-6E9E-EC85-FC2A-0852096B8151}"/>
          </ac:spMkLst>
        </pc:spChg>
        <pc:spChg chg="add del">
          <ac:chgData name="Veronica Pitu" userId="869f39c8180cee4f" providerId="LiveId" clId="{72FCBBCB-BD9C-49B0-B442-56121F2665C4}" dt="2022-10-10T15:49:17.727" v="2131" actId="26606"/>
          <ac:spMkLst>
            <pc:docMk/>
            <pc:sldMk cId="17831151" sldId="266"/>
            <ac:spMk id="12" creationId="{B65AA36A-D7CC-493C-A0EE-F8AC3564D17D}"/>
          </ac:spMkLst>
        </pc:spChg>
        <pc:picChg chg="add del mod modCrop">
          <ac:chgData name="Veronica Pitu" userId="869f39c8180cee4f" providerId="LiveId" clId="{72FCBBCB-BD9C-49B0-B442-56121F2665C4}" dt="2022-10-11T11:46:46.174" v="2332" actId="478"/>
          <ac:picMkLst>
            <pc:docMk/>
            <pc:sldMk cId="17831151" sldId="266"/>
            <ac:picMk id="5" creationId="{89ED5518-CEB3-FE04-866F-61E312E7D5F2}"/>
          </ac:picMkLst>
        </pc:picChg>
        <pc:picChg chg="add mod modCrop">
          <ac:chgData name="Veronica Pitu" userId="869f39c8180cee4f" providerId="LiveId" clId="{72FCBBCB-BD9C-49B0-B442-56121F2665C4}" dt="2022-10-11T11:47:44.527" v="2338" actId="1076"/>
          <ac:picMkLst>
            <pc:docMk/>
            <pc:sldMk cId="17831151" sldId="266"/>
            <ac:picMk id="10" creationId="{9C9A76D3-EB03-466B-B830-670BD62B9D3A}"/>
          </ac:picMkLst>
        </pc:picChg>
        <pc:cxnChg chg="add del">
          <ac:chgData name="Veronica Pitu" userId="869f39c8180cee4f" providerId="LiveId" clId="{72FCBBCB-BD9C-49B0-B442-56121F2665C4}" dt="2022-10-10T15:49:17.727" v="2131" actId="26606"/>
          <ac:cxnSpMkLst>
            <pc:docMk/>
            <pc:sldMk cId="17831151" sldId="266"/>
            <ac:cxnSpMk id="14" creationId="{E1C2E33F-4B1D-4F8B-B721-96313EA29404}"/>
          </ac:cxnSpMkLst>
        </pc:cxnChg>
      </pc:sldChg>
      <pc:sldChg chg="addSp delSp modSp new del mod">
        <pc:chgData name="Veronica Pitu" userId="869f39c8180cee4f" providerId="LiveId" clId="{72FCBBCB-BD9C-49B0-B442-56121F2665C4}" dt="2022-10-11T15:35:56.423" v="2383" actId="2696"/>
        <pc:sldMkLst>
          <pc:docMk/>
          <pc:sldMk cId="894269403" sldId="267"/>
        </pc:sldMkLst>
        <pc:spChg chg="del">
          <ac:chgData name="Veronica Pitu" userId="869f39c8180cee4f" providerId="LiveId" clId="{72FCBBCB-BD9C-49B0-B442-56121F2665C4}" dt="2022-10-10T15:54:32.723" v="2197" actId="478"/>
          <ac:spMkLst>
            <pc:docMk/>
            <pc:sldMk cId="894269403" sldId="267"/>
            <ac:spMk id="2" creationId="{0F4C96B6-5CF7-D7BA-F4B0-7684C6A8FD63}"/>
          </ac:spMkLst>
        </pc:spChg>
        <pc:spChg chg="del">
          <ac:chgData name="Veronica Pitu" userId="869f39c8180cee4f" providerId="LiveId" clId="{72FCBBCB-BD9C-49B0-B442-56121F2665C4}" dt="2022-10-10T15:54:03.073" v="2187" actId="931"/>
          <ac:spMkLst>
            <pc:docMk/>
            <pc:sldMk cId="894269403" sldId="267"/>
            <ac:spMk id="3" creationId="{167B3B76-C3C9-E8A4-EAC3-EE6AF4F20CB7}"/>
          </ac:spMkLst>
        </pc:spChg>
        <pc:spChg chg="add del mod">
          <ac:chgData name="Veronica Pitu" userId="869f39c8180cee4f" providerId="LiveId" clId="{72FCBBCB-BD9C-49B0-B442-56121F2665C4}" dt="2022-10-11T09:12:20.163" v="2316" actId="767"/>
          <ac:spMkLst>
            <pc:docMk/>
            <pc:sldMk cId="894269403" sldId="267"/>
            <ac:spMk id="6" creationId="{43BA4DF0-879E-F074-2879-635CD6650619}"/>
          </ac:spMkLst>
        </pc:spChg>
        <pc:spChg chg="add mod">
          <ac:chgData name="Veronica Pitu" userId="869f39c8180cee4f" providerId="LiveId" clId="{72FCBBCB-BD9C-49B0-B442-56121F2665C4}" dt="2022-10-11T11:40:00.240" v="2319" actId="478"/>
          <ac:spMkLst>
            <pc:docMk/>
            <pc:sldMk cId="894269403" sldId="267"/>
            <ac:spMk id="8" creationId="{DFC707F4-CE3D-A7A2-6B57-448AFE5D6AC2}"/>
          </ac:spMkLst>
        </pc:spChg>
        <pc:picChg chg="add del mod modCrop">
          <ac:chgData name="Veronica Pitu" userId="869f39c8180cee4f" providerId="LiveId" clId="{72FCBBCB-BD9C-49B0-B442-56121F2665C4}" dt="2022-10-11T11:40:00.240" v="2319" actId="478"/>
          <ac:picMkLst>
            <pc:docMk/>
            <pc:sldMk cId="894269403" sldId="267"/>
            <ac:picMk id="5" creationId="{44692BC5-02A8-00DA-4C1A-33B039C8143A}"/>
          </ac:picMkLst>
        </pc:picChg>
      </pc:sldChg>
      <pc:sldChg chg="addSp delSp modSp new mod ord">
        <pc:chgData name="Veronica Pitu" userId="869f39c8180cee4f" providerId="LiveId" clId="{72FCBBCB-BD9C-49B0-B442-56121F2665C4}" dt="2022-10-11T16:17:57.646" v="2793" actId="14100"/>
        <pc:sldMkLst>
          <pc:docMk/>
          <pc:sldMk cId="306159589" sldId="268"/>
        </pc:sldMkLst>
        <pc:spChg chg="del">
          <ac:chgData name="Veronica Pitu" userId="869f39c8180cee4f" providerId="LiveId" clId="{72FCBBCB-BD9C-49B0-B442-56121F2665C4}" dt="2022-10-11T15:41:03.877" v="2633"/>
          <ac:spMkLst>
            <pc:docMk/>
            <pc:sldMk cId="306159589" sldId="268"/>
            <ac:spMk id="2" creationId="{737C92A5-09A0-D633-671B-62C9A12E013F}"/>
          </ac:spMkLst>
        </pc:spChg>
        <pc:spChg chg="del">
          <ac:chgData name="Veronica Pitu" userId="869f39c8180cee4f" providerId="LiveId" clId="{72FCBBCB-BD9C-49B0-B442-56121F2665C4}" dt="2022-10-11T15:31:23.642" v="2364" actId="931"/>
          <ac:spMkLst>
            <pc:docMk/>
            <pc:sldMk cId="306159589" sldId="268"/>
            <ac:spMk id="3" creationId="{F96D9A7F-4DA4-7126-743C-320D544B250F}"/>
          </ac:spMkLst>
        </pc:spChg>
        <pc:spChg chg="add mod">
          <ac:chgData name="Veronica Pitu" userId="869f39c8180cee4f" providerId="LiveId" clId="{72FCBBCB-BD9C-49B0-B442-56121F2665C4}" dt="2022-10-11T15:41:11.379" v="2635" actId="1076"/>
          <ac:spMkLst>
            <pc:docMk/>
            <pc:sldMk cId="306159589" sldId="268"/>
            <ac:spMk id="6" creationId="{98137666-6AE5-78B2-110A-06DF3DC5AF7E}"/>
          </ac:spMkLst>
        </pc:spChg>
        <pc:spChg chg="add del mod">
          <ac:chgData name="Veronica Pitu" userId="869f39c8180cee4f" providerId="LiveId" clId="{72FCBBCB-BD9C-49B0-B442-56121F2665C4}" dt="2022-10-11T16:17:39.768" v="2786" actId="931"/>
          <ac:spMkLst>
            <pc:docMk/>
            <pc:sldMk cId="306159589" sldId="268"/>
            <ac:spMk id="8" creationId="{5FB98516-51B6-A1B1-BD99-414BF58BF255}"/>
          </ac:spMkLst>
        </pc:spChg>
        <pc:picChg chg="add del mod modCrop">
          <ac:chgData name="Veronica Pitu" userId="869f39c8180cee4f" providerId="LiveId" clId="{72FCBBCB-BD9C-49B0-B442-56121F2665C4}" dt="2022-10-11T16:17:27.719" v="2785" actId="478"/>
          <ac:picMkLst>
            <pc:docMk/>
            <pc:sldMk cId="306159589" sldId="268"/>
            <ac:picMk id="5" creationId="{0EDEC4EF-B35D-1B9B-107B-D8541CE834C1}"/>
          </ac:picMkLst>
        </pc:picChg>
        <pc:picChg chg="add mod modCrop">
          <ac:chgData name="Veronica Pitu" userId="869f39c8180cee4f" providerId="LiveId" clId="{72FCBBCB-BD9C-49B0-B442-56121F2665C4}" dt="2022-10-11T16:17:57.646" v="2793" actId="14100"/>
          <ac:picMkLst>
            <pc:docMk/>
            <pc:sldMk cId="306159589" sldId="268"/>
            <ac:picMk id="10" creationId="{2DA258E7-F9C8-CA0E-0A54-435E2D3CC55C}"/>
          </ac:picMkLst>
        </pc:picChg>
      </pc:sldChg>
      <pc:sldChg chg="addSp delSp modSp new mod">
        <pc:chgData name="Veronica Pitu" userId="869f39c8180cee4f" providerId="LiveId" clId="{72FCBBCB-BD9C-49B0-B442-56121F2665C4}" dt="2022-10-11T16:20:36.442" v="2807" actId="20577"/>
        <pc:sldMkLst>
          <pc:docMk/>
          <pc:sldMk cId="4113921742" sldId="269"/>
        </pc:sldMkLst>
        <pc:spChg chg="mod">
          <ac:chgData name="Veronica Pitu" userId="869f39c8180cee4f" providerId="LiveId" clId="{72FCBBCB-BD9C-49B0-B442-56121F2665C4}" dt="2022-10-11T16:20:36.442" v="2807" actId="20577"/>
          <ac:spMkLst>
            <pc:docMk/>
            <pc:sldMk cId="4113921742" sldId="269"/>
            <ac:spMk id="2" creationId="{BA5A7F66-C08E-26A1-AA73-9D52D06DFBC1}"/>
          </ac:spMkLst>
        </pc:spChg>
        <pc:spChg chg="del">
          <ac:chgData name="Veronica Pitu" userId="869f39c8180cee4f" providerId="LiveId" clId="{72FCBBCB-BD9C-49B0-B442-56121F2665C4}" dt="2022-10-11T16:20:05.945" v="2795" actId="931"/>
          <ac:spMkLst>
            <pc:docMk/>
            <pc:sldMk cId="4113921742" sldId="269"/>
            <ac:spMk id="3" creationId="{0B7EA887-D168-F40B-595D-5B95A173C8C0}"/>
          </ac:spMkLst>
        </pc:spChg>
        <pc:picChg chg="add mod modCrop">
          <ac:chgData name="Veronica Pitu" userId="869f39c8180cee4f" providerId="LiveId" clId="{72FCBBCB-BD9C-49B0-B442-56121F2665C4}" dt="2022-10-11T16:20:30.357" v="2800" actId="1076"/>
          <ac:picMkLst>
            <pc:docMk/>
            <pc:sldMk cId="4113921742" sldId="269"/>
            <ac:picMk id="5" creationId="{944B1254-9ECF-DF51-F542-396F696AC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1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5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5599BE5-2F5F-1CF6-521D-F45E412F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ro-RO"/>
              <a:t>Proiect final – </a:t>
            </a:r>
            <a:br>
              <a:rPr lang="ro-RO"/>
            </a:br>
            <a:r>
              <a:rPr lang="ro-RO"/>
              <a:t>Pîțu Veronica-Domnica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775A2AF-808E-0C34-2C98-69E5E8B6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000000"/>
                </a:solidFill>
              </a:rPr>
              <a:t>Proces Testare </a:t>
            </a:r>
          </a:p>
          <a:p>
            <a:r>
              <a:rPr lang="ro-RO" dirty="0" err="1">
                <a:solidFill>
                  <a:srgbClr val="000000"/>
                </a:solidFill>
              </a:rPr>
              <a:t>Zocobodyfit</a:t>
            </a:r>
            <a:endParaRPr lang="ro-RO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42118-92D4-D425-D479-5DEFC5A6A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2" r="26549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9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BBF036-B665-49E8-4FC7-F0E14153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Project </a:t>
            </a:r>
            <a:r>
              <a:rPr lang="ro-RO" dirty="0" err="1"/>
              <a:t>closure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3328E1-E452-952C-1248-3FC3C053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 </a:t>
            </a:r>
            <a:r>
              <a:rPr lang="ro-RO" dirty="0">
                <a:solidFill>
                  <a:srgbClr val="000000"/>
                </a:solidFill>
              </a:rPr>
              <a:t>Faza de </a:t>
            </a:r>
            <a:r>
              <a:rPr lang="ro-RO" dirty="0" err="1">
                <a:solidFill>
                  <a:srgbClr val="000000"/>
                </a:solidFill>
              </a:rPr>
              <a:t>exploratory</a:t>
            </a:r>
            <a:r>
              <a:rPr lang="ro-RO" dirty="0">
                <a:solidFill>
                  <a:srgbClr val="000000"/>
                </a:solidFill>
              </a:rPr>
              <a:t> e foarte interesantă deoarece ne pune pe noi în postura de utilizatori, documentația și crearea testelor funcționale a mers foarte bine</a:t>
            </a:r>
          </a:p>
          <a:p>
            <a:r>
              <a:rPr lang="ro-RO" dirty="0">
                <a:solidFill>
                  <a:srgbClr val="000000"/>
                </a:solidFill>
              </a:rPr>
              <a:t>Voi îmbunătății raportul teste funcționale/</a:t>
            </a:r>
            <a:r>
              <a:rPr lang="ro-RO" dirty="0" err="1">
                <a:solidFill>
                  <a:srgbClr val="000000"/>
                </a:solidFill>
              </a:rPr>
              <a:t>nonfuncționale</a:t>
            </a:r>
            <a:r>
              <a:rPr lang="ro-RO" dirty="0">
                <a:solidFill>
                  <a:srgbClr val="000000"/>
                </a:solidFill>
              </a:rPr>
              <a:t> în proiectele viitoare</a:t>
            </a:r>
          </a:p>
          <a:p>
            <a:r>
              <a:rPr lang="ro-RO" dirty="0">
                <a:solidFill>
                  <a:srgbClr val="000000"/>
                </a:solidFill>
              </a:rPr>
              <a:t>Acest curs și proiect m-au ajutat să dobândesc competențe de bază pentru testare manuală, totodată oportunitatea de a-mi căuta un loc de muncă pe poziția de tester.</a:t>
            </a:r>
          </a:p>
        </p:txBody>
      </p:sp>
    </p:spTree>
    <p:extLst>
      <p:ext uri="{BB962C8B-B14F-4D97-AF65-F5344CB8AC3E}">
        <p14:creationId xmlns:p14="http://schemas.microsoft.com/office/powerpoint/2010/main" val="341393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01C9A4-1843-715E-00A5-5C24A5F9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69" y="2872582"/>
            <a:ext cx="10213200" cy="1112836"/>
          </a:xfrm>
        </p:spPr>
        <p:txBody>
          <a:bodyPr>
            <a:normAutofit/>
          </a:bodyPr>
          <a:lstStyle/>
          <a:p>
            <a:pPr algn="ctr"/>
            <a:r>
              <a:rPr lang="ro-RO" sz="5400" dirty="0">
                <a:latin typeface="Arial" panose="020B0604020202020204" pitchFamily="34" charset="0"/>
                <a:cs typeface="Arial" panose="020B0604020202020204" pitchFamily="34" charset="0"/>
              </a:rPr>
              <a:t>Mulțumesc!</a:t>
            </a:r>
          </a:p>
        </p:txBody>
      </p:sp>
    </p:spTree>
    <p:extLst>
      <p:ext uri="{BB962C8B-B14F-4D97-AF65-F5344CB8AC3E}">
        <p14:creationId xmlns:p14="http://schemas.microsoft.com/office/powerpoint/2010/main" val="255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3D733DA-75B4-C193-36D3-4AD2DA4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 err="1"/>
              <a:t>Descriere</a:t>
            </a:r>
            <a:r>
              <a:rPr lang="en-US" sz="4800" dirty="0"/>
              <a:t> </a:t>
            </a:r>
            <a:r>
              <a:rPr lang="en-US" sz="4800" dirty="0" err="1"/>
              <a:t>aplicatie</a:t>
            </a:r>
            <a:endParaRPr lang="en-US" sz="4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5FE9567-4465-AA15-CC81-A082B64A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00" y="4113213"/>
            <a:ext cx="4636800" cy="165576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Zocobodyfit.ro </a:t>
            </a:r>
            <a:r>
              <a:rPr lang="en-US" sz="2400" dirty="0" err="1">
                <a:solidFill>
                  <a:srgbClr val="000000"/>
                </a:solidFill>
              </a:rPr>
              <a:t>este</a:t>
            </a:r>
            <a:r>
              <a:rPr lang="en-US" sz="2400" dirty="0">
                <a:solidFill>
                  <a:srgbClr val="000000"/>
                </a:solidFill>
              </a:rPr>
              <a:t> un site </a:t>
            </a:r>
            <a:r>
              <a:rPr lang="en-US" sz="2400" dirty="0" err="1">
                <a:solidFill>
                  <a:srgbClr val="000000"/>
                </a:solidFill>
              </a:rPr>
              <a:t>specializat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în fitness. Conține echipamente destinate antrenorilor de fitness, dar și amatorilor.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3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8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2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83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C6A1B1-2EB1-8190-64CD-1B8C4481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 </a:t>
            </a:r>
            <a:r>
              <a:rPr lang="ro-RO" dirty="0" err="1"/>
              <a:t>tools</a:t>
            </a:r>
            <a:r>
              <a:rPr lang="ro-RO" dirty="0"/>
              <a:t> alese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C96AE06-417D-8063-FB92-DE286C4C5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5572"/>
              </p:ext>
            </p:extLst>
          </p:nvPr>
        </p:nvGraphicFramePr>
        <p:xfrm>
          <a:off x="989399" y="1685924"/>
          <a:ext cx="9832479" cy="4359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7493">
                  <a:extLst>
                    <a:ext uri="{9D8B030D-6E8A-4147-A177-3AD203B41FA5}">
                      <a16:colId xmlns:a16="http://schemas.microsoft.com/office/drawing/2014/main" val="457092864"/>
                    </a:ext>
                  </a:extLst>
                </a:gridCol>
                <a:gridCol w="3277493">
                  <a:extLst>
                    <a:ext uri="{9D8B030D-6E8A-4147-A177-3AD203B41FA5}">
                      <a16:colId xmlns:a16="http://schemas.microsoft.com/office/drawing/2014/main" val="2537626615"/>
                    </a:ext>
                  </a:extLst>
                </a:gridCol>
                <a:gridCol w="3277493">
                  <a:extLst>
                    <a:ext uri="{9D8B030D-6E8A-4147-A177-3AD203B41FA5}">
                      <a16:colId xmlns:a16="http://schemas.microsoft.com/office/drawing/2014/main" val="491358458"/>
                    </a:ext>
                  </a:extLst>
                </a:gridCol>
              </a:tblGrid>
              <a:tr h="1093688">
                <a:tc>
                  <a:txBody>
                    <a:bodyPr/>
                    <a:lstStyle/>
                    <a:p>
                      <a:r>
                        <a:rPr lang="ro-RO" dirty="0" err="1"/>
                        <a:t>Tool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Notite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32563"/>
                  </a:ext>
                </a:extLst>
              </a:tr>
              <a:tr h="1093688">
                <a:tc>
                  <a:txBody>
                    <a:bodyPr/>
                    <a:lstStyle/>
                    <a:p>
                      <a:r>
                        <a:rPr lang="ro-RO" dirty="0" err="1"/>
                        <a:t>Jira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Am ales </a:t>
                      </a:r>
                      <a:r>
                        <a:rPr lang="ro-RO" dirty="0" err="1"/>
                        <a:t>Jira</a:t>
                      </a:r>
                      <a:r>
                        <a:rPr lang="ro-RO" dirty="0"/>
                        <a:t> deoarece este folosit în foarte multe companii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0333"/>
                  </a:ext>
                </a:extLst>
              </a:tr>
              <a:tr h="109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Trello</a:t>
                      </a:r>
                      <a:endParaRPr lang="ro-RO" dirty="0"/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25384"/>
                  </a:ext>
                </a:extLst>
              </a:tr>
              <a:tr h="1078706">
                <a:tc>
                  <a:txBody>
                    <a:bodyPr/>
                    <a:lstStyle/>
                    <a:p>
                      <a:r>
                        <a:rPr lang="ro-RO" dirty="0" err="1"/>
                        <a:t>TestCaseLab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Este ușor de folosit și </a:t>
                      </a:r>
                      <a:r>
                        <a:rPr lang="ro-RO" dirty="0" err="1"/>
                        <a:t>intuitv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3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FD6302-90AA-6280-BF2E-DB6B1F41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procesului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CD01023-3480-57C7-D0AD-1C3AE4BC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>
                <a:solidFill>
                  <a:srgbClr val="000000"/>
                </a:solidFill>
              </a:rPr>
              <a:t>- Zocobodyfit.ro este un site specializat în produse destinate sportului</a:t>
            </a:r>
          </a:p>
          <a:p>
            <a:r>
              <a:rPr lang="ro-RO" dirty="0">
                <a:solidFill>
                  <a:srgbClr val="000000"/>
                </a:solidFill>
              </a:rPr>
              <a:t>- În urma </a:t>
            </a:r>
            <a:r>
              <a:rPr lang="ro-RO" dirty="0" err="1">
                <a:solidFill>
                  <a:srgbClr val="000000"/>
                </a:solidFill>
              </a:rPr>
              <a:t>exploratory</a:t>
            </a:r>
            <a:r>
              <a:rPr lang="ro-RO" dirty="0">
                <a:solidFill>
                  <a:srgbClr val="000000"/>
                </a:solidFill>
              </a:rPr>
              <a:t>-ului am ales următoarele zone de explorat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o-RO" dirty="0">
                <a:solidFill>
                  <a:srgbClr val="000000"/>
                </a:solidFill>
              </a:rPr>
              <a:t>Pagina principală, </a:t>
            </a:r>
            <a:r>
              <a:rPr lang="en-US" dirty="0">
                <a:solidFill>
                  <a:srgbClr val="000000"/>
                </a:solidFill>
              </a:rPr>
              <a:t>Co</a:t>
            </a:r>
            <a:r>
              <a:rPr lang="ro-RO" dirty="0">
                <a:solidFill>
                  <a:srgbClr val="000000"/>
                </a:solidFill>
              </a:rPr>
              <a:t>ș cumpărături, </a:t>
            </a:r>
            <a:r>
              <a:rPr lang="ro-RO" dirty="0" err="1">
                <a:solidFill>
                  <a:srgbClr val="000000"/>
                </a:solidFill>
              </a:rPr>
              <a:t>Wishlist</a:t>
            </a:r>
            <a:r>
              <a:rPr lang="ro-RO" dirty="0">
                <a:solidFill>
                  <a:srgbClr val="000000"/>
                </a:solidFill>
              </a:rPr>
              <a:t>, Contul meu, Sortare</a:t>
            </a:r>
          </a:p>
          <a:p>
            <a:r>
              <a:rPr lang="ro-RO" dirty="0">
                <a:solidFill>
                  <a:srgbClr val="000000"/>
                </a:solidFill>
              </a:rPr>
              <a:t>- Ca </a:t>
            </a:r>
            <a:r>
              <a:rPr lang="ro-RO" dirty="0" err="1">
                <a:solidFill>
                  <a:srgbClr val="000000"/>
                </a:solidFill>
              </a:rPr>
              <a:t>tools</a:t>
            </a:r>
            <a:r>
              <a:rPr lang="ro-RO" dirty="0">
                <a:solidFill>
                  <a:srgbClr val="000000"/>
                </a:solidFill>
              </a:rPr>
              <a:t> am ales </a:t>
            </a:r>
            <a:r>
              <a:rPr lang="ro-RO" dirty="0" err="1">
                <a:solidFill>
                  <a:srgbClr val="000000"/>
                </a:solidFill>
              </a:rPr>
              <a:t>Trello</a:t>
            </a:r>
            <a:r>
              <a:rPr lang="ro-RO" dirty="0">
                <a:solidFill>
                  <a:srgbClr val="000000"/>
                </a:solidFill>
              </a:rPr>
              <a:t> și </a:t>
            </a:r>
            <a:r>
              <a:rPr lang="ro-RO" dirty="0" err="1">
                <a:solidFill>
                  <a:srgbClr val="000000"/>
                </a:solidFill>
              </a:rPr>
              <a:t>Jira</a:t>
            </a:r>
            <a:r>
              <a:rPr lang="ro-RO" dirty="0">
                <a:solidFill>
                  <a:srgbClr val="000000"/>
                </a:solidFill>
              </a:rPr>
              <a:t> pentru descriere și </a:t>
            </a:r>
            <a:r>
              <a:rPr lang="ro-RO" dirty="0" err="1">
                <a:solidFill>
                  <a:srgbClr val="000000"/>
                </a:solidFill>
              </a:rPr>
              <a:t>documentatie</a:t>
            </a:r>
            <a:r>
              <a:rPr lang="ro-RO" dirty="0">
                <a:solidFill>
                  <a:srgbClr val="000000"/>
                </a:solidFill>
              </a:rPr>
              <a:t>, </a:t>
            </a:r>
            <a:r>
              <a:rPr lang="ro-RO" dirty="0" err="1">
                <a:solidFill>
                  <a:srgbClr val="000000"/>
                </a:solidFill>
              </a:rPr>
              <a:t>TestCaseLab</a:t>
            </a:r>
            <a:r>
              <a:rPr lang="ro-RO" dirty="0">
                <a:solidFill>
                  <a:srgbClr val="000000"/>
                </a:solidFill>
              </a:rPr>
              <a:t> și </a:t>
            </a:r>
            <a:r>
              <a:rPr lang="ro-RO" dirty="0" err="1">
                <a:solidFill>
                  <a:srgbClr val="000000"/>
                </a:solidFill>
              </a:rPr>
              <a:t>Postman</a:t>
            </a:r>
            <a:r>
              <a:rPr lang="ro-RO" dirty="0">
                <a:solidFill>
                  <a:srgbClr val="000000"/>
                </a:solidFill>
              </a:rPr>
              <a:t> pentru teste funcționale și </a:t>
            </a:r>
            <a:r>
              <a:rPr lang="ro-RO" dirty="0" err="1">
                <a:solidFill>
                  <a:srgbClr val="000000"/>
                </a:solidFill>
              </a:rPr>
              <a:t>nonfuncționale</a:t>
            </a:r>
            <a:r>
              <a:rPr lang="ro-RO" dirty="0">
                <a:solidFill>
                  <a:srgbClr val="000000"/>
                </a:solidFill>
              </a:rPr>
              <a:t>, iar </a:t>
            </a:r>
            <a:r>
              <a:rPr lang="ro-RO" dirty="0" err="1">
                <a:solidFill>
                  <a:srgbClr val="000000"/>
                </a:solidFill>
              </a:rPr>
              <a:t>GitHub</a:t>
            </a:r>
            <a:r>
              <a:rPr lang="ro-RO" dirty="0">
                <a:solidFill>
                  <a:srgbClr val="000000"/>
                </a:solidFill>
              </a:rPr>
              <a:t> pentru </a:t>
            </a:r>
            <a:r>
              <a:rPr lang="ro-RO" dirty="0" err="1">
                <a:solidFill>
                  <a:srgbClr val="000000"/>
                </a:solidFill>
              </a:rPr>
              <a:t>share-uirea</a:t>
            </a:r>
            <a:r>
              <a:rPr lang="ro-RO" dirty="0">
                <a:solidFill>
                  <a:srgbClr val="000000"/>
                </a:solidFill>
              </a:rPr>
              <a:t> proiectului.</a:t>
            </a:r>
          </a:p>
          <a:p>
            <a:r>
              <a:rPr lang="ro-RO" dirty="0">
                <a:solidFill>
                  <a:srgbClr val="000000"/>
                </a:solidFill>
              </a:rPr>
              <a:t>- Creare proiect în </a:t>
            </a:r>
            <a:r>
              <a:rPr lang="ro-RO" dirty="0" err="1">
                <a:solidFill>
                  <a:srgbClr val="000000"/>
                </a:solidFill>
              </a:rPr>
              <a:t>Jira</a:t>
            </a:r>
            <a:endParaRPr lang="ro-RO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- Crearea și executarea </a:t>
            </a:r>
            <a:r>
              <a:rPr lang="ro-RO" dirty="0" err="1">
                <a:solidFill>
                  <a:srgbClr val="000000"/>
                </a:solidFill>
              </a:rPr>
              <a:t>TCs</a:t>
            </a:r>
            <a:r>
              <a:rPr lang="ro-RO" dirty="0">
                <a:solidFill>
                  <a:srgbClr val="000000"/>
                </a:solidFill>
              </a:rPr>
              <a:t> în </a:t>
            </a:r>
            <a:r>
              <a:rPr lang="ro-RO" dirty="0" err="1">
                <a:solidFill>
                  <a:srgbClr val="000000"/>
                </a:solidFill>
              </a:rPr>
              <a:t>TestCaseLab</a:t>
            </a:r>
            <a:r>
              <a:rPr lang="ro-RO" dirty="0">
                <a:solidFill>
                  <a:srgbClr val="000000"/>
                </a:solidFill>
              </a:rPr>
              <a:t> și </a:t>
            </a:r>
            <a:r>
              <a:rPr lang="ro-RO" dirty="0" err="1">
                <a:solidFill>
                  <a:srgbClr val="000000"/>
                </a:solidFill>
              </a:rPr>
              <a:t>Postman</a:t>
            </a:r>
            <a:endParaRPr lang="ro-RO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- Creare de </a:t>
            </a:r>
            <a:r>
              <a:rPr lang="ro-RO" dirty="0" err="1">
                <a:solidFill>
                  <a:srgbClr val="000000"/>
                </a:solidFill>
              </a:rPr>
              <a:t>bug</a:t>
            </a:r>
            <a:r>
              <a:rPr lang="ro-RO" dirty="0">
                <a:solidFill>
                  <a:srgbClr val="000000"/>
                </a:solidFill>
              </a:rPr>
              <a:t>-uri în </a:t>
            </a:r>
            <a:r>
              <a:rPr lang="ro-RO" dirty="0" err="1">
                <a:solidFill>
                  <a:srgbClr val="000000"/>
                </a:solidFill>
              </a:rPr>
              <a:t>Jira</a:t>
            </a:r>
            <a:r>
              <a:rPr lang="ro-RO" dirty="0">
                <a:solidFill>
                  <a:srgbClr val="000000"/>
                </a:solidFill>
              </a:rPr>
              <a:t> și </a:t>
            </a:r>
            <a:r>
              <a:rPr lang="ro-RO" dirty="0" err="1">
                <a:solidFill>
                  <a:srgbClr val="000000"/>
                </a:solidFill>
              </a:rPr>
              <a:t>Trello</a:t>
            </a:r>
            <a:endParaRPr lang="ro-RO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rgbClr val="000000"/>
                </a:solidFill>
              </a:rPr>
              <a:t>- Creare metrici</a:t>
            </a:r>
          </a:p>
          <a:p>
            <a:r>
              <a:rPr lang="ro-RO" dirty="0">
                <a:solidFill>
                  <a:srgbClr val="000000"/>
                </a:solidFill>
              </a:rPr>
              <a:t>- Concluzii</a:t>
            </a:r>
          </a:p>
        </p:txBody>
      </p:sp>
    </p:spTree>
    <p:extLst>
      <p:ext uri="{BB962C8B-B14F-4D97-AF65-F5344CB8AC3E}">
        <p14:creationId xmlns:p14="http://schemas.microsoft.com/office/powerpoint/2010/main" val="23334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98137666-6AE5-78B2-110A-06DF3DC5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61" y="0"/>
            <a:ext cx="10213975" cy="1112837"/>
          </a:xfrm>
        </p:spPr>
        <p:txBody>
          <a:bodyPr/>
          <a:lstStyle/>
          <a:p>
            <a:r>
              <a:rPr lang="ro-RO" dirty="0"/>
              <a:t>Exemplu TC în </a:t>
            </a:r>
            <a:r>
              <a:rPr lang="ro-RO" dirty="0" err="1"/>
              <a:t>Jira</a:t>
            </a:r>
            <a:endParaRPr lang="ro-RO" dirty="0"/>
          </a:p>
        </p:txBody>
      </p:sp>
      <p:pic>
        <p:nvPicPr>
          <p:cNvPr id="10" name="Substituent conținut 9" descr="O imagine care conține text, captură de ecran, interior&#10;&#10;Descriere generată automat">
            <a:extLst>
              <a:ext uri="{FF2B5EF4-FFF2-40B4-BE49-F238E27FC236}">
                <a16:creationId xmlns:a16="http://schemas.microsoft.com/office/drawing/2014/main" id="{2DA258E7-F9C8-CA0E-0A54-435E2D3CC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" t="15089" r="8360" b="11591"/>
          <a:stretch/>
        </p:blipFill>
        <p:spPr>
          <a:xfrm>
            <a:off x="651661" y="1322914"/>
            <a:ext cx="10019632" cy="4954062"/>
          </a:xfrm>
        </p:spPr>
      </p:pic>
    </p:spTree>
    <p:extLst>
      <p:ext uri="{BB962C8B-B14F-4D97-AF65-F5344CB8AC3E}">
        <p14:creationId xmlns:p14="http://schemas.microsoft.com/office/powerpoint/2010/main" val="3061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34B9B6-66A7-13F3-F68F-6607DA86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0" y="2238375"/>
            <a:ext cx="10213200" cy="1822450"/>
          </a:xfrm>
        </p:spPr>
        <p:txBody>
          <a:bodyPr>
            <a:normAutofit/>
          </a:bodyPr>
          <a:lstStyle/>
          <a:p>
            <a:r>
              <a:rPr lang="ro-RO" dirty="0"/>
              <a:t>Exemplu Bug</a:t>
            </a:r>
            <a:br>
              <a:rPr lang="ro-RO" dirty="0"/>
            </a:br>
            <a:r>
              <a:rPr lang="ro-RO" dirty="0"/>
              <a:t>în </a:t>
            </a:r>
            <a:r>
              <a:rPr lang="ro-RO" dirty="0" err="1"/>
              <a:t>Trello</a:t>
            </a:r>
            <a:br>
              <a:rPr lang="ro-RO" dirty="0"/>
            </a:br>
            <a:r>
              <a:rPr lang="ro-RO" dirty="0" err="1"/>
              <a:t>Wishlist</a:t>
            </a:r>
            <a:endParaRPr lang="ro-RO" dirty="0"/>
          </a:p>
        </p:txBody>
      </p:sp>
      <p:pic>
        <p:nvPicPr>
          <p:cNvPr id="9" name="Substituent conținut 8" descr="O imagine care conține text&#10;&#10;Descriere generată automat">
            <a:extLst>
              <a:ext uri="{FF2B5EF4-FFF2-40B4-BE49-F238E27FC236}">
                <a16:creationId xmlns:a16="http://schemas.microsoft.com/office/drawing/2014/main" id="{4BDE7BF9-7EA2-AA4D-922D-FDE73B32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5" t="8016" r="25600" b="10177"/>
          <a:stretch/>
        </p:blipFill>
        <p:spPr>
          <a:xfrm>
            <a:off x="3490884" y="395289"/>
            <a:ext cx="6796116" cy="625531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0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2F6F3-099A-939C-1433-549109A4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Bug în </a:t>
            </a:r>
            <a:r>
              <a:rPr lang="ro-RO" dirty="0" err="1"/>
              <a:t>Jira</a:t>
            </a:r>
            <a:br>
              <a:rPr lang="ro-RO" dirty="0"/>
            </a:br>
            <a:r>
              <a:rPr lang="ro-RO" dirty="0"/>
              <a:t>Moneda</a:t>
            </a:r>
          </a:p>
        </p:txBody>
      </p:sp>
      <p:pic>
        <p:nvPicPr>
          <p:cNvPr id="10" name="Substituent conținut 9">
            <a:extLst>
              <a:ext uri="{FF2B5EF4-FFF2-40B4-BE49-F238E27FC236}">
                <a16:creationId xmlns:a16="http://schemas.microsoft.com/office/drawing/2014/main" id="{9C9A76D3-EB03-466B-B830-670BD62B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15324" r="8492" b="18663"/>
          <a:stretch/>
        </p:blipFill>
        <p:spPr>
          <a:xfrm>
            <a:off x="651240" y="1508125"/>
            <a:ext cx="10889520" cy="4886324"/>
          </a:xfrm>
        </p:spPr>
      </p:pic>
    </p:spTree>
    <p:extLst>
      <p:ext uri="{BB962C8B-B14F-4D97-AF65-F5344CB8AC3E}">
        <p14:creationId xmlns:p14="http://schemas.microsoft.com/office/powerpoint/2010/main" val="178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810B34-FCAC-2BF2-7D98-4839BF0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Metrici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B45BE534-B1B1-735A-1012-BAD8C970E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254799"/>
              </p:ext>
            </p:extLst>
          </p:nvPr>
        </p:nvGraphicFramePr>
        <p:xfrm>
          <a:off x="989013" y="1718009"/>
          <a:ext cx="10213974" cy="47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58">
                  <a:extLst>
                    <a:ext uri="{9D8B030D-6E8A-4147-A177-3AD203B41FA5}">
                      <a16:colId xmlns:a16="http://schemas.microsoft.com/office/drawing/2014/main" val="514263308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554197512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3099399891"/>
                    </a:ext>
                  </a:extLst>
                </a:gridCol>
              </a:tblGrid>
              <a:tr h="878807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/>
                        <a:t>Concluzie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78517"/>
                  </a:ext>
                </a:extLst>
              </a:tr>
              <a:tr h="878807">
                <a:tc>
                  <a:txBody>
                    <a:bodyPr/>
                    <a:lstStyle/>
                    <a:p>
                      <a:r>
                        <a:rPr lang="ro-RO" dirty="0"/>
                        <a:t>Defecte găsite cu </a:t>
                      </a:r>
                      <a:r>
                        <a:rPr lang="ro-RO" dirty="0" err="1"/>
                        <a:t>TCs</a:t>
                      </a:r>
                      <a:r>
                        <a:rPr lang="ro-RO" dirty="0"/>
                        <a:t> / Defecte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51794"/>
                  </a:ext>
                </a:extLst>
              </a:tr>
              <a:tr h="878807">
                <a:tc>
                  <a:txBody>
                    <a:bodyPr/>
                    <a:lstStyle/>
                    <a:p>
                      <a:r>
                        <a:rPr lang="ro-RO" dirty="0"/>
                        <a:t>TC create/TC executate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18/18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51079"/>
                  </a:ext>
                </a:extLst>
              </a:tr>
              <a:tr h="878807">
                <a:tc>
                  <a:txBody>
                    <a:bodyPr/>
                    <a:lstStyle/>
                    <a:p>
                      <a:r>
                        <a:rPr lang="ro-RO" dirty="0"/>
                        <a:t>TC </a:t>
                      </a:r>
                      <a:r>
                        <a:rPr lang="ro-RO" dirty="0" err="1"/>
                        <a:t>failed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92677"/>
                  </a:ext>
                </a:extLst>
              </a:tr>
              <a:tr h="878807">
                <a:tc>
                  <a:txBody>
                    <a:bodyPr/>
                    <a:lstStyle/>
                    <a:p>
                      <a:r>
                        <a:rPr lang="ro-RO" dirty="0"/>
                        <a:t>TC </a:t>
                      </a:r>
                      <a:r>
                        <a:rPr lang="ro-RO" dirty="0" err="1"/>
                        <a:t>nonfuncționale</a:t>
                      </a:r>
                      <a:r>
                        <a:rPr lang="ro-RO" dirty="0"/>
                        <a:t>/ TC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Usability</a:t>
                      </a:r>
                      <a:endParaRPr lang="ro-RO" dirty="0"/>
                    </a:p>
                    <a:p>
                      <a:r>
                        <a:rPr lang="ro-RO" dirty="0" err="1"/>
                        <a:t>Recovery</a:t>
                      </a:r>
                      <a:endParaRPr lang="ro-RO" dirty="0"/>
                    </a:p>
                    <a:p>
                      <a:r>
                        <a:rPr lang="ro-RO" dirty="0" err="1"/>
                        <a:t>Compatibility</a:t>
                      </a:r>
                      <a:endParaRPr lang="ro-RO" dirty="0"/>
                    </a:p>
                    <a:p>
                      <a:r>
                        <a:rPr lang="ro-RO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0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5A7F66-C08E-26A1-AA73-9D52D06D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44B1254-9ECF-DF51-F542-396F696AC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24047" r="13001" b="20550"/>
          <a:stretch/>
        </p:blipFill>
        <p:spPr>
          <a:xfrm>
            <a:off x="927815" y="1800021"/>
            <a:ext cx="10336369" cy="4353129"/>
          </a:xfrm>
        </p:spPr>
      </p:pic>
    </p:spTree>
    <p:extLst>
      <p:ext uri="{BB962C8B-B14F-4D97-AF65-F5344CB8AC3E}">
        <p14:creationId xmlns:p14="http://schemas.microsoft.com/office/powerpoint/2010/main" val="41139217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6"/>
      </a:accent1>
      <a:accent2>
        <a:srgbClr val="8D3BB1"/>
      </a:accent2>
      <a:accent3>
        <a:srgbClr val="6E4DC3"/>
      </a:accent3>
      <a:accent4>
        <a:srgbClr val="3D4DB2"/>
      </a:accent4>
      <a:accent5>
        <a:srgbClr val="4D8FC3"/>
      </a:accent5>
      <a:accent6>
        <a:srgbClr val="3BAEB1"/>
      </a:accent6>
      <a:hlink>
        <a:srgbClr val="3F71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277</Words>
  <Application>Microsoft Office PowerPoint</Application>
  <PresentationFormat>Ecran lat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Goudy Old Style</vt:lpstr>
      <vt:lpstr>Wingdings</vt:lpstr>
      <vt:lpstr>FrostyVTI</vt:lpstr>
      <vt:lpstr>Proiect final –  Pîțu Veronica-Domnica</vt:lpstr>
      <vt:lpstr>Descriere aplicatie</vt:lpstr>
      <vt:lpstr>Descriere tools alese</vt:lpstr>
      <vt:lpstr>Descrierea procesului</vt:lpstr>
      <vt:lpstr>Exemplu TC în Jira</vt:lpstr>
      <vt:lpstr>Exemplu Bug în Trello Wishlist</vt:lpstr>
      <vt:lpstr>Exemplu Bug în Jira Moneda</vt:lpstr>
      <vt:lpstr>Metrici</vt:lpstr>
      <vt:lpstr>Raport </vt:lpstr>
      <vt:lpstr>Project closure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–  Pîțu Veronica-Domnica</dc:title>
  <dc:creator>Veronica Pitu</dc:creator>
  <cp:lastModifiedBy>Veronica Pitu</cp:lastModifiedBy>
  <cp:revision>1</cp:revision>
  <dcterms:created xsi:type="dcterms:W3CDTF">2022-09-25T13:11:41Z</dcterms:created>
  <dcterms:modified xsi:type="dcterms:W3CDTF">2022-10-11T16:20:41Z</dcterms:modified>
</cp:coreProperties>
</file>